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9" r:id="rId1"/>
  </p:sldMasterIdLst>
  <p:sldIdLst>
    <p:sldId id="267" r:id="rId2"/>
    <p:sldId id="453" r:id="rId3"/>
    <p:sldId id="298" r:id="rId4"/>
    <p:sldId id="300" r:id="rId5"/>
    <p:sldId id="441" r:id="rId6"/>
    <p:sldId id="445" r:id="rId7"/>
    <p:sldId id="444" r:id="rId8"/>
    <p:sldId id="443" r:id="rId9"/>
    <p:sldId id="442" r:id="rId10"/>
    <p:sldId id="446" r:id="rId11"/>
    <p:sldId id="448" r:id="rId12"/>
    <p:sldId id="447" r:id="rId13"/>
    <p:sldId id="449" r:id="rId14"/>
    <p:sldId id="451" r:id="rId15"/>
    <p:sldId id="450" r:id="rId16"/>
    <p:sldId id="454" r:id="rId17"/>
    <p:sldId id="452" r:id="rId18"/>
    <p:sldId id="456" r:id="rId19"/>
    <p:sldId id="457" r:id="rId20"/>
    <p:sldId id="458" r:id="rId21"/>
    <p:sldId id="460" r:id="rId22"/>
    <p:sldId id="459" r:id="rId23"/>
    <p:sldId id="425" r:id="rId24"/>
    <p:sldId id="426" r:id="rId25"/>
    <p:sldId id="427" r:id="rId26"/>
    <p:sldId id="424" r:id="rId27"/>
    <p:sldId id="432" r:id="rId28"/>
    <p:sldId id="431" r:id="rId29"/>
    <p:sldId id="415" r:id="rId30"/>
    <p:sldId id="416" r:id="rId31"/>
    <p:sldId id="433" r:id="rId32"/>
    <p:sldId id="434" r:id="rId33"/>
    <p:sldId id="411" r:id="rId34"/>
    <p:sldId id="440" r:id="rId35"/>
    <p:sldId id="429" r:id="rId36"/>
    <p:sldId id="430" r:id="rId37"/>
    <p:sldId id="276" r:id="rId38"/>
    <p:sldId id="43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7B4503"/>
    <a:srgbClr val="CC3300"/>
    <a:srgbClr val="FFCC00"/>
    <a:srgbClr val="BA9700"/>
    <a:srgbClr val="669900"/>
    <a:srgbClr val="3B5000"/>
    <a:srgbClr val="628A2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6" autoAdjust="0"/>
    <p:restoredTop sz="94681" autoAdjust="0"/>
  </p:normalViewPr>
  <p:slideViewPr>
    <p:cSldViewPr>
      <p:cViewPr varScale="1">
        <p:scale>
          <a:sx n="65" d="100"/>
          <a:sy n="65" d="100"/>
        </p:scale>
        <p:origin x="123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A2C1DB-66F9-43A3-A3F8-988EA5A7F605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5107872-B1CB-4580-9EB2-AD660BE76095}">
      <dgm:prSet custT="1"/>
      <dgm:spPr/>
      <dgm:t>
        <a:bodyPr/>
        <a:lstStyle/>
        <a:p>
          <a:r>
            <a:rPr lang="ru-RU" sz="1800" dirty="0"/>
            <a:t>Все задания предъявляются на основе определённой жизненной ситуации</a:t>
          </a:r>
          <a:r>
            <a:rPr lang="ru-RU" sz="1800" b="1" dirty="0"/>
            <a:t>, </a:t>
          </a:r>
          <a:r>
            <a:rPr lang="ru-RU" sz="1800" dirty="0"/>
            <a:t>понятной  учащимся и похожей на возникающие в повседневной жизни</a:t>
          </a:r>
        </a:p>
      </dgm:t>
    </dgm:pt>
    <dgm:pt modelId="{467F4DF1-90A3-4855-9431-6F8FF21AB33B}" type="parTrans" cxnId="{5E9445DA-4A36-4396-80D0-3C5DE7F5D1CD}">
      <dgm:prSet/>
      <dgm:spPr/>
      <dgm:t>
        <a:bodyPr/>
        <a:lstStyle/>
        <a:p>
          <a:endParaRPr lang="ru-RU" sz="2400"/>
        </a:p>
      </dgm:t>
    </dgm:pt>
    <dgm:pt modelId="{7E3A393B-3E35-4F6F-8E13-6ED38917FDD5}" type="sibTrans" cxnId="{5E9445DA-4A36-4396-80D0-3C5DE7F5D1CD}">
      <dgm:prSet/>
      <dgm:spPr/>
      <dgm:t>
        <a:bodyPr/>
        <a:lstStyle/>
        <a:p>
          <a:endParaRPr lang="ru-RU" sz="2400"/>
        </a:p>
      </dgm:t>
    </dgm:pt>
    <dgm:pt modelId="{53D974CC-B028-4360-829C-169B82731069}">
      <dgm:prSet custT="1"/>
      <dgm:spPr/>
      <dgm:t>
        <a:bodyPr/>
        <a:lstStyle/>
        <a:p>
          <a:r>
            <a:rPr lang="ru-RU" sz="1800" dirty="0"/>
            <a:t>В каждой ситуации действуют конкретные люди</a:t>
          </a:r>
          <a:r>
            <a:rPr lang="ru-RU" sz="1800" b="1" dirty="0"/>
            <a:t>, </a:t>
          </a:r>
          <a:r>
            <a:rPr lang="ru-RU" sz="1800" dirty="0"/>
            <a:t>среди которых есть ровесники учащихся</a:t>
          </a:r>
        </a:p>
      </dgm:t>
    </dgm:pt>
    <dgm:pt modelId="{D933A81D-8DDB-4A53-99B2-EA8B0A117642}" type="parTrans" cxnId="{F37147A9-D387-4CB6-9DCE-2971669F065D}">
      <dgm:prSet/>
      <dgm:spPr/>
      <dgm:t>
        <a:bodyPr/>
        <a:lstStyle/>
        <a:p>
          <a:endParaRPr lang="ru-RU" sz="2400"/>
        </a:p>
      </dgm:t>
    </dgm:pt>
    <dgm:pt modelId="{316E447C-FD7C-49BD-8E57-18A1F8A6CD4C}" type="sibTrans" cxnId="{F37147A9-D387-4CB6-9DCE-2971669F065D}">
      <dgm:prSet/>
      <dgm:spPr/>
      <dgm:t>
        <a:bodyPr/>
        <a:lstStyle/>
        <a:p>
          <a:endParaRPr lang="ru-RU" sz="2400"/>
        </a:p>
      </dgm:t>
    </dgm:pt>
    <dgm:pt modelId="{4CE4434C-1CD9-49F5-B55B-73C7271751B6}">
      <dgm:prSet custT="1"/>
      <dgm:spPr/>
      <dgm:t>
        <a:bodyPr/>
        <a:lstStyle/>
        <a:p>
          <a:r>
            <a:rPr lang="ru-RU" sz="1800" dirty="0"/>
            <a:t>выполняющих тест</a:t>
          </a:r>
          <a:r>
            <a:rPr lang="ru-RU" sz="1800" b="1" dirty="0"/>
            <a:t>, </a:t>
          </a:r>
          <a:r>
            <a:rPr lang="ru-RU" sz="1800" dirty="0"/>
            <a:t>члены их семей</a:t>
          </a:r>
          <a:r>
            <a:rPr lang="ru-RU" sz="1800" b="1" dirty="0"/>
            <a:t>, </a:t>
          </a:r>
          <a:r>
            <a:rPr lang="ru-RU" sz="1800" dirty="0"/>
            <a:t>одноклассники</a:t>
          </a:r>
          <a:r>
            <a:rPr lang="ru-RU" sz="1800" b="1" dirty="0"/>
            <a:t>, </a:t>
          </a:r>
          <a:r>
            <a:rPr lang="ru-RU" sz="1800" dirty="0"/>
            <a:t>друзья и соседи</a:t>
          </a:r>
        </a:p>
      </dgm:t>
    </dgm:pt>
    <dgm:pt modelId="{B33F326C-F6C8-4C9C-8FE6-E1A893B1D7AB}" type="parTrans" cxnId="{80212D9E-44BD-4879-B930-086B03E2E753}">
      <dgm:prSet/>
      <dgm:spPr/>
      <dgm:t>
        <a:bodyPr/>
        <a:lstStyle/>
        <a:p>
          <a:endParaRPr lang="ru-RU" sz="2400"/>
        </a:p>
      </dgm:t>
    </dgm:pt>
    <dgm:pt modelId="{EEE9AE1E-F17F-46C0-A889-55B4D4A1ED99}" type="sibTrans" cxnId="{80212D9E-44BD-4879-B930-086B03E2E753}">
      <dgm:prSet/>
      <dgm:spPr/>
      <dgm:t>
        <a:bodyPr/>
        <a:lstStyle/>
        <a:p>
          <a:endParaRPr lang="ru-RU" sz="2400"/>
        </a:p>
      </dgm:t>
    </dgm:pt>
    <dgm:pt modelId="{08CF0CCF-B94B-4C2A-81D1-8003882F7889}">
      <dgm:prSet custT="1"/>
      <dgm:spPr/>
      <dgm:t>
        <a:bodyPr/>
        <a:lstStyle/>
        <a:p>
          <a:r>
            <a:rPr lang="ru-RU" sz="1800"/>
            <a:t>Обстоятельства</a:t>
          </a:r>
          <a:r>
            <a:rPr lang="ru-RU" sz="1800" b="1"/>
            <a:t>, </a:t>
          </a:r>
          <a:r>
            <a:rPr lang="ru-RU" sz="1800"/>
            <a:t>в которые попадают герои описываемых ситуаций</a:t>
          </a:r>
          <a:r>
            <a:rPr lang="ru-RU" sz="1800" b="1"/>
            <a:t>, </a:t>
          </a:r>
          <a:r>
            <a:rPr lang="ru-RU" sz="1800"/>
            <a:t>отличаются  повседневностью</a:t>
          </a:r>
          <a:r>
            <a:rPr lang="ru-RU" sz="1800" b="1"/>
            <a:t>, </a:t>
          </a:r>
          <a:r>
            <a:rPr lang="ru-RU" sz="1800"/>
            <a:t>и варианты предлагаемых героям действий близки и понятны  школьникам</a:t>
          </a:r>
          <a:r>
            <a:rPr lang="ru-RU" sz="1800" b="1"/>
            <a:t>.</a:t>
          </a:r>
          <a:endParaRPr lang="ru-RU" sz="1800"/>
        </a:p>
      </dgm:t>
    </dgm:pt>
    <dgm:pt modelId="{9B7C5ACD-0A07-4664-863F-835865AE4665}" type="parTrans" cxnId="{21D700A6-CEA9-4EC5-8DB5-162810AE3136}">
      <dgm:prSet/>
      <dgm:spPr/>
      <dgm:t>
        <a:bodyPr/>
        <a:lstStyle/>
        <a:p>
          <a:endParaRPr lang="ru-RU" sz="2400"/>
        </a:p>
      </dgm:t>
    </dgm:pt>
    <dgm:pt modelId="{39E626E1-C732-4768-A457-86CA8DD3A0DE}" type="sibTrans" cxnId="{21D700A6-CEA9-4EC5-8DB5-162810AE3136}">
      <dgm:prSet/>
      <dgm:spPr/>
      <dgm:t>
        <a:bodyPr/>
        <a:lstStyle/>
        <a:p>
          <a:endParaRPr lang="ru-RU" sz="2400"/>
        </a:p>
      </dgm:t>
    </dgm:pt>
    <dgm:pt modelId="{A524EBD8-65E6-4492-A3F6-5BDB5A194EAD}">
      <dgm:prSet custT="1"/>
      <dgm:spPr/>
      <dgm:t>
        <a:bodyPr/>
        <a:lstStyle/>
        <a:p>
          <a:r>
            <a:rPr lang="ru-RU" sz="1800" dirty="0"/>
            <a:t>Ситуация и задачи изложены простым</a:t>
          </a:r>
          <a:r>
            <a:rPr lang="ru-RU" sz="1800" b="1" dirty="0"/>
            <a:t>, </a:t>
          </a:r>
          <a:r>
            <a:rPr lang="ru-RU" sz="1800" dirty="0"/>
            <a:t>понятным языком</a:t>
          </a:r>
          <a:r>
            <a:rPr lang="ru-RU" sz="1800" b="1" dirty="0"/>
            <a:t>, </a:t>
          </a:r>
          <a:r>
            <a:rPr lang="ru-RU" sz="1800" dirty="0"/>
            <a:t>как правило</a:t>
          </a:r>
          <a:r>
            <a:rPr lang="ru-RU" sz="1800" b="1" dirty="0"/>
            <a:t>, </a:t>
          </a:r>
          <a:r>
            <a:rPr lang="ru-RU" sz="1800" dirty="0"/>
            <a:t>немногословно</a:t>
          </a:r>
        </a:p>
      </dgm:t>
    </dgm:pt>
    <dgm:pt modelId="{86A521BD-4976-4FB0-9BFA-C4A2146FDC27}" type="parTrans" cxnId="{7CADD782-79A0-46BA-AE2A-D929A6478FAE}">
      <dgm:prSet/>
      <dgm:spPr/>
      <dgm:t>
        <a:bodyPr/>
        <a:lstStyle/>
        <a:p>
          <a:endParaRPr lang="ru-RU" sz="2400"/>
        </a:p>
      </dgm:t>
    </dgm:pt>
    <dgm:pt modelId="{98BB3CE5-DC74-4946-BD32-7EFEDE59DB04}" type="sibTrans" cxnId="{7CADD782-79A0-46BA-AE2A-D929A6478FAE}">
      <dgm:prSet/>
      <dgm:spPr/>
      <dgm:t>
        <a:bodyPr/>
        <a:lstStyle/>
        <a:p>
          <a:endParaRPr lang="ru-RU" sz="2400"/>
        </a:p>
      </dgm:t>
    </dgm:pt>
    <dgm:pt modelId="{DD23AEA7-9F08-4839-83CD-318A697B3188}">
      <dgm:prSet custT="1"/>
      <dgm:spPr/>
      <dgm:t>
        <a:bodyPr/>
        <a:lstStyle/>
        <a:p>
          <a:r>
            <a:rPr lang="ru-RU" sz="1800" dirty="0"/>
            <a:t>По каждой ситуации предлагается серия заданий</a:t>
          </a:r>
          <a:r>
            <a:rPr lang="ru-RU" sz="1800" b="1" dirty="0"/>
            <a:t>-</a:t>
          </a:r>
          <a:r>
            <a:rPr lang="ru-RU" sz="1800" dirty="0"/>
            <a:t>задач</a:t>
          </a:r>
          <a:r>
            <a:rPr lang="ru-RU" sz="1800" b="1" dirty="0"/>
            <a:t>, </a:t>
          </a:r>
          <a:r>
            <a:rPr lang="ru-RU" sz="1800" dirty="0"/>
            <a:t>требующих определённых  интеллектуальных действий разной степени сложности</a:t>
          </a:r>
        </a:p>
      </dgm:t>
    </dgm:pt>
    <dgm:pt modelId="{FF7A8BB7-4416-44D6-8222-E20549009324}" type="parTrans" cxnId="{6417EA83-0E59-4FBF-9A5B-E693474CA7FF}">
      <dgm:prSet/>
      <dgm:spPr/>
      <dgm:t>
        <a:bodyPr/>
        <a:lstStyle/>
        <a:p>
          <a:endParaRPr lang="ru-RU" sz="2400"/>
        </a:p>
      </dgm:t>
    </dgm:pt>
    <dgm:pt modelId="{608A20C1-D41B-44AD-8D12-F51AA6F1DB0D}" type="sibTrans" cxnId="{6417EA83-0E59-4FBF-9A5B-E693474CA7FF}">
      <dgm:prSet/>
      <dgm:spPr/>
      <dgm:t>
        <a:bodyPr/>
        <a:lstStyle/>
        <a:p>
          <a:endParaRPr lang="ru-RU" sz="2400"/>
        </a:p>
      </dgm:t>
    </dgm:pt>
    <dgm:pt modelId="{F7FD94B9-A1F3-4092-9F31-358BF3ACCFC1}">
      <dgm:prSet custT="1"/>
      <dgm:spPr/>
      <dgm:t>
        <a:bodyPr/>
        <a:lstStyle/>
        <a:p>
          <a:r>
            <a:rPr lang="ru-RU" sz="1800" dirty="0"/>
            <a:t>Ситуации акцентируют вопрос </a:t>
          </a:r>
          <a:r>
            <a:rPr lang="ru-RU" sz="1800" b="1" dirty="0"/>
            <a:t>«</a:t>
          </a:r>
          <a:r>
            <a:rPr lang="ru-RU" sz="1800" dirty="0"/>
            <a:t>Как поступить</a:t>
          </a:r>
          <a:r>
            <a:rPr lang="ru-RU" sz="1800" b="1" dirty="0"/>
            <a:t>?» </a:t>
          </a:r>
          <a:r>
            <a:rPr lang="ru-RU" sz="1800" dirty="0"/>
            <a:t>и предполагают определение наиболее  целесообразной модели поведения с учётом возможных альтернатив</a:t>
          </a:r>
        </a:p>
      </dgm:t>
    </dgm:pt>
    <dgm:pt modelId="{D5E96B47-4636-4D46-930D-7722966BEB38}" type="parTrans" cxnId="{D2479108-CB22-4DC7-9415-CB8231794228}">
      <dgm:prSet/>
      <dgm:spPr/>
      <dgm:t>
        <a:bodyPr/>
        <a:lstStyle/>
        <a:p>
          <a:endParaRPr lang="ru-RU" sz="2400"/>
        </a:p>
      </dgm:t>
    </dgm:pt>
    <dgm:pt modelId="{294D1D4E-3096-4B2A-8A6A-3E6D27E55F3D}" type="sibTrans" cxnId="{D2479108-CB22-4DC7-9415-CB8231794228}">
      <dgm:prSet/>
      <dgm:spPr/>
      <dgm:t>
        <a:bodyPr/>
        <a:lstStyle/>
        <a:p>
          <a:endParaRPr lang="ru-RU" sz="2400"/>
        </a:p>
      </dgm:t>
    </dgm:pt>
    <dgm:pt modelId="{4749295D-134B-479A-ABED-DB38D5C0993F}" type="pres">
      <dgm:prSet presAssocID="{15A2C1DB-66F9-43A3-A3F8-988EA5A7F605}" presName="linear" presStyleCnt="0">
        <dgm:presLayoutVars>
          <dgm:animLvl val="lvl"/>
          <dgm:resizeHandles val="exact"/>
        </dgm:presLayoutVars>
      </dgm:prSet>
      <dgm:spPr/>
    </dgm:pt>
    <dgm:pt modelId="{41B6E751-7255-4D4F-A768-30C4BFCBCCC8}" type="pres">
      <dgm:prSet presAssocID="{55107872-B1CB-4580-9EB2-AD660BE76095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6D7D12E3-50A8-4FDE-9F6E-26F4A8B804EE}" type="pres">
      <dgm:prSet presAssocID="{7E3A393B-3E35-4F6F-8E13-6ED38917FDD5}" presName="spacer" presStyleCnt="0"/>
      <dgm:spPr/>
    </dgm:pt>
    <dgm:pt modelId="{F36AD4C1-6C1A-498F-90C9-FC8EE89CAAA5}" type="pres">
      <dgm:prSet presAssocID="{53D974CC-B028-4360-829C-169B82731069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02EC7BB-8B73-4A0C-A3CC-89C52AF953AD}" type="pres">
      <dgm:prSet presAssocID="{316E447C-FD7C-49BD-8E57-18A1F8A6CD4C}" presName="spacer" presStyleCnt="0"/>
      <dgm:spPr/>
    </dgm:pt>
    <dgm:pt modelId="{991041D4-4C0D-494A-B654-DEB1B6B2CCB0}" type="pres">
      <dgm:prSet presAssocID="{4CE4434C-1CD9-49F5-B55B-73C7271751B6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79044E4-337D-4DA5-BC99-B6C9280D192A}" type="pres">
      <dgm:prSet presAssocID="{EEE9AE1E-F17F-46C0-A889-55B4D4A1ED99}" presName="spacer" presStyleCnt="0"/>
      <dgm:spPr/>
    </dgm:pt>
    <dgm:pt modelId="{65291996-EED1-48CD-847E-FB5BFAC66865}" type="pres">
      <dgm:prSet presAssocID="{08CF0CCF-B94B-4C2A-81D1-8003882F7889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DC9048E7-4B66-45E8-A112-CCC5794511D3}" type="pres">
      <dgm:prSet presAssocID="{39E626E1-C732-4768-A457-86CA8DD3A0DE}" presName="spacer" presStyleCnt="0"/>
      <dgm:spPr/>
    </dgm:pt>
    <dgm:pt modelId="{DCFC1A49-F413-4063-B306-9BAC7E25A0C1}" type="pres">
      <dgm:prSet presAssocID="{A524EBD8-65E6-4492-A3F6-5BDB5A194EA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2562E3B9-B0CE-4300-BFCF-79926EE297E4}" type="pres">
      <dgm:prSet presAssocID="{98BB3CE5-DC74-4946-BD32-7EFEDE59DB04}" presName="spacer" presStyleCnt="0"/>
      <dgm:spPr/>
    </dgm:pt>
    <dgm:pt modelId="{ADAFE220-1FBE-4AE5-BD81-AF158D2C564D}" type="pres">
      <dgm:prSet presAssocID="{DD23AEA7-9F08-4839-83CD-318A697B3188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5E6A50DF-A4E7-4647-B5FD-AA3535FE16EA}" type="pres">
      <dgm:prSet presAssocID="{608A20C1-D41B-44AD-8D12-F51AA6F1DB0D}" presName="spacer" presStyleCnt="0"/>
      <dgm:spPr/>
    </dgm:pt>
    <dgm:pt modelId="{178A38F5-75F3-409D-A19D-6F2B40CA78F1}" type="pres">
      <dgm:prSet presAssocID="{F7FD94B9-A1F3-4092-9F31-358BF3ACCFC1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04A71F02-6360-4CA5-8EEA-B667571005CF}" type="presOf" srcId="{4CE4434C-1CD9-49F5-B55B-73C7271751B6}" destId="{991041D4-4C0D-494A-B654-DEB1B6B2CCB0}" srcOrd="0" destOrd="0" presId="urn:microsoft.com/office/officeart/2005/8/layout/vList2"/>
    <dgm:cxn modelId="{6DDB8A06-C064-4662-BE9B-F0BF0AB1BBAE}" type="presOf" srcId="{A524EBD8-65E6-4492-A3F6-5BDB5A194EAD}" destId="{DCFC1A49-F413-4063-B306-9BAC7E25A0C1}" srcOrd="0" destOrd="0" presId="urn:microsoft.com/office/officeart/2005/8/layout/vList2"/>
    <dgm:cxn modelId="{D2479108-CB22-4DC7-9415-CB8231794228}" srcId="{15A2C1DB-66F9-43A3-A3F8-988EA5A7F605}" destId="{F7FD94B9-A1F3-4092-9F31-358BF3ACCFC1}" srcOrd="6" destOrd="0" parTransId="{D5E96B47-4636-4D46-930D-7722966BEB38}" sibTransId="{294D1D4E-3096-4B2A-8A6A-3E6D27E55F3D}"/>
    <dgm:cxn modelId="{792A6722-11FC-4E4C-921A-028F4A7BF174}" type="presOf" srcId="{53D974CC-B028-4360-829C-169B82731069}" destId="{F36AD4C1-6C1A-498F-90C9-FC8EE89CAAA5}" srcOrd="0" destOrd="0" presId="urn:microsoft.com/office/officeart/2005/8/layout/vList2"/>
    <dgm:cxn modelId="{3A2BCE30-2A3E-4B55-8474-6ED4895E277F}" type="presOf" srcId="{55107872-B1CB-4580-9EB2-AD660BE76095}" destId="{41B6E751-7255-4D4F-A768-30C4BFCBCCC8}" srcOrd="0" destOrd="0" presId="urn:microsoft.com/office/officeart/2005/8/layout/vList2"/>
    <dgm:cxn modelId="{070C6C60-AE3B-4AF5-9533-8D05056A6584}" type="presOf" srcId="{DD23AEA7-9F08-4839-83CD-318A697B3188}" destId="{ADAFE220-1FBE-4AE5-BD81-AF158D2C564D}" srcOrd="0" destOrd="0" presId="urn:microsoft.com/office/officeart/2005/8/layout/vList2"/>
    <dgm:cxn modelId="{7CADD782-79A0-46BA-AE2A-D929A6478FAE}" srcId="{15A2C1DB-66F9-43A3-A3F8-988EA5A7F605}" destId="{A524EBD8-65E6-4492-A3F6-5BDB5A194EAD}" srcOrd="4" destOrd="0" parTransId="{86A521BD-4976-4FB0-9BFA-C4A2146FDC27}" sibTransId="{98BB3CE5-DC74-4946-BD32-7EFEDE59DB04}"/>
    <dgm:cxn modelId="{6417EA83-0E59-4FBF-9A5B-E693474CA7FF}" srcId="{15A2C1DB-66F9-43A3-A3F8-988EA5A7F605}" destId="{DD23AEA7-9F08-4839-83CD-318A697B3188}" srcOrd="5" destOrd="0" parTransId="{FF7A8BB7-4416-44D6-8222-E20549009324}" sibTransId="{608A20C1-D41B-44AD-8D12-F51AA6F1DB0D}"/>
    <dgm:cxn modelId="{80212D9E-44BD-4879-B930-086B03E2E753}" srcId="{15A2C1DB-66F9-43A3-A3F8-988EA5A7F605}" destId="{4CE4434C-1CD9-49F5-B55B-73C7271751B6}" srcOrd="2" destOrd="0" parTransId="{B33F326C-F6C8-4C9C-8FE6-E1A893B1D7AB}" sibTransId="{EEE9AE1E-F17F-46C0-A889-55B4D4A1ED99}"/>
    <dgm:cxn modelId="{21D700A6-CEA9-4EC5-8DB5-162810AE3136}" srcId="{15A2C1DB-66F9-43A3-A3F8-988EA5A7F605}" destId="{08CF0CCF-B94B-4C2A-81D1-8003882F7889}" srcOrd="3" destOrd="0" parTransId="{9B7C5ACD-0A07-4664-863F-835865AE4665}" sibTransId="{39E626E1-C732-4768-A457-86CA8DD3A0DE}"/>
    <dgm:cxn modelId="{F37147A9-D387-4CB6-9DCE-2971669F065D}" srcId="{15A2C1DB-66F9-43A3-A3F8-988EA5A7F605}" destId="{53D974CC-B028-4360-829C-169B82731069}" srcOrd="1" destOrd="0" parTransId="{D933A81D-8DDB-4A53-99B2-EA8B0A117642}" sibTransId="{316E447C-FD7C-49BD-8E57-18A1F8A6CD4C}"/>
    <dgm:cxn modelId="{61CBB5B0-1FF2-4757-9213-594C2660DABC}" type="presOf" srcId="{F7FD94B9-A1F3-4092-9F31-358BF3ACCFC1}" destId="{178A38F5-75F3-409D-A19D-6F2B40CA78F1}" srcOrd="0" destOrd="0" presId="urn:microsoft.com/office/officeart/2005/8/layout/vList2"/>
    <dgm:cxn modelId="{66747BCC-1A5F-4C67-9A65-1511F5EED5E9}" type="presOf" srcId="{15A2C1DB-66F9-43A3-A3F8-988EA5A7F605}" destId="{4749295D-134B-479A-ABED-DB38D5C0993F}" srcOrd="0" destOrd="0" presId="urn:microsoft.com/office/officeart/2005/8/layout/vList2"/>
    <dgm:cxn modelId="{5E9445DA-4A36-4396-80D0-3C5DE7F5D1CD}" srcId="{15A2C1DB-66F9-43A3-A3F8-988EA5A7F605}" destId="{55107872-B1CB-4580-9EB2-AD660BE76095}" srcOrd="0" destOrd="0" parTransId="{467F4DF1-90A3-4855-9431-6F8FF21AB33B}" sibTransId="{7E3A393B-3E35-4F6F-8E13-6ED38917FDD5}"/>
    <dgm:cxn modelId="{1DD097F6-6F99-4C0F-8F5E-C52CCB39D789}" type="presOf" srcId="{08CF0CCF-B94B-4C2A-81D1-8003882F7889}" destId="{65291996-EED1-48CD-847E-FB5BFAC66865}" srcOrd="0" destOrd="0" presId="urn:microsoft.com/office/officeart/2005/8/layout/vList2"/>
    <dgm:cxn modelId="{003EB635-B1E9-431C-9055-708CB9B840DE}" type="presParOf" srcId="{4749295D-134B-479A-ABED-DB38D5C0993F}" destId="{41B6E751-7255-4D4F-A768-30C4BFCBCCC8}" srcOrd="0" destOrd="0" presId="urn:microsoft.com/office/officeart/2005/8/layout/vList2"/>
    <dgm:cxn modelId="{7453DF70-4881-4A09-A605-D53DB07EBFD8}" type="presParOf" srcId="{4749295D-134B-479A-ABED-DB38D5C0993F}" destId="{6D7D12E3-50A8-4FDE-9F6E-26F4A8B804EE}" srcOrd="1" destOrd="0" presId="urn:microsoft.com/office/officeart/2005/8/layout/vList2"/>
    <dgm:cxn modelId="{7272CE04-A8A5-4AA2-850B-2F5A522B0F1E}" type="presParOf" srcId="{4749295D-134B-479A-ABED-DB38D5C0993F}" destId="{F36AD4C1-6C1A-498F-90C9-FC8EE89CAAA5}" srcOrd="2" destOrd="0" presId="urn:microsoft.com/office/officeart/2005/8/layout/vList2"/>
    <dgm:cxn modelId="{747D57EB-C082-45C2-A910-6C41F2A7F1C9}" type="presParOf" srcId="{4749295D-134B-479A-ABED-DB38D5C0993F}" destId="{902EC7BB-8B73-4A0C-A3CC-89C52AF953AD}" srcOrd="3" destOrd="0" presId="urn:microsoft.com/office/officeart/2005/8/layout/vList2"/>
    <dgm:cxn modelId="{40F1CF97-F1D2-41E8-8877-E9FAC81A0BA3}" type="presParOf" srcId="{4749295D-134B-479A-ABED-DB38D5C0993F}" destId="{991041D4-4C0D-494A-B654-DEB1B6B2CCB0}" srcOrd="4" destOrd="0" presId="urn:microsoft.com/office/officeart/2005/8/layout/vList2"/>
    <dgm:cxn modelId="{112A0153-5786-405C-8ABD-A9337C786ECB}" type="presParOf" srcId="{4749295D-134B-479A-ABED-DB38D5C0993F}" destId="{B79044E4-337D-4DA5-BC99-B6C9280D192A}" srcOrd="5" destOrd="0" presId="urn:microsoft.com/office/officeart/2005/8/layout/vList2"/>
    <dgm:cxn modelId="{23095CD6-2BF9-49C5-AE30-2A3AAEBF658C}" type="presParOf" srcId="{4749295D-134B-479A-ABED-DB38D5C0993F}" destId="{65291996-EED1-48CD-847E-FB5BFAC66865}" srcOrd="6" destOrd="0" presId="urn:microsoft.com/office/officeart/2005/8/layout/vList2"/>
    <dgm:cxn modelId="{90095AA7-885D-4E05-958A-643476AD705E}" type="presParOf" srcId="{4749295D-134B-479A-ABED-DB38D5C0993F}" destId="{DC9048E7-4B66-45E8-A112-CCC5794511D3}" srcOrd="7" destOrd="0" presId="urn:microsoft.com/office/officeart/2005/8/layout/vList2"/>
    <dgm:cxn modelId="{57A22908-7312-4ECE-9538-1CF45223D4BD}" type="presParOf" srcId="{4749295D-134B-479A-ABED-DB38D5C0993F}" destId="{DCFC1A49-F413-4063-B306-9BAC7E25A0C1}" srcOrd="8" destOrd="0" presId="urn:microsoft.com/office/officeart/2005/8/layout/vList2"/>
    <dgm:cxn modelId="{CE73D239-469C-40E8-A02D-090AE476AA29}" type="presParOf" srcId="{4749295D-134B-479A-ABED-DB38D5C0993F}" destId="{2562E3B9-B0CE-4300-BFCF-79926EE297E4}" srcOrd="9" destOrd="0" presId="urn:microsoft.com/office/officeart/2005/8/layout/vList2"/>
    <dgm:cxn modelId="{EBB41861-C6C8-4E3C-8FD1-81BE849A716A}" type="presParOf" srcId="{4749295D-134B-479A-ABED-DB38D5C0993F}" destId="{ADAFE220-1FBE-4AE5-BD81-AF158D2C564D}" srcOrd="10" destOrd="0" presId="urn:microsoft.com/office/officeart/2005/8/layout/vList2"/>
    <dgm:cxn modelId="{F52F28C8-C16E-48CE-BA87-1339CD26D4D8}" type="presParOf" srcId="{4749295D-134B-479A-ABED-DB38D5C0993F}" destId="{5E6A50DF-A4E7-4647-B5FD-AA3535FE16EA}" srcOrd="11" destOrd="0" presId="urn:microsoft.com/office/officeart/2005/8/layout/vList2"/>
    <dgm:cxn modelId="{6A6B9537-A337-4AB3-B19A-8F0356A3106D}" type="presParOf" srcId="{4749295D-134B-479A-ABED-DB38D5C0993F}" destId="{178A38F5-75F3-409D-A19D-6F2B40CA78F1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2C8129-DBE9-4DEC-80B7-D99FFECCD749}" type="doc">
      <dgm:prSet loTypeId="urn:microsoft.com/office/officeart/2005/8/layout/cycle2" loCatId="cycle" qsTypeId="urn:microsoft.com/office/officeart/2005/8/quickstyle/3d7" qsCatId="3D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57898787-B551-4763-AB8A-19AEFE72DD10}">
      <dgm:prSet custT="1"/>
      <dgm:spPr/>
      <dgm:t>
        <a:bodyPr/>
        <a:lstStyle/>
        <a:p>
          <a:r>
            <a:rPr lang="ru-RU" sz="1050"/>
            <a:t>Комплексность (в т.ч. охват разных форматов представления информации)</a:t>
          </a:r>
        </a:p>
      </dgm:t>
    </dgm:pt>
    <dgm:pt modelId="{D46C86C5-A02B-4AF3-8FF2-5D5A979E21EA}" type="parTrans" cxnId="{6224F113-AF89-48B5-B911-F87A766450F9}">
      <dgm:prSet/>
      <dgm:spPr/>
      <dgm:t>
        <a:bodyPr/>
        <a:lstStyle/>
        <a:p>
          <a:endParaRPr lang="ru-RU" sz="2800"/>
        </a:p>
      </dgm:t>
    </dgm:pt>
    <dgm:pt modelId="{9AA69910-4E72-455A-9AAD-9421218A7745}" type="sibTrans" cxnId="{6224F113-AF89-48B5-B911-F87A766450F9}">
      <dgm:prSet custT="1"/>
      <dgm:spPr/>
      <dgm:t>
        <a:bodyPr/>
        <a:lstStyle/>
        <a:p>
          <a:endParaRPr lang="ru-RU" sz="1000"/>
        </a:p>
      </dgm:t>
    </dgm:pt>
    <dgm:pt modelId="{E5B1F672-3F7A-437F-B2B8-36C4786BBE8A}">
      <dgm:prSet custT="1"/>
      <dgm:spPr/>
      <dgm:t>
        <a:bodyPr/>
        <a:lstStyle/>
        <a:p>
          <a:r>
            <a:rPr lang="ru-RU" sz="1050"/>
            <a:t>Проблемность (наличие вопросов, требующих неоднозначность  решения)</a:t>
          </a:r>
        </a:p>
      </dgm:t>
    </dgm:pt>
    <dgm:pt modelId="{E86D9765-C1F2-48AD-B69D-1D18A3B7C14A}" type="parTrans" cxnId="{4D8042E3-368F-479B-B42D-FD70E71831C6}">
      <dgm:prSet/>
      <dgm:spPr/>
      <dgm:t>
        <a:bodyPr/>
        <a:lstStyle/>
        <a:p>
          <a:endParaRPr lang="ru-RU" sz="2800"/>
        </a:p>
      </dgm:t>
    </dgm:pt>
    <dgm:pt modelId="{8C4B6236-091F-4775-9D7C-F713810FDEB2}" type="sibTrans" cxnId="{4D8042E3-368F-479B-B42D-FD70E71831C6}">
      <dgm:prSet custT="1"/>
      <dgm:spPr/>
      <dgm:t>
        <a:bodyPr/>
        <a:lstStyle/>
        <a:p>
          <a:endParaRPr lang="ru-RU" sz="1000"/>
        </a:p>
      </dgm:t>
    </dgm:pt>
    <dgm:pt modelId="{B44F3939-B7F4-4D91-AF8E-316DFBC4C5D5}">
      <dgm:prSet custT="1"/>
      <dgm:spPr/>
      <dgm:t>
        <a:bodyPr/>
        <a:lstStyle/>
        <a:p>
          <a:r>
            <a:rPr lang="ru-RU" sz="1050"/>
            <a:t>Контекстность ( задания основаны на реальных ситуациях)</a:t>
          </a:r>
        </a:p>
      </dgm:t>
    </dgm:pt>
    <dgm:pt modelId="{811B129F-6B7F-403F-8ADB-743D905B1C3E}" type="parTrans" cxnId="{E034BDDB-910F-4687-A3CE-02CA0016E0E8}">
      <dgm:prSet/>
      <dgm:spPr/>
      <dgm:t>
        <a:bodyPr/>
        <a:lstStyle/>
        <a:p>
          <a:endParaRPr lang="ru-RU" sz="2800"/>
        </a:p>
      </dgm:t>
    </dgm:pt>
    <dgm:pt modelId="{1F6181B0-919E-4A51-A197-772CFDA08990}" type="sibTrans" cxnId="{E034BDDB-910F-4687-A3CE-02CA0016E0E8}">
      <dgm:prSet custT="1"/>
      <dgm:spPr/>
      <dgm:t>
        <a:bodyPr/>
        <a:lstStyle/>
        <a:p>
          <a:endParaRPr lang="ru-RU" sz="1000"/>
        </a:p>
      </dgm:t>
    </dgm:pt>
    <dgm:pt modelId="{74288A53-B514-4ED9-AECC-1911090079CA}">
      <dgm:prSet custT="1"/>
      <dgm:spPr/>
      <dgm:t>
        <a:bodyPr/>
        <a:lstStyle/>
        <a:p>
          <a:r>
            <a:rPr lang="ru-RU" sz="1050"/>
            <a:t>Личностностная включенность	(актуальность задания для  учащихся)</a:t>
          </a:r>
        </a:p>
      </dgm:t>
    </dgm:pt>
    <dgm:pt modelId="{D7502242-5FA6-4B6E-B0B3-B039E59A9730}" type="parTrans" cxnId="{A97D3EE2-658E-4BCC-9961-8F0F8957D79F}">
      <dgm:prSet/>
      <dgm:spPr/>
      <dgm:t>
        <a:bodyPr/>
        <a:lstStyle/>
        <a:p>
          <a:endParaRPr lang="ru-RU" sz="2800"/>
        </a:p>
      </dgm:t>
    </dgm:pt>
    <dgm:pt modelId="{87F40065-D087-4F4F-9A25-B29B9E24403A}" type="sibTrans" cxnId="{A97D3EE2-658E-4BCC-9961-8F0F8957D79F}">
      <dgm:prSet custT="1"/>
      <dgm:spPr/>
      <dgm:t>
        <a:bodyPr/>
        <a:lstStyle/>
        <a:p>
          <a:endParaRPr lang="ru-RU" sz="1000"/>
        </a:p>
      </dgm:t>
    </dgm:pt>
    <dgm:pt modelId="{076CFDEF-151E-44DE-A6BE-2D980867B517}">
      <dgm:prSet custT="1"/>
      <dgm:spPr/>
      <dgm:t>
        <a:bodyPr/>
        <a:lstStyle/>
        <a:p>
          <a:r>
            <a:rPr lang="ru-RU" sz="1050"/>
            <a:t>Уровневость (возможность предъявления разных уровней  сложности)</a:t>
          </a:r>
        </a:p>
      </dgm:t>
    </dgm:pt>
    <dgm:pt modelId="{7A059CD9-372D-44E4-9DAF-B3217D3ADC0C}" type="parTrans" cxnId="{E79CD021-5892-4D14-B66F-FA61AD693EB5}">
      <dgm:prSet/>
      <dgm:spPr/>
      <dgm:t>
        <a:bodyPr/>
        <a:lstStyle/>
        <a:p>
          <a:endParaRPr lang="ru-RU" sz="2800"/>
        </a:p>
      </dgm:t>
    </dgm:pt>
    <dgm:pt modelId="{FA6026CC-5126-46CB-9F4F-9FAD718F2713}" type="sibTrans" cxnId="{E79CD021-5892-4D14-B66F-FA61AD693EB5}">
      <dgm:prSet custT="1"/>
      <dgm:spPr/>
      <dgm:t>
        <a:bodyPr/>
        <a:lstStyle/>
        <a:p>
          <a:endParaRPr lang="ru-RU" sz="1000"/>
        </a:p>
      </dgm:t>
    </dgm:pt>
    <dgm:pt modelId="{10126B35-7BB1-49FF-9EBC-857684F639D7}">
      <dgm:prSet custT="1"/>
      <dgm:spPr/>
      <dgm:t>
        <a:bodyPr/>
        <a:lstStyle/>
        <a:p>
          <a:r>
            <a:rPr lang="ru-RU" sz="1050" dirty="0" err="1"/>
            <a:t>Компетентностность</a:t>
          </a:r>
          <a:r>
            <a:rPr lang="ru-RU" sz="1050" dirty="0"/>
            <a:t> ( охват проявлений разных когнитивных процессов; способность применять знания, умения, </a:t>
          </a:r>
          <a:r>
            <a:rPr lang="ru-RU" sz="1050" dirty="0" err="1"/>
            <a:t>отношени</a:t>
          </a:r>
          <a:r>
            <a:rPr lang="ru-RU" sz="1050" dirty="0"/>
            <a:t> я	в  условиях внеучебных задач)</a:t>
          </a:r>
        </a:p>
      </dgm:t>
    </dgm:pt>
    <dgm:pt modelId="{E5873C33-F224-4C0F-91A9-813351EC7FE2}" type="parTrans" cxnId="{225E48D6-7EAC-4DBB-8043-C8749C804301}">
      <dgm:prSet/>
      <dgm:spPr/>
      <dgm:t>
        <a:bodyPr/>
        <a:lstStyle/>
        <a:p>
          <a:endParaRPr lang="ru-RU" sz="2800"/>
        </a:p>
      </dgm:t>
    </dgm:pt>
    <dgm:pt modelId="{6C990E8D-9096-443A-A3EF-6E787DE95888}" type="sibTrans" cxnId="{225E48D6-7EAC-4DBB-8043-C8749C804301}">
      <dgm:prSet custT="1"/>
      <dgm:spPr/>
      <dgm:t>
        <a:bodyPr/>
        <a:lstStyle/>
        <a:p>
          <a:endParaRPr lang="ru-RU" sz="1000"/>
        </a:p>
      </dgm:t>
    </dgm:pt>
    <dgm:pt modelId="{DC8354E4-143D-4ECC-A593-BA1FF6C16CB4}" type="pres">
      <dgm:prSet presAssocID="{702C8129-DBE9-4DEC-80B7-D99FFECCD749}" presName="cycle" presStyleCnt="0">
        <dgm:presLayoutVars>
          <dgm:dir/>
          <dgm:resizeHandles val="exact"/>
        </dgm:presLayoutVars>
      </dgm:prSet>
      <dgm:spPr/>
    </dgm:pt>
    <dgm:pt modelId="{E7668871-523F-411B-8300-D8BBE4CBD379}" type="pres">
      <dgm:prSet presAssocID="{57898787-B551-4763-AB8A-19AEFE72DD10}" presName="node" presStyleLbl="node1" presStyleIdx="0" presStyleCnt="6">
        <dgm:presLayoutVars>
          <dgm:bulletEnabled val="1"/>
        </dgm:presLayoutVars>
      </dgm:prSet>
      <dgm:spPr/>
    </dgm:pt>
    <dgm:pt modelId="{D3699963-1632-4217-95BC-499876F04DB8}" type="pres">
      <dgm:prSet presAssocID="{9AA69910-4E72-455A-9AAD-9421218A7745}" presName="sibTrans" presStyleLbl="sibTrans2D1" presStyleIdx="0" presStyleCnt="6"/>
      <dgm:spPr/>
    </dgm:pt>
    <dgm:pt modelId="{BA8200D5-7B23-4022-9C29-F4D8E5C60F9E}" type="pres">
      <dgm:prSet presAssocID="{9AA69910-4E72-455A-9AAD-9421218A7745}" presName="connectorText" presStyleLbl="sibTrans2D1" presStyleIdx="0" presStyleCnt="6"/>
      <dgm:spPr/>
    </dgm:pt>
    <dgm:pt modelId="{991F8CCF-DE8F-490D-A984-3D834086EDBD}" type="pres">
      <dgm:prSet presAssocID="{E5B1F672-3F7A-437F-B2B8-36C4786BBE8A}" presName="node" presStyleLbl="node1" presStyleIdx="1" presStyleCnt="6">
        <dgm:presLayoutVars>
          <dgm:bulletEnabled val="1"/>
        </dgm:presLayoutVars>
      </dgm:prSet>
      <dgm:spPr/>
    </dgm:pt>
    <dgm:pt modelId="{85072F2B-F4EB-4054-9F84-A3A6BDD16E14}" type="pres">
      <dgm:prSet presAssocID="{8C4B6236-091F-4775-9D7C-F713810FDEB2}" presName="sibTrans" presStyleLbl="sibTrans2D1" presStyleIdx="1" presStyleCnt="6"/>
      <dgm:spPr/>
    </dgm:pt>
    <dgm:pt modelId="{15A3E1D8-450A-4E43-982F-50B32A882137}" type="pres">
      <dgm:prSet presAssocID="{8C4B6236-091F-4775-9D7C-F713810FDEB2}" presName="connectorText" presStyleLbl="sibTrans2D1" presStyleIdx="1" presStyleCnt="6"/>
      <dgm:spPr/>
    </dgm:pt>
    <dgm:pt modelId="{DFF1200D-397B-48A4-A845-372E59181634}" type="pres">
      <dgm:prSet presAssocID="{B44F3939-B7F4-4D91-AF8E-316DFBC4C5D5}" presName="node" presStyleLbl="node1" presStyleIdx="2" presStyleCnt="6">
        <dgm:presLayoutVars>
          <dgm:bulletEnabled val="1"/>
        </dgm:presLayoutVars>
      </dgm:prSet>
      <dgm:spPr/>
    </dgm:pt>
    <dgm:pt modelId="{2D250B5F-2707-41EB-95B5-D788E0E3648D}" type="pres">
      <dgm:prSet presAssocID="{1F6181B0-919E-4A51-A197-772CFDA08990}" presName="sibTrans" presStyleLbl="sibTrans2D1" presStyleIdx="2" presStyleCnt="6"/>
      <dgm:spPr/>
    </dgm:pt>
    <dgm:pt modelId="{E763371C-54BC-41B6-AF6F-01456A54DD41}" type="pres">
      <dgm:prSet presAssocID="{1F6181B0-919E-4A51-A197-772CFDA08990}" presName="connectorText" presStyleLbl="sibTrans2D1" presStyleIdx="2" presStyleCnt="6"/>
      <dgm:spPr/>
    </dgm:pt>
    <dgm:pt modelId="{CEF68375-08D7-43D9-B41A-DFC38766B617}" type="pres">
      <dgm:prSet presAssocID="{74288A53-B514-4ED9-AECC-1911090079CA}" presName="node" presStyleLbl="node1" presStyleIdx="3" presStyleCnt="6">
        <dgm:presLayoutVars>
          <dgm:bulletEnabled val="1"/>
        </dgm:presLayoutVars>
      </dgm:prSet>
      <dgm:spPr/>
    </dgm:pt>
    <dgm:pt modelId="{879884CC-94DF-439E-9BE8-BDCA1F8E98B9}" type="pres">
      <dgm:prSet presAssocID="{87F40065-D087-4F4F-9A25-B29B9E24403A}" presName="sibTrans" presStyleLbl="sibTrans2D1" presStyleIdx="3" presStyleCnt="6"/>
      <dgm:spPr/>
    </dgm:pt>
    <dgm:pt modelId="{77A89EA6-589E-44EC-9EAC-FFE655EC429C}" type="pres">
      <dgm:prSet presAssocID="{87F40065-D087-4F4F-9A25-B29B9E24403A}" presName="connectorText" presStyleLbl="sibTrans2D1" presStyleIdx="3" presStyleCnt="6"/>
      <dgm:spPr/>
    </dgm:pt>
    <dgm:pt modelId="{00AE7177-A8BF-4E02-BCBF-E02E6B0F63FE}" type="pres">
      <dgm:prSet presAssocID="{076CFDEF-151E-44DE-A6BE-2D980867B517}" presName="node" presStyleLbl="node1" presStyleIdx="4" presStyleCnt="6">
        <dgm:presLayoutVars>
          <dgm:bulletEnabled val="1"/>
        </dgm:presLayoutVars>
      </dgm:prSet>
      <dgm:spPr/>
    </dgm:pt>
    <dgm:pt modelId="{7678539A-97A8-41C3-A2CD-048BE232D81F}" type="pres">
      <dgm:prSet presAssocID="{FA6026CC-5126-46CB-9F4F-9FAD718F2713}" presName="sibTrans" presStyleLbl="sibTrans2D1" presStyleIdx="4" presStyleCnt="6"/>
      <dgm:spPr/>
    </dgm:pt>
    <dgm:pt modelId="{9A68E083-5996-457D-9855-5301073DEA8E}" type="pres">
      <dgm:prSet presAssocID="{FA6026CC-5126-46CB-9F4F-9FAD718F2713}" presName="connectorText" presStyleLbl="sibTrans2D1" presStyleIdx="4" presStyleCnt="6"/>
      <dgm:spPr/>
    </dgm:pt>
    <dgm:pt modelId="{87DF9667-7A78-46B5-A536-101572E01F80}" type="pres">
      <dgm:prSet presAssocID="{10126B35-7BB1-49FF-9EBC-857684F639D7}" presName="node" presStyleLbl="node1" presStyleIdx="5" presStyleCnt="6">
        <dgm:presLayoutVars>
          <dgm:bulletEnabled val="1"/>
        </dgm:presLayoutVars>
      </dgm:prSet>
      <dgm:spPr/>
    </dgm:pt>
    <dgm:pt modelId="{5ED0997D-258E-4E04-A93A-BC911756F6DD}" type="pres">
      <dgm:prSet presAssocID="{6C990E8D-9096-443A-A3EF-6E787DE95888}" presName="sibTrans" presStyleLbl="sibTrans2D1" presStyleIdx="5" presStyleCnt="6"/>
      <dgm:spPr/>
    </dgm:pt>
    <dgm:pt modelId="{3118682A-709E-43B7-A371-4E9738B72B04}" type="pres">
      <dgm:prSet presAssocID="{6C990E8D-9096-443A-A3EF-6E787DE95888}" presName="connectorText" presStyleLbl="sibTrans2D1" presStyleIdx="5" presStyleCnt="6"/>
      <dgm:spPr/>
    </dgm:pt>
  </dgm:ptLst>
  <dgm:cxnLst>
    <dgm:cxn modelId="{BF143900-FF76-4C3F-AF5A-F0ECB0B2D06E}" type="presOf" srcId="{6C990E8D-9096-443A-A3EF-6E787DE95888}" destId="{5ED0997D-258E-4E04-A93A-BC911756F6DD}" srcOrd="0" destOrd="0" presId="urn:microsoft.com/office/officeart/2005/8/layout/cycle2"/>
    <dgm:cxn modelId="{8209330F-5054-476D-A820-42E48E05CACF}" type="presOf" srcId="{702C8129-DBE9-4DEC-80B7-D99FFECCD749}" destId="{DC8354E4-143D-4ECC-A593-BA1FF6C16CB4}" srcOrd="0" destOrd="0" presId="urn:microsoft.com/office/officeart/2005/8/layout/cycle2"/>
    <dgm:cxn modelId="{6224F113-AF89-48B5-B911-F87A766450F9}" srcId="{702C8129-DBE9-4DEC-80B7-D99FFECCD749}" destId="{57898787-B551-4763-AB8A-19AEFE72DD10}" srcOrd="0" destOrd="0" parTransId="{D46C86C5-A02B-4AF3-8FF2-5D5A979E21EA}" sibTransId="{9AA69910-4E72-455A-9AAD-9421218A7745}"/>
    <dgm:cxn modelId="{29FD231D-40F1-4726-8F28-5E231EC1AFB4}" type="presOf" srcId="{B44F3939-B7F4-4D91-AF8E-316DFBC4C5D5}" destId="{DFF1200D-397B-48A4-A845-372E59181634}" srcOrd="0" destOrd="0" presId="urn:microsoft.com/office/officeart/2005/8/layout/cycle2"/>
    <dgm:cxn modelId="{E79CD021-5892-4D14-B66F-FA61AD693EB5}" srcId="{702C8129-DBE9-4DEC-80B7-D99FFECCD749}" destId="{076CFDEF-151E-44DE-A6BE-2D980867B517}" srcOrd="4" destOrd="0" parTransId="{7A059CD9-372D-44E4-9DAF-B3217D3ADC0C}" sibTransId="{FA6026CC-5126-46CB-9F4F-9FAD718F2713}"/>
    <dgm:cxn modelId="{CF067224-2906-4041-B375-C9AD5DF4C750}" type="presOf" srcId="{FA6026CC-5126-46CB-9F4F-9FAD718F2713}" destId="{7678539A-97A8-41C3-A2CD-048BE232D81F}" srcOrd="0" destOrd="0" presId="urn:microsoft.com/office/officeart/2005/8/layout/cycle2"/>
    <dgm:cxn modelId="{56962B3F-F1F7-42C3-9B3C-22A85DC3BE32}" type="presOf" srcId="{076CFDEF-151E-44DE-A6BE-2D980867B517}" destId="{00AE7177-A8BF-4E02-BCBF-E02E6B0F63FE}" srcOrd="0" destOrd="0" presId="urn:microsoft.com/office/officeart/2005/8/layout/cycle2"/>
    <dgm:cxn modelId="{F149A468-C9EF-4AFF-BBD1-412AAFE4B2B2}" type="presOf" srcId="{87F40065-D087-4F4F-9A25-B29B9E24403A}" destId="{77A89EA6-589E-44EC-9EAC-FFE655EC429C}" srcOrd="1" destOrd="0" presId="urn:microsoft.com/office/officeart/2005/8/layout/cycle2"/>
    <dgm:cxn modelId="{F7529571-1C52-4CB9-9A78-0B9882884A8E}" type="presOf" srcId="{10126B35-7BB1-49FF-9EBC-857684F639D7}" destId="{87DF9667-7A78-46B5-A536-101572E01F80}" srcOrd="0" destOrd="0" presId="urn:microsoft.com/office/officeart/2005/8/layout/cycle2"/>
    <dgm:cxn modelId="{8D1A5D58-A5E8-40D2-B224-B35893479AB4}" type="presOf" srcId="{87F40065-D087-4F4F-9A25-B29B9E24403A}" destId="{879884CC-94DF-439E-9BE8-BDCA1F8E98B9}" srcOrd="0" destOrd="0" presId="urn:microsoft.com/office/officeart/2005/8/layout/cycle2"/>
    <dgm:cxn modelId="{79A95A81-4204-4DB7-8632-383F42D1DCC8}" type="presOf" srcId="{FA6026CC-5126-46CB-9F4F-9FAD718F2713}" destId="{9A68E083-5996-457D-9855-5301073DEA8E}" srcOrd="1" destOrd="0" presId="urn:microsoft.com/office/officeart/2005/8/layout/cycle2"/>
    <dgm:cxn modelId="{556DCD82-FCB8-4E03-8C16-A04990266158}" type="presOf" srcId="{74288A53-B514-4ED9-AECC-1911090079CA}" destId="{CEF68375-08D7-43D9-B41A-DFC38766B617}" srcOrd="0" destOrd="0" presId="urn:microsoft.com/office/officeart/2005/8/layout/cycle2"/>
    <dgm:cxn modelId="{2AAB8C8C-510D-4323-8955-00EF6C161741}" type="presOf" srcId="{9AA69910-4E72-455A-9AAD-9421218A7745}" destId="{BA8200D5-7B23-4022-9C29-F4D8E5C60F9E}" srcOrd="1" destOrd="0" presId="urn:microsoft.com/office/officeart/2005/8/layout/cycle2"/>
    <dgm:cxn modelId="{84456F9B-B7ED-4B63-9932-57F66509B773}" type="presOf" srcId="{57898787-B551-4763-AB8A-19AEFE72DD10}" destId="{E7668871-523F-411B-8300-D8BBE4CBD379}" srcOrd="0" destOrd="0" presId="urn:microsoft.com/office/officeart/2005/8/layout/cycle2"/>
    <dgm:cxn modelId="{EA7208CF-D848-4537-9BBB-41C301D0E1D4}" type="presOf" srcId="{1F6181B0-919E-4A51-A197-772CFDA08990}" destId="{2D250B5F-2707-41EB-95B5-D788E0E3648D}" srcOrd="0" destOrd="0" presId="urn:microsoft.com/office/officeart/2005/8/layout/cycle2"/>
    <dgm:cxn modelId="{225E48D6-7EAC-4DBB-8043-C8749C804301}" srcId="{702C8129-DBE9-4DEC-80B7-D99FFECCD749}" destId="{10126B35-7BB1-49FF-9EBC-857684F639D7}" srcOrd="5" destOrd="0" parTransId="{E5873C33-F224-4C0F-91A9-813351EC7FE2}" sibTransId="{6C990E8D-9096-443A-A3EF-6E787DE95888}"/>
    <dgm:cxn modelId="{E034BDDB-910F-4687-A3CE-02CA0016E0E8}" srcId="{702C8129-DBE9-4DEC-80B7-D99FFECCD749}" destId="{B44F3939-B7F4-4D91-AF8E-316DFBC4C5D5}" srcOrd="2" destOrd="0" parTransId="{811B129F-6B7F-403F-8ADB-743D905B1C3E}" sibTransId="{1F6181B0-919E-4A51-A197-772CFDA08990}"/>
    <dgm:cxn modelId="{68FF49DF-19B6-4631-AD89-DC0F2B24FE20}" type="presOf" srcId="{E5B1F672-3F7A-437F-B2B8-36C4786BBE8A}" destId="{991F8CCF-DE8F-490D-A984-3D834086EDBD}" srcOrd="0" destOrd="0" presId="urn:microsoft.com/office/officeart/2005/8/layout/cycle2"/>
    <dgm:cxn modelId="{A97D3EE2-658E-4BCC-9961-8F0F8957D79F}" srcId="{702C8129-DBE9-4DEC-80B7-D99FFECCD749}" destId="{74288A53-B514-4ED9-AECC-1911090079CA}" srcOrd="3" destOrd="0" parTransId="{D7502242-5FA6-4B6E-B0B3-B039E59A9730}" sibTransId="{87F40065-D087-4F4F-9A25-B29B9E24403A}"/>
    <dgm:cxn modelId="{4D8042E3-368F-479B-B42D-FD70E71831C6}" srcId="{702C8129-DBE9-4DEC-80B7-D99FFECCD749}" destId="{E5B1F672-3F7A-437F-B2B8-36C4786BBE8A}" srcOrd="1" destOrd="0" parTransId="{E86D9765-C1F2-48AD-B69D-1D18A3B7C14A}" sibTransId="{8C4B6236-091F-4775-9D7C-F713810FDEB2}"/>
    <dgm:cxn modelId="{F5322CE7-31A5-4C34-8E00-17AB7B27DD36}" type="presOf" srcId="{9AA69910-4E72-455A-9AAD-9421218A7745}" destId="{D3699963-1632-4217-95BC-499876F04DB8}" srcOrd="0" destOrd="0" presId="urn:microsoft.com/office/officeart/2005/8/layout/cycle2"/>
    <dgm:cxn modelId="{E826BBE9-3D58-4D30-84B3-35FC830B404A}" type="presOf" srcId="{8C4B6236-091F-4775-9D7C-F713810FDEB2}" destId="{85072F2B-F4EB-4054-9F84-A3A6BDD16E14}" srcOrd="0" destOrd="0" presId="urn:microsoft.com/office/officeart/2005/8/layout/cycle2"/>
    <dgm:cxn modelId="{EA503BED-0AE3-48B2-AEF9-91FF6CFD5265}" type="presOf" srcId="{1F6181B0-919E-4A51-A197-772CFDA08990}" destId="{E763371C-54BC-41B6-AF6F-01456A54DD41}" srcOrd="1" destOrd="0" presId="urn:microsoft.com/office/officeart/2005/8/layout/cycle2"/>
    <dgm:cxn modelId="{5F3BC3EF-2776-4C2B-B91F-F63948D70FF7}" type="presOf" srcId="{8C4B6236-091F-4775-9D7C-F713810FDEB2}" destId="{15A3E1D8-450A-4E43-982F-50B32A882137}" srcOrd="1" destOrd="0" presId="urn:microsoft.com/office/officeart/2005/8/layout/cycle2"/>
    <dgm:cxn modelId="{AFBC59F4-58B9-4A29-8B9D-6B0BB71055EB}" type="presOf" srcId="{6C990E8D-9096-443A-A3EF-6E787DE95888}" destId="{3118682A-709E-43B7-A371-4E9738B72B04}" srcOrd="1" destOrd="0" presId="urn:microsoft.com/office/officeart/2005/8/layout/cycle2"/>
    <dgm:cxn modelId="{B518DB07-6A01-4969-AE23-B25234AD8AFE}" type="presParOf" srcId="{DC8354E4-143D-4ECC-A593-BA1FF6C16CB4}" destId="{E7668871-523F-411B-8300-D8BBE4CBD379}" srcOrd="0" destOrd="0" presId="urn:microsoft.com/office/officeart/2005/8/layout/cycle2"/>
    <dgm:cxn modelId="{FEAB1E25-95C2-4B7D-A4A1-BF2D67BD70D9}" type="presParOf" srcId="{DC8354E4-143D-4ECC-A593-BA1FF6C16CB4}" destId="{D3699963-1632-4217-95BC-499876F04DB8}" srcOrd="1" destOrd="0" presId="urn:microsoft.com/office/officeart/2005/8/layout/cycle2"/>
    <dgm:cxn modelId="{687991D0-C0B8-4C0B-B24B-3F3F2D7C8C3E}" type="presParOf" srcId="{D3699963-1632-4217-95BC-499876F04DB8}" destId="{BA8200D5-7B23-4022-9C29-F4D8E5C60F9E}" srcOrd="0" destOrd="0" presId="urn:microsoft.com/office/officeart/2005/8/layout/cycle2"/>
    <dgm:cxn modelId="{83547124-2D75-410A-8BF0-7FEF09EA528C}" type="presParOf" srcId="{DC8354E4-143D-4ECC-A593-BA1FF6C16CB4}" destId="{991F8CCF-DE8F-490D-A984-3D834086EDBD}" srcOrd="2" destOrd="0" presId="urn:microsoft.com/office/officeart/2005/8/layout/cycle2"/>
    <dgm:cxn modelId="{2FA5E572-A92F-45D0-B0C3-51D5141F4449}" type="presParOf" srcId="{DC8354E4-143D-4ECC-A593-BA1FF6C16CB4}" destId="{85072F2B-F4EB-4054-9F84-A3A6BDD16E14}" srcOrd="3" destOrd="0" presId="urn:microsoft.com/office/officeart/2005/8/layout/cycle2"/>
    <dgm:cxn modelId="{DE82EEE3-9C87-4A9B-BA77-F07180E3EFE8}" type="presParOf" srcId="{85072F2B-F4EB-4054-9F84-A3A6BDD16E14}" destId="{15A3E1D8-450A-4E43-982F-50B32A882137}" srcOrd="0" destOrd="0" presId="urn:microsoft.com/office/officeart/2005/8/layout/cycle2"/>
    <dgm:cxn modelId="{56FC5B55-F7EE-493E-A179-5A09F92677D4}" type="presParOf" srcId="{DC8354E4-143D-4ECC-A593-BA1FF6C16CB4}" destId="{DFF1200D-397B-48A4-A845-372E59181634}" srcOrd="4" destOrd="0" presId="urn:microsoft.com/office/officeart/2005/8/layout/cycle2"/>
    <dgm:cxn modelId="{0870AE7E-1704-429E-AF6F-93A81B5133AD}" type="presParOf" srcId="{DC8354E4-143D-4ECC-A593-BA1FF6C16CB4}" destId="{2D250B5F-2707-41EB-95B5-D788E0E3648D}" srcOrd="5" destOrd="0" presId="urn:microsoft.com/office/officeart/2005/8/layout/cycle2"/>
    <dgm:cxn modelId="{DF17905E-5E64-4CFC-8FD6-840D3D76B13C}" type="presParOf" srcId="{2D250B5F-2707-41EB-95B5-D788E0E3648D}" destId="{E763371C-54BC-41B6-AF6F-01456A54DD41}" srcOrd="0" destOrd="0" presId="urn:microsoft.com/office/officeart/2005/8/layout/cycle2"/>
    <dgm:cxn modelId="{F497C5A6-8DD1-47B5-906D-13B40C4FB064}" type="presParOf" srcId="{DC8354E4-143D-4ECC-A593-BA1FF6C16CB4}" destId="{CEF68375-08D7-43D9-B41A-DFC38766B617}" srcOrd="6" destOrd="0" presId="urn:microsoft.com/office/officeart/2005/8/layout/cycle2"/>
    <dgm:cxn modelId="{4AF95FA0-87CF-4C19-AA6A-02199A975968}" type="presParOf" srcId="{DC8354E4-143D-4ECC-A593-BA1FF6C16CB4}" destId="{879884CC-94DF-439E-9BE8-BDCA1F8E98B9}" srcOrd="7" destOrd="0" presId="urn:microsoft.com/office/officeart/2005/8/layout/cycle2"/>
    <dgm:cxn modelId="{5906780B-CFAD-4C82-9369-C7C76A155B16}" type="presParOf" srcId="{879884CC-94DF-439E-9BE8-BDCA1F8E98B9}" destId="{77A89EA6-589E-44EC-9EAC-FFE655EC429C}" srcOrd="0" destOrd="0" presId="urn:microsoft.com/office/officeart/2005/8/layout/cycle2"/>
    <dgm:cxn modelId="{D464B4B6-C23A-4A86-A276-098D1434273A}" type="presParOf" srcId="{DC8354E4-143D-4ECC-A593-BA1FF6C16CB4}" destId="{00AE7177-A8BF-4E02-BCBF-E02E6B0F63FE}" srcOrd="8" destOrd="0" presId="urn:microsoft.com/office/officeart/2005/8/layout/cycle2"/>
    <dgm:cxn modelId="{C01FFF5C-D7A5-4109-B381-94031DBF591D}" type="presParOf" srcId="{DC8354E4-143D-4ECC-A593-BA1FF6C16CB4}" destId="{7678539A-97A8-41C3-A2CD-048BE232D81F}" srcOrd="9" destOrd="0" presId="urn:microsoft.com/office/officeart/2005/8/layout/cycle2"/>
    <dgm:cxn modelId="{0689002D-BBF1-4CEB-805F-4A393B909E2A}" type="presParOf" srcId="{7678539A-97A8-41C3-A2CD-048BE232D81F}" destId="{9A68E083-5996-457D-9855-5301073DEA8E}" srcOrd="0" destOrd="0" presId="urn:microsoft.com/office/officeart/2005/8/layout/cycle2"/>
    <dgm:cxn modelId="{7A9BDAB3-4604-4244-A997-9424953B7F68}" type="presParOf" srcId="{DC8354E4-143D-4ECC-A593-BA1FF6C16CB4}" destId="{87DF9667-7A78-46B5-A536-101572E01F80}" srcOrd="10" destOrd="0" presId="urn:microsoft.com/office/officeart/2005/8/layout/cycle2"/>
    <dgm:cxn modelId="{2D9AFF19-7775-49A5-BD24-CED96EA9C7C0}" type="presParOf" srcId="{DC8354E4-143D-4ECC-A593-BA1FF6C16CB4}" destId="{5ED0997D-258E-4E04-A93A-BC911756F6DD}" srcOrd="11" destOrd="0" presId="urn:microsoft.com/office/officeart/2005/8/layout/cycle2"/>
    <dgm:cxn modelId="{4ACF455A-DB6F-4A13-93F9-00DE26EBD114}" type="presParOf" srcId="{5ED0997D-258E-4E04-A93A-BC911756F6DD}" destId="{3118682A-709E-43B7-A371-4E9738B72B0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2F1377-EA3B-4AE0-BA1D-79AA814D4E5C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90EF839-4343-4103-97BF-E86070B44D99}">
      <dgm:prSet custT="1"/>
      <dgm:spPr/>
      <dgm:t>
        <a:bodyPr/>
        <a:lstStyle/>
        <a:p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30% педагогов используют цифровые технологии в преподавательской  деятельности дольше 16 лет, 24% – от 11 до 15 лет.</a:t>
          </a:r>
        </a:p>
      </dgm:t>
    </dgm:pt>
    <dgm:pt modelId="{3B149F4C-AC10-4A46-AE1F-44DEACC8FDFA}" type="parTrans" cxnId="{B531B126-A52A-4598-81AA-7B5ABC3D8E53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F53405-23F1-4215-BBF9-D04BAFD765CA}" type="sibTrans" cxnId="{B531B126-A52A-4598-81AA-7B5ABC3D8E53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2A0AD3-84AD-4364-9663-F78E953D0053}">
      <dgm:prSet custT="1"/>
      <dgm:spPr/>
      <dgm:t>
        <a:bodyPr/>
        <a:lstStyle/>
        <a:p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Педагоги с большим стажем, а также педагоги по точным наукам, чаще  используют цифровые технологии в учебном процессе.</a:t>
          </a:r>
        </a:p>
      </dgm:t>
    </dgm:pt>
    <dgm:pt modelId="{18DE8125-6934-400C-B41B-35EC484FEFE4}" type="parTrans" cxnId="{F368C381-4494-4536-953D-9E0FE21D220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DC727A-B580-4FBF-95B7-22A86675DC35}" type="sibTrans" cxnId="{F368C381-4494-4536-953D-9E0FE21D220F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B27CEB-5B04-4568-AE10-63FD46360CAD}">
      <dgm:prSet custT="1"/>
      <dgm:spPr/>
      <dgm:t>
        <a:bodyPr/>
        <a:lstStyle/>
        <a:p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90% педагогов отметили, что им легко работать на компьютере и других  цифровых устройствах, 69% интересуются новыми приложениями,</a:t>
          </a:r>
        </a:p>
      </dgm:t>
    </dgm:pt>
    <dgm:pt modelId="{D676FF35-0F6C-454B-8E10-E79D0891B1CD}" type="parTrans" cxnId="{30C4917C-0F62-40A8-AD4D-8912993B810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C89A17-B7EA-466F-B970-F2E451E95414}" type="sibTrans" cxnId="{30C4917C-0F62-40A8-AD4D-8912993B8105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539C79-FE86-4C3D-8BD3-0561ADE95864}">
      <dgm:prSet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В целом по уровню цифровой грамотности педагоги опережают  учащихся.</a:t>
          </a:r>
        </a:p>
      </dgm:t>
    </dgm:pt>
    <dgm:pt modelId="{C5997045-A782-47DE-A73F-7E49BA23931E}" type="parTrans" cxnId="{D0B58FB7-681A-4F0F-AB4C-71C02A5F3AB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5E1F11-D40A-4792-AAE3-D8EA26AF61B1}" type="sibTrans" cxnId="{D0B58FB7-681A-4F0F-AB4C-71C02A5F3AB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DF197F-E642-48E6-AA8D-1AE853D8E8A6}" type="pres">
      <dgm:prSet presAssocID="{742F1377-EA3B-4AE0-BA1D-79AA814D4E5C}" presName="linearFlow" presStyleCnt="0">
        <dgm:presLayoutVars>
          <dgm:dir/>
          <dgm:resizeHandles val="exact"/>
        </dgm:presLayoutVars>
      </dgm:prSet>
      <dgm:spPr/>
    </dgm:pt>
    <dgm:pt modelId="{FEB18111-B35C-4830-BF68-588504260EBD}" type="pres">
      <dgm:prSet presAssocID="{190EF839-4343-4103-97BF-E86070B44D99}" presName="composite" presStyleCnt="0"/>
      <dgm:spPr/>
    </dgm:pt>
    <dgm:pt modelId="{C97DF17D-33E0-462F-B4F4-0D3F39322ABA}" type="pres">
      <dgm:prSet presAssocID="{190EF839-4343-4103-97BF-E86070B44D99}" presName="imgShp" presStyleLbl="fgImgPlace1" presStyleIdx="0" presStyleCnt="4"/>
      <dgm:spPr/>
    </dgm:pt>
    <dgm:pt modelId="{D09A7492-B42B-4F32-9FFC-B736A9F0B88D}" type="pres">
      <dgm:prSet presAssocID="{190EF839-4343-4103-97BF-E86070B44D99}" presName="txShp" presStyleLbl="node1" presStyleIdx="0" presStyleCnt="4">
        <dgm:presLayoutVars>
          <dgm:bulletEnabled val="1"/>
        </dgm:presLayoutVars>
      </dgm:prSet>
      <dgm:spPr/>
    </dgm:pt>
    <dgm:pt modelId="{8A708742-685D-4ADB-A5B9-78C6D4E98485}" type="pres">
      <dgm:prSet presAssocID="{75F53405-23F1-4215-BBF9-D04BAFD765CA}" presName="spacing" presStyleCnt="0"/>
      <dgm:spPr/>
    </dgm:pt>
    <dgm:pt modelId="{4B0D9426-8842-407C-BC5F-64E2A11C2F0C}" type="pres">
      <dgm:prSet presAssocID="{952A0AD3-84AD-4364-9663-F78E953D0053}" presName="composite" presStyleCnt="0"/>
      <dgm:spPr/>
    </dgm:pt>
    <dgm:pt modelId="{AF07FB91-E41C-4FF8-A325-B2AB31424ABA}" type="pres">
      <dgm:prSet presAssocID="{952A0AD3-84AD-4364-9663-F78E953D0053}" presName="imgShp" presStyleLbl="fgImgPlace1" presStyleIdx="1" presStyleCnt="4"/>
      <dgm:spPr/>
    </dgm:pt>
    <dgm:pt modelId="{66D48C7D-3C1F-447D-9E6D-BC905AB3E975}" type="pres">
      <dgm:prSet presAssocID="{952A0AD3-84AD-4364-9663-F78E953D0053}" presName="txShp" presStyleLbl="node1" presStyleIdx="1" presStyleCnt="4">
        <dgm:presLayoutVars>
          <dgm:bulletEnabled val="1"/>
        </dgm:presLayoutVars>
      </dgm:prSet>
      <dgm:spPr/>
    </dgm:pt>
    <dgm:pt modelId="{B6DA2EE6-35F8-42A8-B2EB-93B83A4FC1A5}" type="pres">
      <dgm:prSet presAssocID="{C1DC727A-B580-4FBF-95B7-22A86675DC35}" presName="spacing" presStyleCnt="0"/>
      <dgm:spPr/>
    </dgm:pt>
    <dgm:pt modelId="{F82870CD-04F5-43B8-B1DC-A181C2385535}" type="pres">
      <dgm:prSet presAssocID="{0AB27CEB-5B04-4568-AE10-63FD46360CAD}" presName="composite" presStyleCnt="0"/>
      <dgm:spPr/>
    </dgm:pt>
    <dgm:pt modelId="{CB23DB32-EC64-45EF-B4F1-DFE48A7F9D83}" type="pres">
      <dgm:prSet presAssocID="{0AB27CEB-5B04-4568-AE10-63FD46360CAD}" presName="imgShp" presStyleLbl="fgImgPlace1" presStyleIdx="2" presStyleCnt="4"/>
      <dgm:spPr/>
    </dgm:pt>
    <dgm:pt modelId="{73C0A334-DE6A-43BF-A314-2DA319B170AC}" type="pres">
      <dgm:prSet presAssocID="{0AB27CEB-5B04-4568-AE10-63FD46360CAD}" presName="txShp" presStyleLbl="node1" presStyleIdx="2" presStyleCnt="4">
        <dgm:presLayoutVars>
          <dgm:bulletEnabled val="1"/>
        </dgm:presLayoutVars>
      </dgm:prSet>
      <dgm:spPr/>
    </dgm:pt>
    <dgm:pt modelId="{B930DDDC-05D5-4425-A0E4-508776F0D3C4}" type="pres">
      <dgm:prSet presAssocID="{B9C89A17-B7EA-466F-B970-F2E451E95414}" presName="spacing" presStyleCnt="0"/>
      <dgm:spPr/>
    </dgm:pt>
    <dgm:pt modelId="{DD07942E-B6EB-41FF-90FC-19DC922AB01B}" type="pres">
      <dgm:prSet presAssocID="{4E539C79-FE86-4C3D-8BD3-0561ADE95864}" presName="composite" presStyleCnt="0"/>
      <dgm:spPr/>
    </dgm:pt>
    <dgm:pt modelId="{0474F366-6A8A-4CFD-9DBF-E1DBE96C2173}" type="pres">
      <dgm:prSet presAssocID="{4E539C79-FE86-4C3D-8BD3-0561ADE95864}" presName="imgShp" presStyleLbl="fgImgPlace1" presStyleIdx="3" presStyleCnt="4"/>
      <dgm:spPr/>
    </dgm:pt>
    <dgm:pt modelId="{12FA9984-7C0E-4BA0-A9C7-68D786A2F702}" type="pres">
      <dgm:prSet presAssocID="{4E539C79-FE86-4C3D-8BD3-0561ADE95864}" presName="txShp" presStyleLbl="node1" presStyleIdx="3" presStyleCnt="4">
        <dgm:presLayoutVars>
          <dgm:bulletEnabled val="1"/>
        </dgm:presLayoutVars>
      </dgm:prSet>
      <dgm:spPr/>
    </dgm:pt>
  </dgm:ptLst>
  <dgm:cxnLst>
    <dgm:cxn modelId="{0A2CCE00-6037-447B-92CC-BA28C8EE15BA}" type="presOf" srcId="{952A0AD3-84AD-4364-9663-F78E953D0053}" destId="{66D48C7D-3C1F-447D-9E6D-BC905AB3E975}" srcOrd="0" destOrd="0" presId="urn:microsoft.com/office/officeart/2005/8/layout/vList3"/>
    <dgm:cxn modelId="{6C310612-18C2-4FDE-97B2-D47D36D16517}" type="presOf" srcId="{742F1377-EA3B-4AE0-BA1D-79AA814D4E5C}" destId="{47DF197F-E642-48E6-AA8D-1AE853D8E8A6}" srcOrd="0" destOrd="0" presId="urn:microsoft.com/office/officeart/2005/8/layout/vList3"/>
    <dgm:cxn modelId="{B531B126-A52A-4598-81AA-7B5ABC3D8E53}" srcId="{742F1377-EA3B-4AE0-BA1D-79AA814D4E5C}" destId="{190EF839-4343-4103-97BF-E86070B44D99}" srcOrd="0" destOrd="0" parTransId="{3B149F4C-AC10-4A46-AE1F-44DEACC8FDFA}" sibTransId="{75F53405-23F1-4215-BBF9-D04BAFD765CA}"/>
    <dgm:cxn modelId="{5BC62238-6DE8-473C-92D7-8280A9D0FE84}" type="presOf" srcId="{0AB27CEB-5B04-4568-AE10-63FD46360CAD}" destId="{73C0A334-DE6A-43BF-A314-2DA319B170AC}" srcOrd="0" destOrd="0" presId="urn:microsoft.com/office/officeart/2005/8/layout/vList3"/>
    <dgm:cxn modelId="{BEFAD13A-CA9B-4AF5-9F36-374F4F6EB5C5}" type="presOf" srcId="{4E539C79-FE86-4C3D-8BD3-0561ADE95864}" destId="{12FA9984-7C0E-4BA0-A9C7-68D786A2F702}" srcOrd="0" destOrd="0" presId="urn:microsoft.com/office/officeart/2005/8/layout/vList3"/>
    <dgm:cxn modelId="{30C4917C-0F62-40A8-AD4D-8912993B8105}" srcId="{742F1377-EA3B-4AE0-BA1D-79AA814D4E5C}" destId="{0AB27CEB-5B04-4568-AE10-63FD46360CAD}" srcOrd="2" destOrd="0" parTransId="{D676FF35-0F6C-454B-8E10-E79D0891B1CD}" sibTransId="{B9C89A17-B7EA-466F-B970-F2E451E95414}"/>
    <dgm:cxn modelId="{F368C381-4494-4536-953D-9E0FE21D220F}" srcId="{742F1377-EA3B-4AE0-BA1D-79AA814D4E5C}" destId="{952A0AD3-84AD-4364-9663-F78E953D0053}" srcOrd="1" destOrd="0" parTransId="{18DE8125-6934-400C-B41B-35EC484FEFE4}" sibTransId="{C1DC727A-B580-4FBF-95B7-22A86675DC35}"/>
    <dgm:cxn modelId="{B18F96A9-4EBC-4618-99EE-EF2B293838A8}" type="presOf" srcId="{190EF839-4343-4103-97BF-E86070B44D99}" destId="{D09A7492-B42B-4F32-9FFC-B736A9F0B88D}" srcOrd="0" destOrd="0" presId="urn:microsoft.com/office/officeart/2005/8/layout/vList3"/>
    <dgm:cxn modelId="{D0B58FB7-681A-4F0F-AB4C-71C02A5F3ABC}" srcId="{742F1377-EA3B-4AE0-BA1D-79AA814D4E5C}" destId="{4E539C79-FE86-4C3D-8BD3-0561ADE95864}" srcOrd="3" destOrd="0" parTransId="{C5997045-A782-47DE-A73F-7E49BA23931E}" sibTransId="{A05E1F11-D40A-4792-AAE3-D8EA26AF61B1}"/>
    <dgm:cxn modelId="{95212E5C-1292-4E4A-90B9-A218F78A65AA}" type="presParOf" srcId="{47DF197F-E642-48E6-AA8D-1AE853D8E8A6}" destId="{FEB18111-B35C-4830-BF68-588504260EBD}" srcOrd="0" destOrd="0" presId="urn:microsoft.com/office/officeart/2005/8/layout/vList3"/>
    <dgm:cxn modelId="{410DA9E9-AD0B-468D-81F2-79D94E7ECDF9}" type="presParOf" srcId="{FEB18111-B35C-4830-BF68-588504260EBD}" destId="{C97DF17D-33E0-462F-B4F4-0D3F39322ABA}" srcOrd="0" destOrd="0" presId="urn:microsoft.com/office/officeart/2005/8/layout/vList3"/>
    <dgm:cxn modelId="{FB7694D0-6521-4754-9111-B747807BE64B}" type="presParOf" srcId="{FEB18111-B35C-4830-BF68-588504260EBD}" destId="{D09A7492-B42B-4F32-9FFC-B736A9F0B88D}" srcOrd="1" destOrd="0" presId="urn:microsoft.com/office/officeart/2005/8/layout/vList3"/>
    <dgm:cxn modelId="{C099D3FE-FC38-4671-8038-7C905EE4A7DB}" type="presParOf" srcId="{47DF197F-E642-48E6-AA8D-1AE853D8E8A6}" destId="{8A708742-685D-4ADB-A5B9-78C6D4E98485}" srcOrd="1" destOrd="0" presId="urn:microsoft.com/office/officeart/2005/8/layout/vList3"/>
    <dgm:cxn modelId="{08589B77-B250-4AF2-A38D-CE2D0A11B8F9}" type="presParOf" srcId="{47DF197F-E642-48E6-AA8D-1AE853D8E8A6}" destId="{4B0D9426-8842-407C-BC5F-64E2A11C2F0C}" srcOrd="2" destOrd="0" presId="urn:microsoft.com/office/officeart/2005/8/layout/vList3"/>
    <dgm:cxn modelId="{7E93605F-AF0B-4133-8928-164A95ABC501}" type="presParOf" srcId="{4B0D9426-8842-407C-BC5F-64E2A11C2F0C}" destId="{AF07FB91-E41C-4FF8-A325-B2AB31424ABA}" srcOrd="0" destOrd="0" presId="urn:microsoft.com/office/officeart/2005/8/layout/vList3"/>
    <dgm:cxn modelId="{C639D187-AAD5-4D2C-A605-23383F640677}" type="presParOf" srcId="{4B0D9426-8842-407C-BC5F-64E2A11C2F0C}" destId="{66D48C7D-3C1F-447D-9E6D-BC905AB3E975}" srcOrd="1" destOrd="0" presId="urn:microsoft.com/office/officeart/2005/8/layout/vList3"/>
    <dgm:cxn modelId="{1251196E-BD2B-4070-9EB0-AF8028E244CF}" type="presParOf" srcId="{47DF197F-E642-48E6-AA8D-1AE853D8E8A6}" destId="{B6DA2EE6-35F8-42A8-B2EB-93B83A4FC1A5}" srcOrd="3" destOrd="0" presId="urn:microsoft.com/office/officeart/2005/8/layout/vList3"/>
    <dgm:cxn modelId="{82C34EFC-47DD-47DE-A486-74D8329DDBB7}" type="presParOf" srcId="{47DF197F-E642-48E6-AA8D-1AE853D8E8A6}" destId="{F82870CD-04F5-43B8-B1DC-A181C2385535}" srcOrd="4" destOrd="0" presId="urn:microsoft.com/office/officeart/2005/8/layout/vList3"/>
    <dgm:cxn modelId="{E620ACE6-E4E6-4C74-A6A3-5C7EC3CB49DD}" type="presParOf" srcId="{F82870CD-04F5-43B8-B1DC-A181C2385535}" destId="{CB23DB32-EC64-45EF-B4F1-DFE48A7F9D83}" srcOrd="0" destOrd="0" presId="urn:microsoft.com/office/officeart/2005/8/layout/vList3"/>
    <dgm:cxn modelId="{6C5842D6-E401-4EBC-AE05-A69A90517C00}" type="presParOf" srcId="{F82870CD-04F5-43B8-B1DC-A181C2385535}" destId="{73C0A334-DE6A-43BF-A314-2DA319B170AC}" srcOrd="1" destOrd="0" presId="urn:microsoft.com/office/officeart/2005/8/layout/vList3"/>
    <dgm:cxn modelId="{478E10AE-E59D-40A6-AF8E-14FBC940CB05}" type="presParOf" srcId="{47DF197F-E642-48E6-AA8D-1AE853D8E8A6}" destId="{B930DDDC-05D5-4425-A0E4-508776F0D3C4}" srcOrd="5" destOrd="0" presId="urn:microsoft.com/office/officeart/2005/8/layout/vList3"/>
    <dgm:cxn modelId="{6277375B-1DFE-4275-A5DE-6056344DAFB4}" type="presParOf" srcId="{47DF197F-E642-48E6-AA8D-1AE853D8E8A6}" destId="{DD07942E-B6EB-41FF-90FC-19DC922AB01B}" srcOrd="6" destOrd="0" presId="urn:microsoft.com/office/officeart/2005/8/layout/vList3"/>
    <dgm:cxn modelId="{AA795D3C-AFE8-425E-B402-474236F72463}" type="presParOf" srcId="{DD07942E-B6EB-41FF-90FC-19DC922AB01B}" destId="{0474F366-6A8A-4CFD-9DBF-E1DBE96C2173}" srcOrd="0" destOrd="0" presId="urn:microsoft.com/office/officeart/2005/8/layout/vList3"/>
    <dgm:cxn modelId="{301FA5B5-DBAC-4B0B-81F7-97DC3C20F39B}" type="presParOf" srcId="{DD07942E-B6EB-41FF-90FC-19DC922AB01B}" destId="{12FA9984-7C0E-4BA0-A9C7-68D786A2F70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6E751-7255-4D4F-A768-30C4BFCBCCC8}">
      <dsp:nvSpPr>
        <dsp:cNvPr id="0" name=""/>
        <dsp:cNvSpPr/>
      </dsp:nvSpPr>
      <dsp:spPr>
        <a:xfrm>
          <a:off x="0" y="3265"/>
          <a:ext cx="8028384" cy="6498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Все задания предъявляются на основе определённой жизненной ситуации</a:t>
          </a:r>
          <a:r>
            <a:rPr lang="ru-RU" sz="1800" b="1" kern="1200" dirty="0"/>
            <a:t>, </a:t>
          </a:r>
          <a:r>
            <a:rPr lang="ru-RU" sz="1800" kern="1200" dirty="0"/>
            <a:t>понятной  учащимся и похожей на возникающие в повседневной жизни</a:t>
          </a:r>
        </a:p>
      </dsp:txBody>
      <dsp:txXfrm>
        <a:off x="31722" y="34987"/>
        <a:ext cx="7964940" cy="586374"/>
      </dsp:txXfrm>
    </dsp:sp>
    <dsp:sp modelId="{F36AD4C1-6C1A-498F-90C9-FC8EE89CAAA5}">
      <dsp:nvSpPr>
        <dsp:cNvPr id="0" name=""/>
        <dsp:cNvSpPr/>
      </dsp:nvSpPr>
      <dsp:spPr>
        <a:xfrm>
          <a:off x="0" y="662407"/>
          <a:ext cx="8028384" cy="6498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 каждой ситуации действуют конкретные люди</a:t>
          </a:r>
          <a:r>
            <a:rPr lang="ru-RU" sz="1800" b="1" kern="1200" dirty="0"/>
            <a:t>, </a:t>
          </a:r>
          <a:r>
            <a:rPr lang="ru-RU" sz="1800" kern="1200" dirty="0"/>
            <a:t>среди которых есть ровесники учащихся</a:t>
          </a:r>
        </a:p>
      </dsp:txBody>
      <dsp:txXfrm>
        <a:off x="31722" y="694129"/>
        <a:ext cx="7964940" cy="586374"/>
      </dsp:txXfrm>
    </dsp:sp>
    <dsp:sp modelId="{991041D4-4C0D-494A-B654-DEB1B6B2CCB0}">
      <dsp:nvSpPr>
        <dsp:cNvPr id="0" name=""/>
        <dsp:cNvSpPr/>
      </dsp:nvSpPr>
      <dsp:spPr>
        <a:xfrm>
          <a:off x="0" y="1321548"/>
          <a:ext cx="8028384" cy="64981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выполняющих тест</a:t>
          </a:r>
          <a:r>
            <a:rPr lang="ru-RU" sz="1800" b="1" kern="1200" dirty="0"/>
            <a:t>, </a:t>
          </a:r>
          <a:r>
            <a:rPr lang="ru-RU" sz="1800" kern="1200" dirty="0"/>
            <a:t>члены их семей</a:t>
          </a:r>
          <a:r>
            <a:rPr lang="ru-RU" sz="1800" b="1" kern="1200" dirty="0"/>
            <a:t>, </a:t>
          </a:r>
          <a:r>
            <a:rPr lang="ru-RU" sz="1800" kern="1200" dirty="0"/>
            <a:t>одноклассники</a:t>
          </a:r>
          <a:r>
            <a:rPr lang="ru-RU" sz="1800" b="1" kern="1200" dirty="0"/>
            <a:t>, </a:t>
          </a:r>
          <a:r>
            <a:rPr lang="ru-RU" sz="1800" kern="1200" dirty="0"/>
            <a:t>друзья и соседи</a:t>
          </a:r>
        </a:p>
      </dsp:txBody>
      <dsp:txXfrm>
        <a:off x="31722" y="1353270"/>
        <a:ext cx="7964940" cy="586374"/>
      </dsp:txXfrm>
    </dsp:sp>
    <dsp:sp modelId="{65291996-EED1-48CD-847E-FB5BFAC66865}">
      <dsp:nvSpPr>
        <dsp:cNvPr id="0" name=""/>
        <dsp:cNvSpPr/>
      </dsp:nvSpPr>
      <dsp:spPr>
        <a:xfrm>
          <a:off x="0" y="1980690"/>
          <a:ext cx="8028384" cy="64981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Обстоятельства</a:t>
          </a:r>
          <a:r>
            <a:rPr lang="ru-RU" sz="1800" b="1" kern="1200"/>
            <a:t>, </a:t>
          </a:r>
          <a:r>
            <a:rPr lang="ru-RU" sz="1800" kern="1200"/>
            <a:t>в которые попадают герои описываемых ситуаций</a:t>
          </a:r>
          <a:r>
            <a:rPr lang="ru-RU" sz="1800" b="1" kern="1200"/>
            <a:t>, </a:t>
          </a:r>
          <a:r>
            <a:rPr lang="ru-RU" sz="1800" kern="1200"/>
            <a:t>отличаются  повседневностью</a:t>
          </a:r>
          <a:r>
            <a:rPr lang="ru-RU" sz="1800" b="1" kern="1200"/>
            <a:t>, </a:t>
          </a:r>
          <a:r>
            <a:rPr lang="ru-RU" sz="1800" kern="1200"/>
            <a:t>и варианты предлагаемых героям действий близки и понятны  школьникам</a:t>
          </a:r>
          <a:r>
            <a:rPr lang="ru-RU" sz="1800" b="1" kern="1200"/>
            <a:t>.</a:t>
          </a:r>
          <a:endParaRPr lang="ru-RU" sz="1800" kern="1200"/>
        </a:p>
      </dsp:txBody>
      <dsp:txXfrm>
        <a:off x="31722" y="2012412"/>
        <a:ext cx="7964940" cy="586374"/>
      </dsp:txXfrm>
    </dsp:sp>
    <dsp:sp modelId="{DCFC1A49-F413-4063-B306-9BAC7E25A0C1}">
      <dsp:nvSpPr>
        <dsp:cNvPr id="0" name=""/>
        <dsp:cNvSpPr/>
      </dsp:nvSpPr>
      <dsp:spPr>
        <a:xfrm>
          <a:off x="0" y="2639831"/>
          <a:ext cx="8028384" cy="64981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Ситуация и задачи изложены простым</a:t>
          </a:r>
          <a:r>
            <a:rPr lang="ru-RU" sz="1800" b="1" kern="1200" dirty="0"/>
            <a:t>, </a:t>
          </a:r>
          <a:r>
            <a:rPr lang="ru-RU" sz="1800" kern="1200" dirty="0"/>
            <a:t>понятным языком</a:t>
          </a:r>
          <a:r>
            <a:rPr lang="ru-RU" sz="1800" b="1" kern="1200" dirty="0"/>
            <a:t>, </a:t>
          </a:r>
          <a:r>
            <a:rPr lang="ru-RU" sz="1800" kern="1200" dirty="0"/>
            <a:t>как правило</a:t>
          </a:r>
          <a:r>
            <a:rPr lang="ru-RU" sz="1800" b="1" kern="1200" dirty="0"/>
            <a:t>, </a:t>
          </a:r>
          <a:r>
            <a:rPr lang="ru-RU" sz="1800" kern="1200" dirty="0"/>
            <a:t>немногословно</a:t>
          </a:r>
        </a:p>
      </dsp:txBody>
      <dsp:txXfrm>
        <a:off x="31722" y="2671553"/>
        <a:ext cx="7964940" cy="586374"/>
      </dsp:txXfrm>
    </dsp:sp>
    <dsp:sp modelId="{ADAFE220-1FBE-4AE5-BD81-AF158D2C564D}">
      <dsp:nvSpPr>
        <dsp:cNvPr id="0" name=""/>
        <dsp:cNvSpPr/>
      </dsp:nvSpPr>
      <dsp:spPr>
        <a:xfrm>
          <a:off x="0" y="3298973"/>
          <a:ext cx="8028384" cy="6498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По каждой ситуации предлагается серия заданий</a:t>
          </a:r>
          <a:r>
            <a:rPr lang="ru-RU" sz="1800" b="1" kern="1200" dirty="0"/>
            <a:t>-</a:t>
          </a:r>
          <a:r>
            <a:rPr lang="ru-RU" sz="1800" kern="1200" dirty="0"/>
            <a:t>задач</a:t>
          </a:r>
          <a:r>
            <a:rPr lang="ru-RU" sz="1800" b="1" kern="1200" dirty="0"/>
            <a:t>, </a:t>
          </a:r>
          <a:r>
            <a:rPr lang="ru-RU" sz="1800" kern="1200" dirty="0"/>
            <a:t>требующих определённых  интеллектуальных действий разной степени сложности</a:t>
          </a:r>
        </a:p>
      </dsp:txBody>
      <dsp:txXfrm>
        <a:off x="31722" y="3330695"/>
        <a:ext cx="7964940" cy="586374"/>
      </dsp:txXfrm>
    </dsp:sp>
    <dsp:sp modelId="{178A38F5-75F3-409D-A19D-6F2B40CA78F1}">
      <dsp:nvSpPr>
        <dsp:cNvPr id="0" name=""/>
        <dsp:cNvSpPr/>
      </dsp:nvSpPr>
      <dsp:spPr>
        <a:xfrm>
          <a:off x="0" y="3958115"/>
          <a:ext cx="8028384" cy="6498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Ситуации акцентируют вопрос </a:t>
          </a:r>
          <a:r>
            <a:rPr lang="ru-RU" sz="1800" b="1" kern="1200" dirty="0"/>
            <a:t>«</a:t>
          </a:r>
          <a:r>
            <a:rPr lang="ru-RU" sz="1800" kern="1200" dirty="0"/>
            <a:t>Как поступить</a:t>
          </a:r>
          <a:r>
            <a:rPr lang="ru-RU" sz="1800" b="1" kern="1200" dirty="0"/>
            <a:t>?» </a:t>
          </a:r>
          <a:r>
            <a:rPr lang="ru-RU" sz="1800" kern="1200" dirty="0"/>
            <a:t>и предполагают определение наиболее  целесообразной модели поведения с учётом возможных альтернатив</a:t>
          </a:r>
        </a:p>
      </dsp:txBody>
      <dsp:txXfrm>
        <a:off x="31722" y="3989837"/>
        <a:ext cx="7964940" cy="586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68871-523F-411B-8300-D8BBE4CBD379}">
      <dsp:nvSpPr>
        <dsp:cNvPr id="0" name=""/>
        <dsp:cNvSpPr/>
      </dsp:nvSpPr>
      <dsp:spPr>
        <a:xfrm>
          <a:off x="4304174" y="3903"/>
          <a:ext cx="1832811" cy="18328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/>
            <a:t>Комплексность (в т.ч. охват разных форматов представления информации)</a:t>
          </a:r>
        </a:p>
      </dsp:txBody>
      <dsp:txXfrm>
        <a:off x="4572583" y="272312"/>
        <a:ext cx="1295993" cy="1295993"/>
      </dsp:txXfrm>
    </dsp:sp>
    <dsp:sp modelId="{D3699963-1632-4217-95BC-499876F04DB8}">
      <dsp:nvSpPr>
        <dsp:cNvPr id="0" name=""/>
        <dsp:cNvSpPr/>
      </dsp:nvSpPr>
      <dsp:spPr>
        <a:xfrm rot="1800000">
          <a:off x="6156720" y="1292152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6166511" y="1379325"/>
        <a:ext cx="341055" cy="371143"/>
      </dsp:txXfrm>
    </dsp:sp>
    <dsp:sp modelId="{991F8CCF-DE8F-490D-A984-3D834086EDBD}">
      <dsp:nvSpPr>
        <dsp:cNvPr id="0" name=""/>
        <dsp:cNvSpPr/>
      </dsp:nvSpPr>
      <dsp:spPr>
        <a:xfrm>
          <a:off x="6687562" y="1379953"/>
          <a:ext cx="1832811" cy="1832811"/>
        </a:xfrm>
        <a:prstGeom prst="ellipse">
          <a:avLst/>
        </a:prstGeom>
        <a:solidFill>
          <a:schemeClr val="accent2">
            <a:hueOff val="3801769"/>
            <a:satOff val="-7337"/>
            <a:lumOff val="-942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/>
            <a:t>Проблемность (наличие вопросов, требующих неоднозначность  решения)</a:t>
          </a:r>
        </a:p>
      </dsp:txBody>
      <dsp:txXfrm>
        <a:off x="6955971" y="1648362"/>
        <a:ext cx="1295993" cy="1295993"/>
      </dsp:txXfrm>
    </dsp:sp>
    <dsp:sp modelId="{85072F2B-F4EB-4054-9F84-A3A6BDD16E14}">
      <dsp:nvSpPr>
        <dsp:cNvPr id="0" name=""/>
        <dsp:cNvSpPr/>
      </dsp:nvSpPr>
      <dsp:spPr>
        <a:xfrm rot="5400000">
          <a:off x="7360356" y="3349332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801769"/>
            <a:satOff val="-7337"/>
            <a:lumOff val="-942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7433440" y="3399964"/>
        <a:ext cx="341055" cy="371143"/>
      </dsp:txXfrm>
    </dsp:sp>
    <dsp:sp modelId="{DFF1200D-397B-48A4-A845-372E59181634}">
      <dsp:nvSpPr>
        <dsp:cNvPr id="0" name=""/>
        <dsp:cNvSpPr/>
      </dsp:nvSpPr>
      <dsp:spPr>
        <a:xfrm>
          <a:off x="6687562" y="4132052"/>
          <a:ext cx="1832811" cy="1832811"/>
        </a:xfrm>
        <a:prstGeom prst="ellipse">
          <a:avLst/>
        </a:prstGeom>
        <a:solidFill>
          <a:schemeClr val="accent2">
            <a:hueOff val="7603537"/>
            <a:satOff val="-14674"/>
            <a:lumOff val="-1884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/>
            <a:t>Контекстность ( задания основаны на реальных ситуациях)</a:t>
          </a:r>
        </a:p>
      </dsp:txBody>
      <dsp:txXfrm>
        <a:off x="6955971" y="4400461"/>
        <a:ext cx="1295993" cy="1295993"/>
      </dsp:txXfrm>
    </dsp:sp>
    <dsp:sp modelId="{2D250B5F-2707-41EB-95B5-D788E0E3648D}">
      <dsp:nvSpPr>
        <dsp:cNvPr id="0" name=""/>
        <dsp:cNvSpPr/>
      </dsp:nvSpPr>
      <dsp:spPr>
        <a:xfrm rot="9000000">
          <a:off x="6180604" y="5420301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7603537"/>
            <a:satOff val="-14674"/>
            <a:lumOff val="-1884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 rot="10800000">
        <a:off x="6316980" y="5507474"/>
        <a:ext cx="341055" cy="371143"/>
      </dsp:txXfrm>
    </dsp:sp>
    <dsp:sp modelId="{CEF68375-08D7-43D9-B41A-DFC38766B617}">
      <dsp:nvSpPr>
        <dsp:cNvPr id="0" name=""/>
        <dsp:cNvSpPr/>
      </dsp:nvSpPr>
      <dsp:spPr>
        <a:xfrm>
          <a:off x="4304174" y="5508102"/>
          <a:ext cx="1832811" cy="1832811"/>
        </a:xfrm>
        <a:prstGeom prst="ellipse">
          <a:avLst/>
        </a:prstGeom>
        <a:solidFill>
          <a:schemeClr val="accent2">
            <a:hueOff val="11405306"/>
            <a:satOff val="-22012"/>
            <a:lumOff val="-2826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/>
            <a:t>Личностностная включенность	(актуальность задания для  учащихся)</a:t>
          </a:r>
        </a:p>
      </dsp:txBody>
      <dsp:txXfrm>
        <a:off x="4572583" y="5776511"/>
        <a:ext cx="1295993" cy="1295993"/>
      </dsp:txXfrm>
    </dsp:sp>
    <dsp:sp modelId="{879884CC-94DF-439E-9BE8-BDCA1F8E98B9}">
      <dsp:nvSpPr>
        <dsp:cNvPr id="0" name=""/>
        <dsp:cNvSpPr/>
      </dsp:nvSpPr>
      <dsp:spPr>
        <a:xfrm rot="12600000">
          <a:off x="3797216" y="5434091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405306"/>
            <a:satOff val="-22012"/>
            <a:lumOff val="-2826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 rot="10800000">
        <a:off x="3933592" y="5594348"/>
        <a:ext cx="341055" cy="371143"/>
      </dsp:txXfrm>
    </dsp:sp>
    <dsp:sp modelId="{00AE7177-A8BF-4E02-BCBF-E02E6B0F63FE}">
      <dsp:nvSpPr>
        <dsp:cNvPr id="0" name=""/>
        <dsp:cNvSpPr/>
      </dsp:nvSpPr>
      <dsp:spPr>
        <a:xfrm>
          <a:off x="1920786" y="4132052"/>
          <a:ext cx="1832811" cy="1832811"/>
        </a:xfrm>
        <a:prstGeom prst="ellipse">
          <a:avLst/>
        </a:prstGeom>
        <a:solidFill>
          <a:schemeClr val="accent2">
            <a:hueOff val="15207075"/>
            <a:satOff val="-29349"/>
            <a:lumOff val="-3768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/>
            <a:t>Уровневость (возможность предъявления разных уровней  сложности)</a:t>
          </a:r>
        </a:p>
      </dsp:txBody>
      <dsp:txXfrm>
        <a:off x="2189195" y="4400461"/>
        <a:ext cx="1295993" cy="1295993"/>
      </dsp:txXfrm>
    </dsp:sp>
    <dsp:sp modelId="{7678539A-97A8-41C3-A2CD-048BE232D81F}">
      <dsp:nvSpPr>
        <dsp:cNvPr id="0" name=""/>
        <dsp:cNvSpPr/>
      </dsp:nvSpPr>
      <dsp:spPr>
        <a:xfrm rot="16200000">
          <a:off x="2593580" y="3376910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5207075"/>
            <a:satOff val="-29349"/>
            <a:lumOff val="-3768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2666664" y="3573709"/>
        <a:ext cx="341055" cy="371143"/>
      </dsp:txXfrm>
    </dsp:sp>
    <dsp:sp modelId="{87DF9667-7A78-46B5-A536-101572E01F80}">
      <dsp:nvSpPr>
        <dsp:cNvPr id="0" name=""/>
        <dsp:cNvSpPr/>
      </dsp:nvSpPr>
      <dsp:spPr>
        <a:xfrm>
          <a:off x="1920786" y="1379953"/>
          <a:ext cx="1832811" cy="1832811"/>
        </a:xfrm>
        <a:prstGeom prst="ellipse">
          <a:avLst/>
        </a:prstGeom>
        <a:solidFill>
          <a:schemeClr val="accent2">
            <a:hueOff val="19008843"/>
            <a:satOff val="-36686"/>
            <a:lumOff val="-471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 dirty="0" err="1"/>
            <a:t>Компетентностность</a:t>
          </a:r>
          <a:r>
            <a:rPr lang="ru-RU" sz="1050" kern="1200" dirty="0"/>
            <a:t> ( охват проявлений разных когнитивных процессов; способность применять знания, умения, </a:t>
          </a:r>
          <a:r>
            <a:rPr lang="ru-RU" sz="1050" kern="1200" dirty="0" err="1"/>
            <a:t>отношени</a:t>
          </a:r>
          <a:r>
            <a:rPr lang="ru-RU" sz="1050" kern="1200" dirty="0"/>
            <a:t> я	в  условиях внеучебных задач)</a:t>
          </a:r>
        </a:p>
      </dsp:txBody>
      <dsp:txXfrm>
        <a:off x="2189195" y="1648362"/>
        <a:ext cx="1295993" cy="1295993"/>
      </dsp:txXfrm>
    </dsp:sp>
    <dsp:sp modelId="{5ED0997D-258E-4E04-A93A-BC911756F6DD}">
      <dsp:nvSpPr>
        <dsp:cNvPr id="0" name=""/>
        <dsp:cNvSpPr/>
      </dsp:nvSpPr>
      <dsp:spPr>
        <a:xfrm rot="19800000">
          <a:off x="3773332" y="1305941"/>
          <a:ext cx="487222" cy="6185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9008843"/>
            <a:satOff val="-36686"/>
            <a:lumOff val="-471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3783123" y="1466198"/>
        <a:ext cx="341055" cy="371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A7492-B42B-4F32-9FFC-B736A9F0B88D}">
      <dsp:nvSpPr>
        <dsp:cNvPr id="0" name=""/>
        <dsp:cNvSpPr/>
      </dsp:nvSpPr>
      <dsp:spPr>
        <a:xfrm rot="10800000">
          <a:off x="1942565" y="1515"/>
          <a:ext cx="6768689" cy="950679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223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30% педагогов используют цифровые технологии в преподавательской  деятельности дольше 16 лет, 24% – от 11 до 15 лет.</a:t>
          </a:r>
        </a:p>
      </dsp:txBody>
      <dsp:txXfrm rot="10800000">
        <a:off x="2180235" y="1515"/>
        <a:ext cx="6531019" cy="950679"/>
      </dsp:txXfrm>
    </dsp:sp>
    <dsp:sp modelId="{C97DF17D-33E0-462F-B4F4-0D3F39322ABA}">
      <dsp:nvSpPr>
        <dsp:cNvPr id="0" name=""/>
        <dsp:cNvSpPr/>
      </dsp:nvSpPr>
      <dsp:spPr>
        <a:xfrm>
          <a:off x="1467225" y="1515"/>
          <a:ext cx="950679" cy="950679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48C7D-3C1F-447D-9E6D-BC905AB3E975}">
      <dsp:nvSpPr>
        <dsp:cNvPr id="0" name=""/>
        <dsp:cNvSpPr/>
      </dsp:nvSpPr>
      <dsp:spPr>
        <a:xfrm rot="10800000">
          <a:off x="1942565" y="1235979"/>
          <a:ext cx="6768689" cy="950679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223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Педагоги с большим стажем, а также педагоги по точным наукам, чаще  используют цифровые технологии в учебном процессе.</a:t>
          </a:r>
        </a:p>
      </dsp:txBody>
      <dsp:txXfrm rot="10800000">
        <a:off x="2180235" y="1235979"/>
        <a:ext cx="6531019" cy="950679"/>
      </dsp:txXfrm>
    </dsp:sp>
    <dsp:sp modelId="{AF07FB91-E41C-4FF8-A325-B2AB31424ABA}">
      <dsp:nvSpPr>
        <dsp:cNvPr id="0" name=""/>
        <dsp:cNvSpPr/>
      </dsp:nvSpPr>
      <dsp:spPr>
        <a:xfrm>
          <a:off x="1467225" y="1235979"/>
          <a:ext cx="950679" cy="950679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C0A334-DE6A-43BF-A314-2DA319B170AC}">
      <dsp:nvSpPr>
        <dsp:cNvPr id="0" name=""/>
        <dsp:cNvSpPr/>
      </dsp:nvSpPr>
      <dsp:spPr>
        <a:xfrm rot="10800000">
          <a:off x="1942565" y="2470443"/>
          <a:ext cx="6768689" cy="950679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223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90% педагогов отметили, что им легко работать на компьютере и других  цифровых устройствах, 69% интересуются новыми приложениями,</a:t>
          </a:r>
        </a:p>
      </dsp:txBody>
      <dsp:txXfrm rot="10800000">
        <a:off x="2180235" y="2470443"/>
        <a:ext cx="6531019" cy="950679"/>
      </dsp:txXfrm>
    </dsp:sp>
    <dsp:sp modelId="{CB23DB32-EC64-45EF-B4F1-DFE48A7F9D83}">
      <dsp:nvSpPr>
        <dsp:cNvPr id="0" name=""/>
        <dsp:cNvSpPr/>
      </dsp:nvSpPr>
      <dsp:spPr>
        <a:xfrm>
          <a:off x="1467225" y="2470443"/>
          <a:ext cx="950679" cy="950679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A9984-7C0E-4BA0-A9C7-68D786A2F702}">
      <dsp:nvSpPr>
        <dsp:cNvPr id="0" name=""/>
        <dsp:cNvSpPr/>
      </dsp:nvSpPr>
      <dsp:spPr>
        <a:xfrm rot="10800000">
          <a:off x="1942565" y="3704907"/>
          <a:ext cx="6768689" cy="950679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223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целом по уровню цифровой грамотности педагоги опережают  учащихся.</a:t>
          </a:r>
        </a:p>
      </dsp:txBody>
      <dsp:txXfrm rot="10800000">
        <a:off x="2180235" y="3704907"/>
        <a:ext cx="6531019" cy="950679"/>
      </dsp:txXfrm>
    </dsp:sp>
    <dsp:sp modelId="{0474F366-6A8A-4CFD-9DBF-E1DBE96C2173}">
      <dsp:nvSpPr>
        <dsp:cNvPr id="0" name=""/>
        <dsp:cNvSpPr/>
      </dsp:nvSpPr>
      <dsp:spPr>
        <a:xfrm>
          <a:off x="1467225" y="3704907"/>
          <a:ext cx="950679" cy="950679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3CB1C3-0C17-4B76-AE6F-4F4DBF6BFED3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B19A4-0FA0-44FB-9422-35BB39FB5BC2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F4B77-9211-43F0-8EAA-60E29D67DDF8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26745-CC2B-4212-9E6D-83EC4E8280D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B512E3-D3F3-444C-A3BE-D9AC5AE1F73C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55EFD-9A0F-442B-91A9-9CFC44E6BBE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177EAE-844E-4224-8051-0B89E710CB9B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4CE36-C61A-4B4D-AC61-4078E5747DD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ADD7DB-E786-47DF-B5BF-2C6226EF6B9E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C11B-0669-4AB3-AFC4-A6AC612FF62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00CC7F-FF54-4876-AD02-C9D690719E04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7A40-662E-4ABB-B2ED-89B41637EC0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2B1A4-EBE9-4B3F-9344-78D44A3B7018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6776F-C209-44E3-BB86-4DADB4E8B37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1FD279-A903-47CF-8CCE-7E86B50E9B6F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703BE-506D-455D-8239-88CA9C515EA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8A2337-460A-4928-9380-B2377F14E389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A8B7-F3CF-4568-A816-99D9668E6168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94D819-14E9-414C-88DE-0CB11BF0464B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8116-E980-4404-B4AA-20989CA3E84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AECE65-79BC-4937-B523-0156E4164116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E9605-8B9A-44BD-906E-2921DFB0CC4D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16D59AB-9F00-4605-8648-0102644DF946}" type="datetimeFigureOut">
              <a:rPr lang="ru-RU" smtClean="0"/>
              <a:pPr>
                <a:defRPr/>
              </a:pPr>
              <a:t>25.09.2022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C2B7173-24E9-4633-8F16-3D89945D9412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https://i.pinimg.com/originals/04/d8/a1/04d8a17048ef63cf3358adab72580231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s://img1.liveinternet.ru/images/attach/d/1/131/224/131224737_image__15_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https://i.pinimg.com/originals/48/cf/e2/48cfe21f41d9ff0bb87656ed52b04bed.png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6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6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6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6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6.jpe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1.pn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53.png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5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6.jpe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https://img1.liveinternet.ru/images/attach/d/1/131/224/131224743_image__21_.png" TargetMode="Externa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425575" y="253061"/>
            <a:ext cx="7344816" cy="1512168"/>
          </a:xfrm>
          <a:prstGeom prst="rect">
            <a:avLst/>
          </a:prstGeom>
          <a:noFill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ФУНКЦИОНАЛЬНАЯ ГРАМОТНОСТЬ ШКОЛЬНИКОВ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свете ФГОС</a:t>
            </a:r>
            <a:endParaRPr lang="ru-RU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475" y="5157788"/>
            <a:ext cx="6715125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b="1" dirty="0">
              <a:solidFill>
                <a:srgbClr val="25406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3316" name="Picture 14" descr="K:\_for all\ИМО\География\NEWFGOS.pn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1680" y="253061"/>
            <a:ext cx="1050925" cy="508000"/>
          </a:xfr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32803" y="4780853"/>
            <a:ext cx="7820462" cy="1876373"/>
          </a:xfrm>
          <a:prstGeom prst="rect">
            <a:avLst/>
          </a:prstGeom>
          <a:noFill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Лобанов Алексей Александрович, 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 информатики, директор 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ЧОУ «ШКОЛА «ТАУРАС»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Санкт-Петербург</a:t>
            </a:r>
            <a:endParaRPr lang="ru-RU" sz="1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6200000">
            <a:off x="-2683647" y="2543363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ОРГАНИЗАЦИОНЫЙ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i.pinimg.com/originals/04/d8/a1/04d8a17048ef63cf3358adab72580231.png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4" y="5731195"/>
            <a:ext cx="1085745" cy="122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E92D71-2CA6-4301-AE7F-8935AEDBCF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066" y="2149184"/>
            <a:ext cx="3995936" cy="2247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результаты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object 3">
            <a:extLst>
              <a:ext uri="{FF2B5EF4-FFF2-40B4-BE49-F238E27FC236}">
                <a16:creationId xmlns:a16="http://schemas.microsoft.com/office/drawing/2014/main" id="{2244CBA2-FC13-459B-A384-FBE14F043DDE}"/>
              </a:ext>
            </a:extLst>
          </p:cNvPr>
          <p:cNvGrpSpPr/>
          <p:nvPr/>
        </p:nvGrpSpPr>
        <p:grpSpPr>
          <a:xfrm>
            <a:off x="348995" y="1334995"/>
            <a:ext cx="4223385" cy="2372995"/>
            <a:chOff x="348995" y="1334995"/>
            <a:chExt cx="4223385" cy="2372995"/>
          </a:xfrm>
        </p:grpSpPr>
        <p:sp>
          <p:nvSpPr>
            <p:cNvPr id="7" name="object 4">
              <a:extLst>
                <a:ext uri="{FF2B5EF4-FFF2-40B4-BE49-F238E27FC236}">
                  <a16:creationId xmlns:a16="http://schemas.microsoft.com/office/drawing/2014/main" id="{520920A0-0186-4BFD-8060-A5615D134D69}"/>
                </a:ext>
              </a:extLst>
            </p:cNvPr>
            <p:cNvSpPr/>
            <p:nvPr/>
          </p:nvSpPr>
          <p:spPr>
            <a:xfrm>
              <a:off x="348995" y="1334995"/>
              <a:ext cx="4223385" cy="2372995"/>
            </a:xfrm>
            <a:custGeom>
              <a:avLst/>
              <a:gdLst/>
              <a:ahLst/>
              <a:cxnLst/>
              <a:rect l="l" t="t" r="r" b="b"/>
              <a:pathLst>
                <a:path w="4223385" h="2372995">
                  <a:moveTo>
                    <a:pt x="4222899" y="0"/>
                  </a:moveTo>
                  <a:lnTo>
                    <a:pt x="0" y="0"/>
                  </a:lnTo>
                  <a:lnTo>
                    <a:pt x="0" y="2372881"/>
                  </a:lnTo>
                  <a:lnTo>
                    <a:pt x="4222899" y="2372881"/>
                  </a:lnTo>
                  <a:lnTo>
                    <a:pt x="42228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5">
              <a:extLst>
                <a:ext uri="{FF2B5EF4-FFF2-40B4-BE49-F238E27FC236}">
                  <a16:creationId xmlns:a16="http://schemas.microsoft.com/office/drawing/2014/main" id="{44CA24B2-54BB-4B80-8BB0-CE58361A3C5A}"/>
                </a:ext>
              </a:extLst>
            </p:cNvPr>
            <p:cNvSpPr/>
            <p:nvPr/>
          </p:nvSpPr>
          <p:spPr>
            <a:xfrm>
              <a:off x="1024993" y="1827046"/>
              <a:ext cx="75565" cy="1492250"/>
            </a:xfrm>
            <a:custGeom>
              <a:avLst/>
              <a:gdLst/>
              <a:ahLst/>
              <a:cxnLst/>
              <a:rect l="l" t="t" r="r" b="b"/>
              <a:pathLst>
                <a:path w="75565" h="1492250">
                  <a:moveTo>
                    <a:pt x="41728" y="1491965"/>
                  </a:moveTo>
                  <a:lnTo>
                    <a:pt x="41728" y="0"/>
                  </a:lnTo>
                </a:path>
                <a:path w="75565" h="1492250">
                  <a:moveTo>
                    <a:pt x="8345" y="1491965"/>
                  </a:moveTo>
                  <a:lnTo>
                    <a:pt x="41728" y="1491965"/>
                  </a:lnTo>
                </a:path>
                <a:path w="75565" h="1492250">
                  <a:moveTo>
                    <a:pt x="8345" y="1444349"/>
                  </a:moveTo>
                  <a:lnTo>
                    <a:pt x="41728" y="1444349"/>
                  </a:lnTo>
                </a:path>
                <a:path w="75565" h="1492250">
                  <a:moveTo>
                    <a:pt x="8345" y="1404668"/>
                  </a:moveTo>
                  <a:lnTo>
                    <a:pt x="41728" y="1404668"/>
                  </a:lnTo>
                </a:path>
                <a:path w="75565" h="1492250">
                  <a:moveTo>
                    <a:pt x="8345" y="1357052"/>
                  </a:moveTo>
                  <a:lnTo>
                    <a:pt x="41728" y="1357052"/>
                  </a:lnTo>
                </a:path>
                <a:path w="75565" h="1492250">
                  <a:moveTo>
                    <a:pt x="8345" y="1317372"/>
                  </a:moveTo>
                  <a:lnTo>
                    <a:pt x="41728" y="1317372"/>
                  </a:lnTo>
                </a:path>
                <a:path w="75565" h="1492250">
                  <a:moveTo>
                    <a:pt x="8345" y="1277691"/>
                  </a:moveTo>
                  <a:lnTo>
                    <a:pt x="41728" y="1277691"/>
                  </a:lnTo>
                </a:path>
                <a:path w="75565" h="1492250">
                  <a:moveTo>
                    <a:pt x="8345" y="1230075"/>
                  </a:moveTo>
                  <a:lnTo>
                    <a:pt x="41728" y="1230075"/>
                  </a:lnTo>
                </a:path>
                <a:path w="75565" h="1492250">
                  <a:moveTo>
                    <a:pt x="8345" y="1190395"/>
                  </a:moveTo>
                  <a:lnTo>
                    <a:pt x="41728" y="1190395"/>
                  </a:lnTo>
                </a:path>
                <a:path w="75565" h="1492250">
                  <a:moveTo>
                    <a:pt x="8345" y="1150715"/>
                  </a:moveTo>
                  <a:lnTo>
                    <a:pt x="41728" y="1150715"/>
                  </a:lnTo>
                </a:path>
                <a:path w="75565" h="1492250">
                  <a:moveTo>
                    <a:pt x="8345" y="1103098"/>
                  </a:moveTo>
                  <a:lnTo>
                    <a:pt x="41728" y="1103098"/>
                  </a:lnTo>
                </a:path>
                <a:path w="75565" h="1492250">
                  <a:moveTo>
                    <a:pt x="8345" y="1063418"/>
                  </a:moveTo>
                  <a:lnTo>
                    <a:pt x="41728" y="1063418"/>
                  </a:lnTo>
                </a:path>
                <a:path w="75565" h="1492250">
                  <a:moveTo>
                    <a:pt x="8345" y="1023738"/>
                  </a:moveTo>
                  <a:lnTo>
                    <a:pt x="41728" y="1023738"/>
                  </a:lnTo>
                </a:path>
                <a:path w="75565" h="1492250">
                  <a:moveTo>
                    <a:pt x="8345" y="976121"/>
                  </a:moveTo>
                  <a:lnTo>
                    <a:pt x="41728" y="976121"/>
                  </a:lnTo>
                </a:path>
                <a:path w="75565" h="1492250">
                  <a:moveTo>
                    <a:pt x="8345" y="936441"/>
                  </a:moveTo>
                  <a:lnTo>
                    <a:pt x="41728" y="936441"/>
                  </a:lnTo>
                </a:path>
                <a:path w="75565" h="1492250">
                  <a:moveTo>
                    <a:pt x="8345" y="896761"/>
                  </a:moveTo>
                  <a:lnTo>
                    <a:pt x="41728" y="896761"/>
                  </a:lnTo>
                </a:path>
                <a:path w="75565" h="1492250">
                  <a:moveTo>
                    <a:pt x="8345" y="849144"/>
                  </a:moveTo>
                  <a:lnTo>
                    <a:pt x="41728" y="849144"/>
                  </a:lnTo>
                </a:path>
                <a:path w="75565" h="1492250">
                  <a:moveTo>
                    <a:pt x="8345" y="809464"/>
                  </a:moveTo>
                  <a:lnTo>
                    <a:pt x="41728" y="809464"/>
                  </a:lnTo>
                </a:path>
                <a:path w="75565" h="1492250">
                  <a:moveTo>
                    <a:pt x="8345" y="769784"/>
                  </a:moveTo>
                  <a:lnTo>
                    <a:pt x="41728" y="769784"/>
                  </a:lnTo>
                </a:path>
                <a:path w="75565" h="1492250">
                  <a:moveTo>
                    <a:pt x="8345" y="722167"/>
                  </a:moveTo>
                  <a:lnTo>
                    <a:pt x="41728" y="722167"/>
                  </a:lnTo>
                </a:path>
                <a:path w="75565" h="1492250">
                  <a:moveTo>
                    <a:pt x="8345" y="682487"/>
                  </a:moveTo>
                  <a:lnTo>
                    <a:pt x="41728" y="682487"/>
                  </a:lnTo>
                </a:path>
                <a:path w="75565" h="1492250">
                  <a:moveTo>
                    <a:pt x="8345" y="642807"/>
                  </a:moveTo>
                  <a:lnTo>
                    <a:pt x="41728" y="642807"/>
                  </a:lnTo>
                </a:path>
                <a:path w="75565" h="1492250">
                  <a:moveTo>
                    <a:pt x="8345" y="595191"/>
                  </a:moveTo>
                  <a:lnTo>
                    <a:pt x="41728" y="595191"/>
                  </a:lnTo>
                </a:path>
                <a:path w="75565" h="1492250">
                  <a:moveTo>
                    <a:pt x="8345" y="555524"/>
                  </a:moveTo>
                  <a:lnTo>
                    <a:pt x="41728" y="555524"/>
                  </a:lnTo>
                </a:path>
                <a:path w="75565" h="1492250">
                  <a:moveTo>
                    <a:pt x="8345" y="515843"/>
                  </a:moveTo>
                  <a:lnTo>
                    <a:pt x="41728" y="515843"/>
                  </a:lnTo>
                </a:path>
                <a:path w="75565" h="1492250">
                  <a:moveTo>
                    <a:pt x="8345" y="468227"/>
                  </a:moveTo>
                  <a:lnTo>
                    <a:pt x="41728" y="468227"/>
                  </a:lnTo>
                </a:path>
                <a:path w="75565" h="1492250">
                  <a:moveTo>
                    <a:pt x="8345" y="428547"/>
                  </a:moveTo>
                  <a:lnTo>
                    <a:pt x="41728" y="428547"/>
                  </a:lnTo>
                </a:path>
                <a:path w="75565" h="1492250">
                  <a:moveTo>
                    <a:pt x="8345" y="388866"/>
                  </a:moveTo>
                  <a:lnTo>
                    <a:pt x="41728" y="388866"/>
                  </a:lnTo>
                </a:path>
                <a:path w="75565" h="1492250">
                  <a:moveTo>
                    <a:pt x="8345" y="341250"/>
                  </a:moveTo>
                  <a:lnTo>
                    <a:pt x="41728" y="341250"/>
                  </a:lnTo>
                </a:path>
                <a:path w="75565" h="1492250">
                  <a:moveTo>
                    <a:pt x="8345" y="301570"/>
                  </a:moveTo>
                  <a:lnTo>
                    <a:pt x="41728" y="301570"/>
                  </a:lnTo>
                </a:path>
                <a:path w="75565" h="1492250">
                  <a:moveTo>
                    <a:pt x="8345" y="261889"/>
                  </a:moveTo>
                  <a:lnTo>
                    <a:pt x="41728" y="261889"/>
                  </a:lnTo>
                </a:path>
                <a:path w="75565" h="1492250">
                  <a:moveTo>
                    <a:pt x="8345" y="214273"/>
                  </a:moveTo>
                  <a:lnTo>
                    <a:pt x="41728" y="214273"/>
                  </a:lnTo>
                </a:path>
                <a:path w="75565" h="1492250">
                  <a:moveTo>
                    <a:pt x="8345" y="174593"/>
                  </a:moveTo>
                  <a:lnTo>
                    <a:pt x="41728" y="174593"/>
                  </a:lnTo>
                </a:path>
                <a:path w="75565" h="1492250">
                  <a:moveTo>
                    <a:pt x="8345" y="134912"/>
                  </a:moveTo>
                  <a:lnTo>
                    <a:pt x="41728" y="134912"/>
                  </a:lnTo>
                </a:path>
                <a:path w="75565" h="1492250">
                  <a:moveTo>
                    <a:pt x="8345" y="87296"/>
                  </a:moveTo>
                  <a:lnTo>
                    <a:pt x="41728" y="87296"/>
                  </a:lnTo>
                </a:path>
                <a:path w="75565" h="1492250">
                  <a:moveTo>
                    <a:pt x="8345" y="47616"/>
                  </a:moveTo>
                  <a:lnTo>
                    <a:pt x="41728" y="47616"/>
                  </a:lnTo>
                </a:path>
                <a:path w="75565" h="1492250">
                  <a:moveTo>
                    <a:pt x="8345" y="0"/>
                  </a:moveTo>
                  <a:lnTo>
                    <a:pt x="41728" y="0"/>
                  </a:lnTo>
                </a:path>
                <a:path w="75565" h="1492250">
                  <a:moveTo>
                    <a:pt x="0" y="1491965"/>
                  </a:moveTo>
                  <a:lnTo>
                    <a:pt x="75110" y="1491965"/>
                  </a:lnTo>
                </a:path>
                <a:path w="75565" h="1492250">
                  <a:moveTo>
                    <a:pt x="0" y="1277691"/>
                  </a:moveTo>
                  <a:lnTo>
                    <a:pt x="75110" y="1277691"/>
                  </a:lnTo>
                </a:path>
                <a:path w="75565" h="1492250">
                  <a:moveTo>
                    <a:pt x="0" y="1063418"/>
                  </a:moveTo>
                  <a:lnTo>
                    <a:pt x="75110" y="1063418"/>
                  </a:lnTo>
                </a:path>
                <a:path w="75565" h="1492250">
                  <a:moveTo>
                    <a:pt x="0" y="849144"/>
                  </a:moveTo>
                  <a:lnTo>
                    <a:pt x="75110" y="849144"/>
                  </a:lnTo>
                </a:path>
                <a:path w="75565" h="1492250">
                  <a:moveTo>
                    <a:pt x="0" y="642807"/>
                  </a:moveTo>
                  <a:lnTo>
                    <a:pt x="75110" y="642807"/>
                  </a:lnTo>
                </a:path>
                <a:path w="75565" h="1492250">
                  <a:moveTo>
                    <a:pt x="0" y="428547"/>
                  </a:moveTo>
                  <a:lnTo>
                    <a:pt x="75110" y="428547"/>
                  </a:lnTo>
                </a:path>
                <a:path w="75565" h="1492250">
                  <a:moveTo>
                    <a:pt x="0" y="214273"/>
                  </a:moveTo>
                  <a:lnTo>
                    <a:pt x="75110" y="214273"/>
                  </a:lnTo>
                </a:path>
                <a:path w="75565" h="1492250">
                  <a:moveTo>
                    <a:pt x="0" y="0"/>
                  </a:moveTo>
                  <a:lnTo>
                    <a:pt x="75110" y="0"/>
                  </a:lnTo>
                </a:path>
              </a:pathLst>
            </a:custGeom>
            <a:ln w="16281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3B2B1DD9-FD8B-4466-861E-7ABAEC3568C9}"/>
                </a:ext>
              </a:extLst>
            </p:cNvPr>
            <p:cNvSpPr/>
            <p:nvPr/>
          </p:nvSpPr>
          <p:spPr>
            <a:xfrm>
              <a:off x="1062549" y="3315043"/>
              <a:ext cx="3347085" cy="40005"/>
            </a:xfrm>
            <a:custGeom>
              <a:avLst/>
              <a:gdLst/>
              <a:ahLst/>
              <a:cxnLst/>
              <a:rect l="l" t="t" r="r" b="b"/>
              <a:pathLst>
                <a:path w="3347085" h="40004">
                  <a:moveTo>
                    <a:pt x="0" y="0"/>
                  </a:moveTo>
                  <a:lnTo>
                    <a:pt x="3346606" y="0"/>
                  </a:lnTo>
                </a:path>
                <a:path w="3347085" h="40004">
                  <a:moveTo>
                    <a:pt x="0" y="0"/>
                  </a:moveTo>
                  <a:lnTo>
                    <a:pt x="0" y="39680"/>
                  </a:lnTo>
                </a:path>
                <a:path w="3347085" h="40004">
                  <a:moveTo>
                    <a:pt x="475702" y="0"/>
                  </a:moveTo>
                  <a:lnTo>
                    <a:pt x="475702" y="39680"/>
                  </a:lnTo>
                </a:path>
                <a:path w="3347085" h="40004">
                  <a:moveTo>
                    <a:pt x="959749" y="0"/>
                  </a:moveTo>
                  <a:lnTo>
                    <a:pt x="959749" y="39680"/>
                  </a:lnTo>
                </a:path>
                <a:path w="3347085" h="40004">
                  <a:moveTo>
                    <a:pt x="1435452" y="0"/>
                  </a:moveTo>
                  <a:lnTo>
                    <a:pt x="1435452" y="39680"/>
                  </a:lnTo>
                </a:path>
                <a:path w="3347085" h="40004">
                  <a:moveTo>
                    <a:pt x="1911154" y="0"/>
                  </a:moveTo>
                  <a:lnTo>
                    <a:pt x="1911154" y="39680"/>
                  </a:lnTo>
                </a:path>
                <a:path w="3347085" h="40004">
                  <a:moveTo>
                    <a:pt x="2395201" y="0"/>
                  </a:moveTo>
                  <a:lnTo>
                    <a:pt x="2395201" y="39680"/>
                  </a:lnTo>
                </a:path>
                <a:path w="3347085" h="40004">
                  <a:moveTo>
                    <a:pt x="2870904" y="0"/>
                  </a:moveTo>
                  <a:lnTo>
                    <a:pt x="2870904" y="39680"/>
                  </a:lnTo>
                </a:path>
                <a:path w="3347085" h="40004">
                  <a:moveTo>
                    <a:pt x="3346606" y="0"/>
                  </a:moveTo>
                  <a:lnTo>
                    <a:pt x="3346606" y="39680"/>
                  </a:lnTo>
                </a:path>
              </a:pathLst>
            </a:custGeom>
            <a:ln w="8140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5E9E647C-5175-435B-B64C-07B3F35EEF23}"/>
                </a:ext>
              </a:extLst>
            </p:cNvPr>
            <p:cNvSpPr/>
            <p:nvPr/>
          </p:nvSpPr>
          <p:spPr>
            <a:xfrm>
              <a:off x="1300400" y="1938151"/>
              <a:ext cx="2871470" cy="1167130"/>
            </a:xfrm>
            <a:custGeom>
              <a:avLst/>
              <a:gdLst/>
              <a:ahLst/>
              <a:cxnLst/>
              <a:rect l="l" t="t" r="r" b="b"/>
              <a:pathLst>
                <a:path w="2871470" h="1167130">
                  <a:moveTo>
                    <a:pt x="0" y="698359"/>
                  </a:moveTo>
                  <a:lnTo>
                    <a:pt x="484047" y="1118970"/>
                  </a:lnTo>
                  <a:lnTo>
                    <a:pt x="959749" y="1166587"/>
                  </a:lnTo>
                </a:path>
                <a:path w="2871470" h="1167130">
                  <a:moveTo>
                    <a:pt x="959749" y="1166587"/>
                  </a:moveTo>
                  <a:lnTo>
                    <a:pt x="1435452" y="761848"/>
                  </a:lnTo>
                  <a:lnTo>
                    <a:pt x="1919499" y="420611"/>
                  </a:lnTo>
                </a:path>
                <a:path w="2871470" h="1167130">
                  <a:moveTo>
                    <a:pt x="1919499" y="420611"/>
                  </a:moveTo>
                  <a:lnTo>
                    <a:pt x="2395201" y="0"/>
                  </a:lnTo>
                  <a:lnTo>
                    <a:pt x="2870904" y="341250"/>
                  </a:lnTo>
                </a:path>
              </a:pathLst>
            </a:custGeom>
            <a:ln w="48845">
              <a:solidFill>
                <a:srgbClr val="D99593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1" name="object 8">
              <a:extLst>
                <a:ext uri="{FF2B5EF4-FFF2-40B4-BE49-F238E27FC236}">
                  <a16:creationId xmlns:a16="http://schemas.microsoft.com/office/drawing/2014/main" id="{0E3D4AB7-4BFB-415A-A397-1D529B8318A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5215" y="2517470"/>
              <a:ext cx="246196" cy="234113"/>
            </a:xfrm>
            <a:prstGeom prst="rect">
              <a:avLst/>
            </a:prstGeom>
          </p:spPr>
        </p:pic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1E647A2E-1D68-4759-A1DE-03DA9B23317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0917" y="2938081"/>
              <a:ext cx="246196" cy="234113"/>
            </a:xfrm>
            <a:prstGeom prst="rect">
              <a:avLst/>
            </a:prstGeom>
          </p:spPr>
        </p:pic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id="{47EF99AD-F7F6-4709-8AB6-3DA9683F827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6619" y="2977761"/>
              <a:ext cx="246196" cy="234113"/>
            </a:xfrm>
            <a:prstGeom prst="rect">
              <a:avLst/>
            </a:prstGeom>
          </p:spPr>
        </p:pic>
        <p:pic>
          <p:nvPicPr>
            <p:cNvPr id="14" name="object 11">
              <a:extLst>
                <a:ext uri="{FF2B5EF4-FFF2-40B4-BE49-F238E27FC236}">
                  <a16:creationId xmlns:a16="http://schemas.microsoft.com/office/drawing/2014/main" id="{63D2FF74-CC9A-417F-885D-774DB42F4B9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10667" y="2580958"/>
              <a:ext cx="246196" cy="234113"/>
            </a:xfrm>
            <a:prstGeom prst="rect">
              <a:avLst/>
            </a:prstGeom>
          </p:spPr>
        </p:pic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5641E378-311A-4286-8FD4-ECE8D8B4A58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86369" y="2239708"/>
              <a:ext cx="246196" cy="234113"/>
            </a:xfrm>
            <a:prstGeom prst="rect">
              <a:avLst/>
            </a:prstGeom>
          </p:spPr>
        </p:pic>
        <p:pic>
          <p:nvPicPr>
            <p:cNvPr id="16" name="object 13">
              <a:extLst>
                <a:ext uri="{FF2B5EF4-FFF2-40B4-BE49-F238E27FC236}">
                  <a16:creationId xmlns:a16="http://schemas.microsoft.com/office/drawing/2014/main" id="{003373E2-31C1-4D20-9828-43F920B4B8F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2071" y="1811174"/>
              <a:ext cx="246196" cy="234113"/>
            </a:xfrm>
            <a:prstGeom prst="rect">
              <a:avLst/>
            </a:prstGeom>
          </p:spPr>
        </p:pic>
        <p:pic>
          <p:nvPicPr>
            <p:cNvPr id="17" name="object 14">
              <a:extLst>
                <a:ext uri="{FF2B5EF4-FFF2-40B4-BE49-F238E27FC236}">
                  <a16:creationId xmlns:a16="http://schemas.microsoft.com/office/drawing/2014/main" id="{E9186086-C7D2-4DF7-BE24-893CBA21172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119" y="2152411"/>
              <a:ext cx="246196" cy="234113"/>
            </a:xfrm>
            <a:prstGeom prst="rect">
              <a:avLst/>
            </a:prstGeom>
          </p:spPr>
        </p:pic>
      </p:grpSp>
      <p:sp>
        <p:nvSpPr>
          <p:cNvPr id="18" name="object 15">
            <a:extLst>
              <a:ext uri="{FF2B5EF4-FFF2-40B4-BE49-F238E27FC236}">
                <a16:creationId xmlns:a16="http://schemas.microsoft.com/office/drawing/2014/main" id="{BA3A729D-49AA-4FA5-9B7C-AAD1286FE54C}"/>
              </a:ext>
            </a:extLst>
          </p:cNvPr>
          <p:cNvSpPr txBox="1"/>
          <p:nvPr/>
        </p:nvSpPr>
        <p:spPr>
          <a:xfrm>
            <a:off x="1146519" y="2336459"/>
            <a:ext cx="276225" cy="198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b="1" spc="40" dirty="0">
                <a:latin typeface="Arial"/>
                <a:cs typeface="Arial"/>
              </a:rPr>
              <a:t>462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9" name="object 16">
            <a:extLst>
              <a:ext uri="{FF2B5EF4-FFF2-40B4-BE49-F238E27FC236}">
                <a16:creationId xmlns:a16="http://schemas.microsoft.com/office/drawing/2014/main" id="{D4FE6334-2E90-4EA5-8ADE-A6554EAD71FB}"/>
              </a:ext>
            </a:extLst>
          </p:cNvPr>
          <p:cNvSpPr txBox="1"/>
          <p:nvPr/>
        </p:nvSpPr>
        <p:spPr>
          <a:xfrm>
            <a:off x="1628481" y="2768643"/>
            <a:ext cx="742950" cy="198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79425" algn="l"/>
              </a:tabLst>
            </a:pPr>
            <a:r>
              <a:rPr sz="1100" b="1" spc="40" dirty="0">
                <a:latin typeface="Arial"/>
                <a:cs typeface="Arial"/>
              </a:rPr>
              <a:t>44</a:t>
            </a:r>
            <a:r>
              <a:rPr sz="1100" b="1" spc="45" dirty="0">
                <a:latin typeface="Arial"/>
                <a:cs typeface="Arial"/>
              </a:rPr>
              <a:t>2</a:t>
            </a:r>
            <a:r>
              <a:rPr sz="1100" b="1" dirty="0">
                <a:latin typeface="Arial"/>
                <a:cs typeface="Arial"/>
              </a:rPr>
              <a:t>	</a:t>
            </a:r>
            <a:r>
              <a:rPr sz="1100" b="1" spc="40" dirty="0">
                <a:latin typeface="Arial"/>
                <a:cs typeface="Arial"/>
              </a:rPr>
              <a:t>440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0" name="object 17">
            <a:extLst>
              <a:ext uri="{FF2B5EF4-FFF2-40B4-BE49-F238E27FC236}">
                <a16:creationId xmlns:a16="http://schemas.microsoft.com/office/drawing/2014/main" id="{33D9B844-E263-4475-A34A-F3D7E273CBFA}"/>
              </a:ext>
            </a:extLst>
          </p:cNvPr>
          <p:cNvSpPr txBox="1"/>
          <p:nvPr/>
        </p:nvSpPr>
        <p:spPr>
          <a:xfrm>
            <a:off x="2873652" y="2600333"/>
            <a:ext cx="27686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45" dirty="0">
                <a:latin typeface="Arial"/>
                <a:cs typeface="Arial"/>
              </a:rPr>
              <a:t>459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1" name="object 18">
            <a:extLst>
              <a:ext uri="{FF2B5EF4-FFF2-40B4-BE49-F238E27FC236}">
                <a16:creationId xmlns:a16="http://schemas.microsoft.com/office/drawing/2014/main" id="{7D33FD35-8ECE-4AB0-8902-B2716F485F21}"/>
              </a:ext>
            </a:extLst>
          </p:cNvPr>
          <p:cNvSpPr txBox="1"/>
          <p:nvPr/>
        </p:nvSpPr>
        <p:spPr>
          <a:xfrm>
            <a:off x="3381763" y="2260075"/>
            <a:ext cx="276225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40" dirty="0">
                <a:latin typeface="Arial"/>
                <a:cs typeface="Arial"/>
              </a:rPr>
              <a:t>475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2" name="object 19">
            <a:extLst>
              <a:ext uri="{FF2B5EF4-FFF2-40B4-BE49-F238E27FC236}">
                <a16:creationId xmlns:a16="http://schemas.microsoft.com/office/drawing/2014/main" id="{77458952-C4A5-451B-8642-EC06CAA4CBC5}"/>
              </a:ext>
            </a:extLst>
          </p:cNvPr>
          <p:cNvSpPr txBox="1"/>
          <p:nvPr/>
        </p:nvSpPr>
        <p:spPr>
          <a:xfrm>
            <a:off x="3860942" y="1834517"/>
            <a:ext cx="27686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45" dirty="0">
                <a:latin typeface="Arial"/>
                <a:cs typeface="Arial"/>
              </a:rPr>
              <a:t>495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A5B3437B-39FE-46AF-8603-A507297E7B80}"/>
              </a:ext>
            </a:extLst>
          </p:cNvPr>
          <p:cNvSpPr txBox="1"/>
          <p:nvPr/>
        </p:nvSpPr>
        <p:spPr>
          <a:xfrm>
            <a:off x="4264316" y="2026570"/>
            <a:ext cx="276225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40" dirty="0">
                <a:latin typeface="Arial"/>
                <a:cs typeface="Arial"/>
              </a:rPr>
              <a:t>479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4" name="object 21">
            <a:extLst>
              <a:ext uri="{FF2B5EF4-FFF2-40B4-BE49-F238E27FC236}">
                <a16:creationId xmlns:a16="http://schemas.microsoft.com/office/drawing/2014/main" id="{366392A7-C0F7-4408-B86B-A7B4138A22F6}"/>
              </a:ext>
            </a:extLst>
          </p:cNvPr>
          <p:cNvSpPr txBox="1"/>
          <p:nvPr/>
        </p:nvSpPr>
        <p:spPr>
          <a:xfrm>
            <a:off x="770269" y="1669579"/>
            <a:ext cx="200660" cy="172783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900" b="1" spc="-45" dirty="0">
                <a:latin typeface="Arial"/>
                <a:cs typeface="Arial"/>
              </a:rPr>
              <a:t>500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900" b="1" spc="-45" dirty="0">
                <a:latin typeface="Arial"/>
                <a:cs typeface="Arial"/>
              </a:rPr>
              <a:t>490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900" b="1" spc="-45" dirty="0">
                <a:latin typeface="Arial"/>
                <a:cs typeface="Arial"/>
              </a:rPr>
              <a:t>480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950" b="1" spc="-75" dirty="0">
                <a:latin typeface="Arial"/>
                <a:cs typeface="Arial"/>
              </a:rPr>
              <a:t>470</a:t>
            </a:r>
            <a:endParaRPr sz="9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900" b="1" spc="-45" dirty="0">
                <a:latin typeface="Arial"/>
                <a:cs typeface="Arial"/>
              </a:rPr>
              <a:t>460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sz="950" b="1" spc="-75" dirty="0">
                <a:latin typeface="Arial"/>
                <a:cs typeface="Arial"/>
              </a:rPr>
              <a:t>450</a:t>
            </a:r>
            <a:endParaRPr sz="9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900" b="1" spc="-45" dirty="0">
                <a:latin typeface="Arial"/>
                <a:cs typeface="Arial"/>
              </a:rPr>
              <a:t>440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900" b="1" spc="-45" dirty="0">
                <a:latin typeface="Arial"/>
                <a:cs typeface="Arial"/>
              </a:rPr>
              <a:t>430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2DCB8EC2-BEB4-485B-ABEC-9E4C2854559F}"/>
              </a:ext>
            </a:extLst>
          </p:cNvPr>
          <p:cNvSpPr txBox="1"/>
          <p:nvPr/>
        </p:nvSpPr>
        <p:spPr>
          <a:xfrm>
            <a:off x="500177" y="1660076"/>
            <a:ext cx="137795" cy="181800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750" spc="20" dirty="0">
                <a:latin typeface="Microsoft Sans Serif"/>
                <a:cs typeface="Microsoft Sans Serif"/>
              </a:rPr>
              <a:t>Сре</a:t>
            </a:r>
            <a:r>
              <a:rPr sz="750" dirty="0">
                <a:latin typeface="Microsoft Sans Serif"/>
                <a:cs typeface="Microsoft Sans Serif"/>
              </a:rPr>
              <a:t>д</a:t>
            </a:r>
            <a:r>
              <a:rPr sz="750" spc="25" dirty="0">
                <a:latin typeface="Microsoft Sans Serif"/>
                <a:cs typeface="Microsoft Sans Serif"/>
              </a:rPr>
              <a:t>н</a:t>
            </a:r>
            <a:r>
              <a:rPr sz="750" spc="20" dirty="0">
                <a:latin typeface="Microsoft Sans Serif"/>
                <a:cs typeface="Microsoft Sans Serif"/>
              </a:rPr>
              <a:t>и</a:t>
            </a:r>
            <a:r>
              <a:rPr sz="750" dirty="0">
                <a:latin typeface="Microsoft Sans Serif"/>
                <a:cs typeface="Microsoft Sans Serif"/>
              </a:rPr>
              <a:t>й</a:t>
            </a:r>
            <a:r>
              <a:rPr sz="750" spc="-55" dirty="0">
                <a:latin typeface="Microsoft Sans Serif"/>
                <a:cs typeface="Microsoft Sans Serif"/>
              </a:rPr>
              <a:t> </a:t>
            </a:r>
            <a:r>
              <a:rPr sz="750" spc="5" dirty="0">
                <a:latin typeface="Microsoft Sans Serif"/>
                <a:cs typeface="Microsoft Sans Serif"/>
              </a:rPr>
              <a:t>б</a:t>
            </a:r>
            <a:r>
              <a:rPr sz="750" spc="20" dirty="0">
                <a:latin typeface="Microsoft Sans Serif"/>
                <a:cs typeface="Microsoft Sans Serif"/>
              </a:rPr>
              <a:t>а</a:t>
            </a:r>
            <a:r>
              <a:rPr sz="750" dirty="0">
                <a:latin typeface="Microsoft Sans Serif"/>
                <a:cs typeface="Microsoft Sans Serif"/>
              </a:rPr>
              <a:t>лл</a:t>
            </a:r>
            <a:r>
              <a:rPr sz="750" spc="-70" dirty="0">
                <a:latin typeface="Microsoft Sans Serif"/>
                <a:cs typeface="Microsoft Sans Serif"/>
              </a:rPr>
              <a:t> </a:t>
            </a:r>
            <a:r>
              <a:rPr sz="750" spc="30" dirty="0">
                <a:latin typeface="Microsoft Sans Serif"/>
                <a:cs typeface="Microsoft Sans Serif"/>
              </a:rPr>
              <a:t>п</a:t>
            </a:r>
            <a:r>
              <a:rPr sz="750" dirty="0">
                <a:latin typeface="Microsoft Sans Serif"/>
                <a:cs typeface="Microsoft Sans Serif"/>
              </a:rPr>
              <a:t>о</a:t>
            </a:r>
            <a:r>
              <a:rPr sz="750" spc="-50" dirty="0">
                <a:latin typeface="Microsoft Sans Serif"/>
                <a:cs typeface="Microsoft Sans Serif"/>
              </a:rPr>
              <a:t> </a:t>
            </a:r>
            <a:r>
              <a:rPr sz="750" spc="45" dirty="0">
                <a:latin typeface="Microsoft Sans Serif"/>
                <a:cs typeface="Microsoft Sans Serif"/>
              </a:rPr>
              <a:t>м</a:t>
            </a:r>
            <a:r>
              <a:rPr sz="750" spc="-40" dirty="0">
                <a:latin typeface="Microsoft Sans Serif"/>
                <a:cs typeface="Microsoft Sans Serif"/>
              </a:rPr>
              <a:t>е</a:t>
            </a:r>
            <a:r>
              <a:rPr sz="750" dirty="0">
                <a:latin typeface="Microsoft Sans Serif"/>
                <a:cs typeface="Microsoft Sans Serif"/>
              </a:rPr>
              <a:t>жд</a:t>
            </a:r>
            <a:r>
              <a:rPr sz="750" spc="-60" dirty="0">
                <a:latin typeface="Microsoft Sans Serif"/>
                <a:cs typeface="Microsoft Sans Serif"/>
              </a:rPr>
              <a:t>у</a:t>
            </a:r>
            <a:r>
              <a:rPr sz="750" spc="25" dirty="0">
                <a:latin typeface="Microsoft Sans Serif"/>
                <a:cs typeface="Microsoft Sans Serif"/>
              </a:rPr>
              <a:t>н</a:t>
            </a:r>
            <a:r>
              <a:rPr sz="750" spc="20" dirty="0">
                <a:latin typeface="Microsoft Sans Serif"/>
                <a:cs typeface="Microsoft Sans Serif"/>
              </a:rPr>
              <a:t>а</a:t>
            </a:r>
            <a:r>
              <a:rPr sz="750" spc="-40" dirty="0">
                <a:latin typeface="Microsoft Sans Serif"/>
                <a:cs typeface="Microsoft Sans Serif"/>
              </a:rPr>
              <a:t>р</a:t>
            </a:r>
            <a:r>
              <a:rPr sz="750" spc="20" dirty="0">
                <a:latin typeface="Microsoft Sans Serif"/>
                <a:cs typeface="Microsoft Sans Serif"/>
              </a:rPr>
              <a:t>о</a:t>
            </a:r>
            <a:r>
              <a:rPr sz="750" dirty="0">
                <a:latin typeface="Microsoft Sans Serif"/>
                <a:cs typeface="Microsoft Sans Serif"/>
              </a:rPr>
              <a:t>д</a:t>
            </a:r>
            <a:r>
              <a:rPr sz="750" spc="-40" dirty="0">
                <a:latin typeface="Microsoft Sans Serif"/>
                <a:cs typeface="Microsoft Sans Serif"/>
              </a:rPr>
              <a:t>н</a:t>
            </a:r>
            <a:r>
              <a:rPr sz="750" spc="20" dirty="0">
                <a:latin typeface="Microsoft Sans Serif"/>
                <a:cs typeface="Microsoft Sans Serif"/>
              </a:rPr>
              <a:t>о</a:t>
            </a:r>
            <a:r>
              <a:rPr sz="750" dirty="0">
                <a:latin typeface="Microsoft Sans Serif"/>
                <a:cs typeface="Microsoft Sans Serif"/>
              </a:rPr>
              <a:t>й</a:t>
            </a:r>
            <a:r>
              <a:rPr sz="750" spc="-114" dirty="0">
                <a:latin typeface="Microsoft Sans Serif"/>
                <a:cs typeface="Microsoft Sans Serif"/>
              </a:rPr>
              <a:t> </a:t>
            </a:r>
            <a:r>
              <a:rPr sz="750" spc="-40" dirty="0">
                <a:latin typeface="Microsoft Sans Serif"/>
                <a:cs typeface="Microsoft Sans Serif"/>
              </a:rPr>
              <a:t>ш</a:t>
            </a:r>
            <a:r>
              <a:rPr sz="750" spc="45" dirty="0">
                <a:latin typeface="Microsoft Sans Serif"/>
                <a:cs typeface="Microsoft Sans Serif"/>
              </a:rPr>
              <a:t>к</a:t>
            </a:r>
            <a:r>
              <a:rPr sz="750" spc="20" dirty="0">
                <a:latin typeface="Microsoft Sans Serif"/>
                <a:cs typeface="Microsoft Sans Serif"/>
              </a:rPr>
              <a:t>а</a:t>
            </a:r>
            <a:r>
              <a:rPr sz="750" dirty="0">
                <a:latin typeface="Microsoft Sans Serif"/>
                <a:cs typeface="Microsoft Sans Serif"/>
              </a:rPr>
              <a:t>ле</a:t>
            </a:r>
          </a:p>
        </p:txBody>
      </p:sp>
      <p:sp>
        <p:nvSpPr>
          <p:cNvPr id="26" name="object 23">
            <a:extLst>
              <a:ext uri="{FF2B5EF4-FFF2-40B4-BE49-F238E27FC236}">
                <a16:creationId xmlns:a16="http://schemas.microsoft.com/office/drawing/2014/main" id="{2B8AFFCB-6B39-4CCD-AE59-26CF11E5CD92}"/>
              </a:ext>
            </a:extLst>
          </p:cNvPr>
          <p:cNvSpPr txBox="1"/>
          <p:nvPr/>
        </p:nvSpPr>
        <p:spPr>
          <a:xfrm>
            <a:off x="1279006" y="1388047"/>
            <a:ext cx="2698115" cy="2171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50" b="1" spc="15" dirty="0">
                <a:latin typeface="Arial"/>
                <a:cs typeface="Arial"/>
              </a:rPr>
              <a:t>ЧИТАТЕЛЬСКАЯ</a:t>
            </a:r>
            <a:r>
              <a:rPr sz="1250" b="1" spc="95" dirty="0">
                <a:latin typeface="Arial"/>
                <a:cs typeface="Arial"/>
              </a:rPr>
              <a:t> </a:t>
            </a:r>
            <a:r>
              <a:rPr sz="1250" b="1" spc="30" dirty="0">
                <a:latin typeface="Arial"/>
                <a:cs typeface="Arial"/>
              </a:rPr>
              <a:t>ГРАМОТНОСТЬ</a:t>
            </a:r>
            <a:endParaRPr sz="1250" dirty="0">
              <a:latin typeface="Arial"/>
              <a:cs typeface="Arial"/>
            </a:endParaRPr>
          </a:p>
        </p:txBody>
      </p:sp>
      <p:grpSp>
        <p:nvGrpSpPr>
          <p:cNvPr id="27" name="object 24">
            <a:extLst>
              <a:ext uri="{FF2B5EF4-FFF2-40B4-BE49-F238E27FC236}">
                <a16:creationId xmlns:a16="http://schemas.microsoft.com/office/drawing/2014/main" id="{C984A414-F722-4B57-A6DA-0FA5A24F8F54}"/>
              </a:ext>
            </a:extLst>
          </p:cNvPr>
          <p:cNvGrpSpPr/>
          <p:nvPr/>
        </p:nvGrpSpPr>
        <p:grpSpPr>
          <a:xfrm>
            <a:off x="339661" y="1325689"/>
            <a:ext cx="4331970" cy="4763135"/>
            <a:chOff x="339661" y="1325689"/>
            <a:chExt cx="4331970" cy="4763135"/>
          </a:xfrm>
        </p:grpSpPr>
        <p:sp>
          <p:nvSpPr>
            <p:cNvPr id="28" name="object 25">
              <a:extLst>
                <a:ext uri="{FF2B5EF4-FFF2-40B4-BE49-F238E27FC236}">
                  <a16:creationId xmlns:a16="http://schemas.microsoft.com/office/drawing/2014/main" id="{A9C6FD3A-4B95-4F1E-AAB3-543A62DF1CAE}"/>
                </a:ext>
              </a:extLst>
            </p:cNvPr>
            <p:cNvSpPr/>
            <p:nvPr/>
          </p:nvSpPr>
          <p:spPr>
            <a:xfrm>
              <a:off x="344424" y="1330452"/>
              <a:ext cx="4232275" cy="2382520"/>
            </a:xfrm>
            <a:custGeom>
              <a:avLst/>
              <a:gdLst/>
              <a:ahLst/>
              <a:cxnLst/>
              <a:rect l="l" t="t" r="r" b="b"/>
              <a:pathLst>
                <a:path w="4232275" h="2382520">
                  <a:moveTo>
                    <a:pt x="0" y="2382012"/>
                  </a:moveTo>
                  <a:lnTo>
                    <a:pt x="4232148" y="2382012"/>
                  </a:lnTo>
                  <a:lnTo>
                    <a:pt x="4232148" y="0"/>
                  </a:lnTo>
                  <a:lnTo>
                    <a:pt x="0" y="0"/>
                  </a:lnTo>
                  <a:lnTo>
                    <a:pt x="0" y="2382012"/>
                  </a:lnTo>
                  <a:close/>
                </a:path>
              </a:pathLst>
            </a:custGeom>
            <a:ln w="9144">
              <a:solidFill>
                <a:srgbClr val="F4B083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9" name="object 26">
              <a:extLst>
                <a:ext uri="{FF2B5EF4-FFF2-40B4-BE49-F238E27FC236}">
                  <a16:creationId xmlns:a16="http://schemas.microsoft.com/office/drawing/2014/main" id="{ED8ABD0C-BF1E-4500-B81E-0764CF0D1776}"/>
                </a:ext>
              </a:extLst>
            </p:cNvPr>
            <p:cNvSpPr/>
            <p:nvPr/>
          </p:nvSpPr>
          <p:spPr>
            <a:xfrm>
              <a:off x="344423" y="3607367"/>
              <a:ext cx="4326890" cy="2481580"/>
            </a:xfrm>
            <a:custGeom>
              <a:avLst/>
              <a:gdLst/>
              <a:ahLst/>
              <a:cxnLst/>
              <a:rect l="l" t="t" r="r" b="b"/>
              <a:pathLst>
                <a:path w="4326890" h="2481579">
                  <a:moveTo>
                    <a:pt x="4326606" y="0"/>
                  </a:moveTo>
                  <a:lnTo>
                    <a:pt x="0" y="0"/>
                  </a:lnTo>
                  <a:lnTo>
                    <a:pt x="0" y="2481082"/>
                  </a:lnTo>
                  <a:lnTo>
                    <a:pt x="4326606" y="2481082"/>
                  </a:lnTo>
                  <a:lnTo>
                    <a:pt x="43266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27">
              <a:extLst>
                <a:ext uri="{FF2B5EF4-FFF2-40B4-BE49-F238E27FC236}">
                  <a16:creationId xmlns:a16="http://schemas.microsoft.com/office/drawing/2014/main" id="{5D71437C-D46F-463B-A329-EE87C9D99FDC}"/>
                </a:ext>
              </a:extLst>
            </p:cNvPr>
            <p:cNvSpPr/>
            <p:nvPr/>
          </p:nvSpPr>
          <p:spPr>
            <a:xfrm>
              <a:off x="1036312" y="4122079"/>
              <a:ext cx="83185" cy="1553210"/>
            </a:xfrm>
            <a:custGeom>
              <a:avLst/>
              <a:gdLst/>
              <a:ahLst/>
              <a:cxnLst/>
              <a:rect l="l" t="t" r="r" b="b"/>
              <a:pathLst>
                <a:path w="83184" h="1553210">
                  <a:moveTo>
                    <a:pt x="46125" y="1552856"/>
                  </a:moveTo>
                  <a:lnTo>
                    <a:pt x="46125" y="0"/>
                  </a:lnTo>
                </a:path>
                <a:path w="83184" h="1553210">
                  <a:moveTo>
                    <a:pt x="9225" y="1552856"/>
                  </a:moveTo>
                  <a:lnTo>
                    <a:pt x="46125" y="1552856"/>
                  </a:lnTo>
                </a:path>
                <a:path w="83184" h="1553210">
                  <a:moveTo>
                    <a:pt x="9225" y="1476905"/>
                  </a:moveTo>
                  <a:lnTo>
                    <a:pt x="46125" y="1476905"/>
                  </a:lnTo>
                </a:path>
                <a:path w="83184" h="1553210">
                  <a:moveTo>
                    <a:pt x="9225" y="1400953"/>
                  </a:moveTo>
                  <a:lnTo>
                    <a:pt x="46125" y="1400953"/>
                  </a:lnTo>
                </a:path>
                <a:path w="83184" h="1553210">
                  <a:moveTo>
                    <a:pt x="9225" y="1325002"/>
                  </a:moveTo>
                  <a:lnTo>
                    <a:pt x="46125" y="1325002"/>
                  </a:lnTo>
                </a:path>
                <a:path w="83184" h="1553210">
                  <a:moveTo>
                    <a:pt x="9225" y="1249050"/>
                  </a:moveTo>
                  <a:lnTo>
                    <a:pt x="46125" y="1249050"/>
                  </a:lnTo>
                </a:path>
                <a:path w="83184" h="1553210">
                  <a:moveTo>
                    <a:pt x="9225" y="1164660"/>
                  </a:moveTo>
                  <a:lnTo>
                    <a:pt x="46125" y="1164660"/>
                  </a:lnTo>
                </a:path>
                <a:path w="83184" h="1553210">
                  <a:moveTo>
                    <a:pt x="9225" y="1088708"/>
                  </a:moveTo>
                  <a:lnTo>
                    <a:pt x="46125" y="1088708"/>
                  </a:lnTo>
                </a:path>
                <a:path w="83184" h="1553210">
                  <a:moveTo>
                    <a:pt x="9225" y="1012757"/>
                  </a:moveTo>
                  <a:lnTo>
                    <a:pt x="46125" y="1012757"/>
                  </a:lnTo>
                </a:path>
                <a:path w="83184" h="1553210">
                  <a:moveTo>
                    <a:pt x="9225" y="936805"/>
                  </a:moveTo>
                  <a:lnTo>
                    <a:pt x="46125" y="936805"/>
                  </a:lnTo>
                </a:path>
                <a:path w="83184" h="1553210">
                  <a:moveTo>
                    <a:pt x="9225" y="860854"/>
                  </a:moveTo>
                  <a:lnTo>
                    <a:pt x="46125" y="860854"/>
                  </a:lnTo>
                </a:path>
                <a:path w="83184" h="1553210">
                  <a:moveTo>
                    <a:pt x="9225" y="776463"/>
                  </a:moveTo>
                  <a:lnTo>
                    <a:pt x="46125" y="776463"/>
                  </a:lnTo>
                </a:path>
                <a:path w="83184" h="1553210">
                  <a:moveTo>
                    <a:pt x="9225" y="700511"/>
                  </a:moveTo>
                  <a:lnTo>
                    <a:pt x="46125" y="700511"/>
                  </a:lnTo>
                </a:path>
                <a:path w="83184" h="1553210">
                  <a:moveTo>
                    <a:pt x="9225" y="624560"/>
                  </a:moveTo>
                  <a:lnTo>
                    <a:pt x="46125" y="624560"/>
                  </a:lnTo>
                </a:path>
                <a:path w="83184" h="1553210">
                  <a:moveTo>
                    <a:pt x="9225" y="548538"/>
                  </a:moveTo>
                  <a:lnTo>
                    <a:pt x="46125" y="548538"/>
                  </a:lnTo>
                </a:path>
                <a:path w="83184" h="1553210">
                  <a:moveTo>
                    <a:pt x="9225" y="472587"/>
                  </a:moveTo>
                  <a:lnTo>
                    <a:pt x="46125" y="472587"/>
                  </a:lnTo>
                </a:path>
                <a:path w="83184" h="1553210">
                  <a:moveTo>
                    <a:pt x="9225" y="388196"/>
                  </a:moveTo>
                  <a:lnTo>
                    <a:pt x="46125" y="388196"/>
                  </a:lnTo>
                </a:path>
                <a:path w="83184" h="1553210">
                  <a:moveTo>
                    <a:pt x="9225" y="312245"/>
                  </a:moveTo>
                  <a:lnTo>
                    <a:pt x="46125" y="312245"/>
                  </a:lnTo>
                </a:path>
                <a:path w="83184" h="1553210">
                  <a:moveTo>
                    <a:pt x="9225" y="236293"/>
                  </a:moveTo>
                  <a:lnTo>
                    <a:pt x="46125" y="236293"/>
                  </a:lnTo>
                </a:path>
                <a:path w="83184" h="1553210">
                  <a:moveTo>
                    <a:pt x="9225" y="160342"/>
                  </a:moveTo>
                  <a:lnTo>
                    <a:pt x="46125" y="160342"/>
                  </a:lnTo>
                </a:path>
                <a:path w="83184" h="1553210">
                  <a:moveTo>
                    <a:pt x="9225" y="84390"/>
                  </a:moveTo>
                  <a:lnTo>
                    <a:pt x="46125" y="84390"/>
                  </a:lnTo>
                </a:path>
                <a:path w="83184" h="1553210">
                  <a:moveTo>
                    <a:pt x="9225" y="0"/>
                  </a:moveTo>
                  <a:lnTo>
                    <a:pt x="46125" y="0"/>
                  </a:lnTo>
                </a:path>
                <a:path w="83184" h="1553210">
                  <a:moveTo>
                    <a:pt x="0" y="1552856"/>
                  </a:moveTo>
                  <a:lnTo>
                    <a:pt x="83026" y="1552856"/>
                  </a:lnTo>
                </a:path>
                <a:path w="83184" h="1553210">
                  <a:moveTo>
                    <a:pt x="0" y="1164660"/>
                  </a:moveTo>
                  <a:lnTo>
                    <a:pt x="83026" y="1164660"/>
                  </a:lnTo>
                </a:path>
                <a:path w="83184" h="1553210">
                  <a:moveTo>
                    <a:pt x="0" y="776463"/>
                  </a:moveTo>
                  <a:lnTo>
                    <a:pt x="83026" y="776463"/>
                  </a:lnTo>
                </a:path>
                <a:path w="83184" h="1553210">
                  <a:moveTo>
                    <a:pt x="0" y="388196"/>
                  </a:moveTo>
                  <a:lnTo>
                    <a:pt x="83026" y="388196"/>
                  </a:lnTo>
                </a:path>
                <a:path w="83184" h="1553210">
                  <a:moveTo>
                    <a:pt x="0" y="0"/>
                  </a:moveTo>
                  <a:lnTo>
                    <a:pt x="83026" y="0"/>
                  </a:lnTo>
                </a:path>
              </a:pathLst>
            </a:custGeom>
            <a:ln w="1766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28">
              <a:extLst>
                <a:ext uri="{FF2B5EF4-FFF2-40B4-BE49-F238E27FC236}">
                  <a16:creationId xmlns:a16="http://schemas.microsoft.com/office/drawing/2014/main" id="{C070B0E1-30B6-4470-852B-20FE09CAC61F}"/>
                </a:ext>
              </a:extLst>
            </p:cNvPr>
            <p:cNvSpPr/>
            <p:nvPr/>
          </p:nvSpPr>
          <p:spPr>
            <a:xfrm>
              <a:off x="1077825" y="5679155"/>
              <a:ext cx="3432175" cy="42545"/>
            </a:xfrm>
            <a:custGeom>
              <a:avLst/>
              <a:gdLst/>
              <a:ahLst/>
              <a:cxnLst/>
              <a:rect l="l" t="t" r="r" b="b"/>
              <a:pathLst>
                <a:path w="3432175" h="42545">
                  <a:moveTo>
                    <a:pt x="0" y="0"/>
                  </a:moveTo>
                  <a:lnTo>
                    <a:pt x="3431764" y="0"/>
                  </a:lnTo>
                </a:path>
                <a:path w="3432175" h="42545">
                  <a:moveTo>
                    <a:pt x="0" y="0"/>
                  </a:moveTo>
                  <a:lnTo>
                    <a:pt x="0" y="42195"/>
                  </a:lnTo>
                </a:path>
                <a:path w="3432175" h="42545">
                  <a:moveTo>
                    <a:pt x="691888" y="0"/>
                  </a:moveTo>
                  <a:lnTo>
                    <a:pt x="691888" y="42195"/>
                  </a:lnTo>
                </a:path>
                <a:path w="3432175" h="42545">
                  <a:moveTo>
                    <a:pt x="1374550" y="0"/>
                  </a:moveTo>
                  <a:lnTo>
                    <a:pt x="1374550" y="42195"/>
                  </a:lnTo>
                </a:path>
                <a:path w="3432175" h="42545">
                  <a:moveTo>
                    <a:pt x="2057213" y="0"/>
                  </a:moveTo>
                  <a:lnTo>
                    <a:pt x="2057213" y="42195"/>
                  </a:lnTo>
                </a:path>
                <a:path w="3432175" h="42545">
                  <a:moveTo>
                    <a:pt x="2749101" y="0"/>
                  </a:moveTo>
                  <a:lnTo>
                    <a:pt x="2749101" y="42195"/>
                  </a:lnTo>
                </a:path>
                <a:path w="3432175" h="42545">
                  <a:moveTo>
                    <a:pt x="3431764" y="0"/>
                  </a:moveTo>
                  <a:lnTo>
                    <a:pt x="3431764" y="42195"/>
                  </a:lnTo>
                </a:path>
              </a:pathLst>
            </a:custGeom>
            <a:ln w="8832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2" name="object 29">
              <a:extLst>
                <a:ext uri="{FF2B5EF4-FFF2-40B4-BE49-F238E27FC236}">
                  <a16:creationId xmlns:a16="http://schemas.microsoft.com/office/drawing/2014/main" id="{EA33D787-2C80-4164-B16B-0DC8FBFE2FC3}"/>
                </a:ext>
              </a:extLst>
            </p:cNvPr>
            <p:cNvSpPr/>
            <p:nvPr/>
          </p:nvSpPr>
          <p:spPr>
            <a:xfrm>
              <a:off x="1423769" y="4628423"/>
              <a:ext cx="2749550" cy="354965"/>
            </a:xfrm>
            <a:custGeom>
              <a:avLst/>
              <a:gdLst/>
              <a:ahLst/>
              <a:cxnLst/>
              <a:rect l="l" t="t" r="r" b="b"/>
              <a:pathLst>
                <a:path w="2749550" h="354964">
                  <a:moveTo>
                    <a:pt x="0" y="312315"/>
                  </a:moveTo>
                  <a:lnTo>
                    <a:pt x="682662" y="354510"/>
                  </a:lnTo>
                  <a:lnTo>
                    <a:pt x="1374550" y="42195"/>
                  </a:lnTo>
                  <a:lnTo>
                    <a:pt x="2057213" y="0"/>
                  </a:lnTo>
                  <a:lnTo>
                    <a:pt x="2749101" y="354510"/>
                  </a:lnTo>
                </a:path>
              </a:pathLst>
            </a:custGeom>
            <a:ln w="50711">
              <a:solidFill>
                <a:srgbClr val="77923B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3" name="object 30">
              <a:extLst>
                <a:ext uri="{FF2B5EF4-FFF2-40B4-BE49-F238E27FC236}">
                  <a16:creationId xmlns:a16="http://schemas.microsoft.com/office/drawing/2014/main" id="{306B443A-DE66-4A51-8CC9-58E8CB44662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6166" y="4814152"/>
              <a:ext cx="272142" cy="248952"/>
            </a:xfrm>
            <a:prstGeom prst="rect">
              <a:avLst/>
            </a:prstGeom>
          </p:spPr>
        </p:pic>
        <p:pic>
          <p:nvPicPr>
            <p:cNvPr id="34" name="object 31">
              <a:extLst>
                <a:ext uri="{FF2B5EF4-FFF2-40B4-BE49-F238E27FC236}">
                  <a16:creationId xmlns:a16="http://schemas.microsoft.com/office/drawing/2014/main" id="{EF5BBD20-382D-4128-8DAC-0C3AF673637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68054" y="4847909"/>
              <a:ext cx="272142" cy="248952"/>
            </a:xfrm>
            <a:prstGeom prst="rect">
              <a:avLst/>
            </a:prstGeom>
          </p:spPr>
        </p:pic>
        <p:pic>
          <p:nvPicPr>
            <p:cNvPr id="35" name="object 32">
              <a:extLst>
                <a:ext uri="{FF2B5EF4-FFF2-40B4-BE49-F238E27FC236}">
                  <a16:creationId xmlns:a16="http://schemas.microsoft.com/office/drawing/2014/main" id="{6DA76E58-2330-4C5F-B84C-AAB990013C9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50717" y="4535664"/>
              <a:ext cx="272142" cy="248952"/>
            </a:xfrm>
            <a:prstGeom prst="rect">
              <a:avLst/>
            </a:prstGeom>
          </p:spPr>
        </p:pic>
        <p:pic>
          <p:nvPicPr>
            <p:cNvPr id="36" name="object 33">
              <a:extLst>
                <a:ext uri="{FF2B5EF4-FFF2-40B4-BE49-F238E27FC236}">
                  <a16:creationId xmlns:a16="http://schemas.microsoft.com/office/drawing/2014/main" id="{B31FDC39-5F76-4C28-AA46-35CCCA745FB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42605" y="4501907"/>
              <a:ext cx="272142" cy="248952"/>
            </a:xfrm>
            <a:prstGeom prst="rect">
              <a:avLst/>
            </a:prstGeom>
          </p:spPr>
        </p:pic>
        <p:pic>
          <p:nvPicPr>
            <p:cNvPr id="37" name="object 34">
              <a:extLst>
                <a:ext uri="{FF2B5EF4-FFF2-40B4-BE49-F238E27FC236}">
                  <a16:creationId xmlns:a16="http://schemas.microsoft.com/office/drawing/2014/main" id="{EF03FAFF-E9F8-47EE-9544-A21BEF1A220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25268" y="4847909"/>
              <a:ext cx="272142" cy="248952"/>
            </a:xfrm>
            <a:prstGeom prst="rect">
              <a:avLst/>
            </a:prstGeom>
          </p:spPr>
        </p:pic>
      </p:grpSp>
      <p:sp>
        <p:nvSpPr>
          <p:cNvPr id="38" name="object 35">
            <a:extLst>
              <a:ext uri="{FF2B5EF4-FFF2-40B4-BE49-F238E27FC236}">
                <a16:creationId xmlns:a16="http://schemas.microsoft.com/office/drawing/2014/main" id="{DE3DE9FF-F703-4F5D-94B6-502D92A7658E}"/>
              </a:ext>
            </a:extLst>
          </p:cNvPr>
          <p:cNvSpPr txBox="1"/>
          <p:nvPr/>
        </p:nvSpPr>
        <p:spPr>
          <a:xfrm>
            <a:off x="1270001" y="5062711"/>
            <a:ext cx="30226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5" dirty="0">
                <a:latin typeface="Arial"/>
                <a:cs typeface="Arial"/>
              </a:rPr>
              <a:t>479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9" name="object 36">
            <a:extLst>
              <a:ext uri="{FF2B5EF4-FFF2-40B4-BE49-F238E27FC236}">
                <a16:creationId xmlns:a16="http://schemas.microsoft.com/office/drawing/2014/main" id="{A53C48DC-6108-42FC-9EE9-186D9E57E20A}"/>
              </a:ext>
            </a:extLst>
          </p:cNvPr>
          <p:cNvSpPr txBox="1"/>
          <p:nvPr/>
        </p:nvSpPr>
        <p:spPr>
          <a:xfrm>
            <a:off x="1974881" y="5095061"/>
            <a:ext cx="302260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55" dirty="0">
                <a:latin typeface="Arial"/>
                <a:cs typeface="Arial"/>
              </a:rPr>
              <a:t>478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0" name="object 37">
            <a:extLst>
              <a:ext uri="{FF2B5EF4-FFF2-40B4-BE49-F238E27FC236}">
                <a16:creationId xmlns:a16="http://schemas.microsoft.com/office/drawing/2014/main" id="{11F1010D-B43D-4379-93AA-A123938BF53D}"/>
              </a:ext>
            </a:extLst>
          </p:cNvPr>
          <p:cNvSpPr txBox="1"/>
          <p:nvPr/>
        </p:nvSpPr>
        <p:spPr>
          <a:xfrm>
            <a:off x="2664155" y="4778245"/>
            <a:ext cx="30226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5" dirty="0">
                <a:latin typeface="Arial"/>
                <a:cs typeface="Arial"/>
              </a:rPr>
              <a:t>486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1" name="object 38">
            <a:extLst>
              <a:ext uri="{FF2B5EF4-FFF2-40B4-BE49-F238E27FC236}">
                <a16:creationId xmlns:a16="http://schemas.microsoft.com/office/drawing/2014/main" id="{D3A18CB3-128B-46BF-A75F-4A6DC8D356E7}"/>
              </a:ext>
            </a:extLst>
          </p:cNvPr>
          <p:cNvSpPr txBox="1"/>
          <p:nvPr/>
        </p:nvSpPr>
        <p:spPr>
          <a:xfrm>
            <a:off x="3381874" y="4735347"/>
            <a:ext cx="302260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55" dirty="0">
                <a:latin typeface="Arial"/>
                <a:cs typeface="Arial"/>
              </a:rPr>
              <a:t>487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2" name="object 39">
            <a:extLst>
              <a:ext uri="{FF2B5EF4-FFF2-40B4-BE49-F238E27FC236}">
                <a16:creationId xmlns:a16="http://schemas.microsoft.com/office/drawing/2014/main" id="{5B6EE15B-5D56-4922-A783-5694C3ADB204}"/>
              </a:ext>
            </a:extLst>
          </p:cNvPr>
          <p:cNvSpPr txBox="1"/>
          <p:nvPr/>
        </p:nvSpPr>
        <p:spPr>
          <a:xfrm>
            <a:off x="4342060" y="4874239"/>
            <a:ext cx="3035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5" dirty="0">
                <a:latin typeface="Arial"/>
                <a:cs typeface="Arial"/>
              </a:rPr>
              <a:t>478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3" name="object 40">
            <a:extLst>
              <a:ext uri="{FF2B5EF4-FFF2-40B4-BE49-F238E27FC236}">
                <a16:creationId xmlns:a16="http://schemas.microsoft.com/office/drawing/2014/main" id="{996A2395-A352-47C5-B8D0-B07DBDA867C9}"/>
              </a:ext>
            </a:extLst>
          </p:cNvPr>
          <p:cNvSpPr txBox="1"/>
          <p:nvPr/>
        </p:nvSpPr>
        <p:spPr>
          <a:xfrm>
            <a:off x="757235" y="5588043"/>
            <a:ext cx="2203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0" dirty="0">
                <a:latin typeface="Arial"/>
                <a:cs typeface="Arial"/>
              </a:rPr>
              <a:t>460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4" name="object 41">
            <a:extLst>
              <a:ext uri="{FF2B5EF4-FFF2-40B4-BE49-F238E27FC236}">
                <a16:creationId xmlns:a16="http://schemas.microsoft.com/office/drawing/2014/main" id="{5DF25202-F65E-48FA-A88F-E374884A5CFD}"/>
              </a:ext>
            </a:extLst>
          </p:cNvPr>
          <p:cNvSpPr txBox="1"/>
          <p:nvPr/>
        </p:nvSpPr>
        <p:spPr>
          <a:xfrm>
            <a:off x="757235" y="5198440"/>
            <a:ext cx="2203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0" dirty="0">
                <a:latin typeface="Arial"/>
                <a:cs typeface="Arial"/>
              </a:rPr>
              <a:t>470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5" name="object 42">
            <a:extLst>
              <a:ext uri="{FF2B5EF4-FFF2-40B4-BE49-F238E27FC236}">
                <a16:creationId xmlns:a16="http://schemas.microsoft.com/office/drawing/2014/main" id="{A2941900-BDB3-45D3-8A79-DE75A97ECAF3}"/>
              </a:ext>
            </a:extLst>
          </p:cNvPr>
          <p:cNvSpPr txBox="1"/>
          <p:nvPr/>
        </p:nvSpPr>
        <p:spPr>
          <a:xfrm>
            <a:off x="757235" y="4808837"/>
            <a:ext cx="2203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0" dirty="0">
                <a:latin typeface="Arial"/>
                <a:cs typeface="Arial"/>
              </a:rPr>
              <a:t>480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6" name="object 43">
            <a:extLst>
              <a:ext uri="{FF2B5EF4-FFF2-40B4-BE49-F238E27FC236}">
                <a16:creationId xmlns:a16="http://schemas.microsoft.com/office/drawing/2014/main" id="{8E10495D-3300-447B-9670-FF17999BD64D}"/>
              </a:ext>
            </a:extLst>
          </p:cNvPr>
          <p:cNvSpPr txBox="1"/>
          <p:nvPr/>
        </p:nvSpPr>
        <p:spPr>
          <a:xfrm>
            <a:off x="1265772" y="5749088"/>
            <a:ext cx="320675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90" dirty="0">
                <a:latin typeface="Arial"/>
                <a:cs typeface="Arial"/>
              </a:rPr>
              <a:t>2006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7" name="object 44">
            <a:extLst>
              <a:ext uri="{FF2B5EF4-FFF2-40B4-BE49-F238E27FC236}">
                <a16:creationId xmlns:a16="http://schemas.microsoft.com/office/drawing/2014/main" id="{9666B973-8CA2-45C2-BA6D-72FA30CD2330}"/>
              </a:ext>
            </a:extLst>
          </p:cNvPr>
          <p:cNvSpPr txBox="1"/>
          <p:nvPr/>
        </p:nvSpPr>
        <p:spPr>
          <a:xfrm>
            <a:off x="1953355" y="5749088"/>
            <a:ext cx="320675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90" dirty="0">
                <a:latin typeface="Arial"/>
                <a:cs typeface="Arial"/>
              </a:rPr>
              <a:t>2009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" name="object 45">
            <a:extLst>
              <a:ext uri="{FF2B5EF4-FFF2-40B4-BE49-F238E27FC236}">
                <a16:creationId xmlns:a16="http://schemas.microsoft.com/office/drawing/2014/main" id="{79C23FB8-4656-40B8-9177-9F9194AF7066}"/>
              </a:ext>
            </a:extLst>
          </p:cNvPr>
          <p:cNvSpPr txBox="1"/>
          <p:nvPr/>
        </p:nvSpPr>
        <p:spPr>
          <a:xfrm>
            <a:off x="2641092" y="5749088"/>
            <a:ext cx="320675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90" dirty="0">
                <a:latin typeface="Arial"/>
                <a:cs typeface="Arial"/>
              </a:rPr>
              <a:t>2012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9" name="object 46">
            <a:extLst>
              <a:ext uri="{FF2B5EF4-FFF2-40B4-BE49-F238E27FC236}">
                <a16:creationId xmlns:a16="http://schemas.microsoft.com/office/drawing/2014/main" id="{9F60C9A5-5301-4EBC-9ED8-CEF92413BE5A}"/>
              </a:ext>
            </a:extLst>
          </p:cNvPr>
          <p:cNvSpPr txBox="1"/>
          <p:nvPr/>
        </p:nvSpPr>
        <p:spPr>
          <a:xfrm>
            <a:off x="3328675" y="5749088"/>
            <a:ext cx="320675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90" dirty="0">
                <a:latin typeface="Arial"/>
                <a:cs typeface="Arial"/>
              </a:rPr>
              <a:t>2015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8B7A925E-E4DF-4544-8EE2-967487B3A1DA}"/>
              </a:ext>
            </a:extLst>
          </p:cNvPr>
          <p:cNvSpPr txBox="1"/>
          <p:nvPr/>
        </p:nvSpPr>
        <p:spPr>
          <a:xfrm>
            <a:off x="4016412" y="5749088"/>
            <a:ext cx="320675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90" dirty="0">
                <a:latin typeface="Arial"/>
                <a:cs typeface="Arial"/>
              </a:rPr>
              <a:t>2018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2" name="object 48">
            <a:extLst>
              <a:ext uri="{FF2B5EF4-FFF2-40B4-BE49-F238E27FC236}">
                <a16:creationId xmlns:a16="http://schemas.microsoft.com/office/drawing/2014/main" id="{18B6195B-5DD5-47E6-AE10-5300CA764B18}"/>
              </a:ext>
            </a:extLst>
          </p:cNvPr>
          <p:cNvSpPr txBox="1"/>
          <p:nvPr/>
        </p:nvSpPr>
        <p:spPr>
          <a:xfrm>
            <a:off x="475242" y="3943152"/>
            <a:ext cx="149860" cy="1921510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50" spc="20" dirty="0">
                <a:latin typeface="Microsoft Sans Serif"/>
                <a:cs typeface="Microsoft Sans Serif"/>
              </a:rPr>
              <a:t>С</a:t>
            </a:r>
            <a:r>
              <a:rPr sz="850" spc="15" dirty="0">
                <a:latin typeface="Microsoft Sans Serif"/>
                <a:cs typeface="Microsoft Sans Serif"/>
              </a:rPr>
              <a:t>ре</a:t>
            </a:r>
            <a:r>
              <a:rPr sz="850" spc="-5" dirty="0">
                <a:latin typeface="Microsoft Sans Serif"/>
                <a:cs typeface="Microsoft Sans Serif"/>
              </a:rPr>
              <a:t>д</a:t>
            </a:r>
            <a:r>
              <a:rPr sz="850" spc="20" dirty="0">
                <a:latin typeface="Microsoft Sans Serif"/>
                <a:cs typeface="Microsoft Sans Serif"/>
              </a:rPr>
              <a:t>н</a:t>
            </a:r>
            <a:r>
              <a:rPr sz="850" spc="15" dirty="0">
                <a:latin typeface="Microsoft Sans Serif"/>
                <a:cs typeface="Microsoft Sans Serif"/>
              </a:rPr>
              <a:t>и</a:t>
            </a:r>
            <a:r>
              <a:rPr sz="850" dirty="0">
                <a:latin typeface="Microsoft Sans Serif"/>
                <a:cs typeface="Microsoft Sans Serif"/>
              </a:rPr>
              <a:t>й</a:t>
            </a:r>
            <a:r>
              <a:rPr sz="850" spc="-80" dirty="0">
                <a:latin typeface="Microsoft Sans Serif"/>
                <a:cs typeface="Microsoft Sans Serif"/>
              </a:rPr>
              <a:t> </a:t>
            </a:r>
            <a:r>
              <a:rPr sz="850" spc="5" dirty="0">
                <a:latin typeface="Microsoft Sans Serif"/>
                <a:cs typeface="Microsoft Sans Serif"/>
              </a:rPr>
              <a:t>б</a:t>
            </a:r>
            <a:r>
              <a:rPr sz="850" spc="15" dirty="0">
                <a:latin typeface="Microsoft Sans Serif"/>
                <a:cs typeface="Microsoft Sans Serif"/>
              </a:rPr>
              <a:t>а</a:t>
            </a:r>
            <a:r>
              <a:rPr sz="850" spc="-5" dirty="0">
                <a:latin typeface="Microsoft Sans Serif"/>
                <a:cs typeface="Microsoft Sans Serif"/>
              </a:rPr>
              <a:t>л</a:t>
            </a:r>
            <a:r>
              <a:rPr sz="850" dirty="0">
                <a:latin typeface="Microsoft Sans Serif"/>
                <a:cs typeface="Microsoft Sans Serif"/>
              </a:rPr>
              <a:t>л</a:t>
            </a:r>
            <a:r>
              <a:rPr sz="850" spc="-100" dirty="0">
                <a:latin typeface="Microsoft Sans Serif"/>
                <a:cs typeface="Microsoft Sans Serif"/>
              </a:rPr>
              <a:t> </a:t>
            </a:r>
            <a:r>
              <a:rPr sz="850" spc="30" dirty="0">
                <a:latin typeface="Microsoft Sans Serif"/>
                <a:cs typeface="Microsoft Sans Serif"/>
              </a:rPr>
              <a:t>п</a:t>
            </a:r>
            <a:r>
              <a:rPr sz="850" dirty="0">
                <a:latin typeface="Microsoft Sans Serif"/>
                <a:cs typeface="Microsoft Sans Serif"/>
              </a:rPr>
              <a:t>о</a:t>
            </a:r>
            <a:r>
              <a:rPr sz="850" spc="-75" dirty="0">
                <a:latin typeface="Microsoft Sans Serif"/>
                <a:cs typeface="Microsoft Sans Serif"/>
              </a:rPr>
              <a:t> </a:t>
            </a:r>
            <a:r>
              <a:rPr sz="850" spc="50" dirty="0">
                <a:latin typeface="Microsoft Sans Serif"/>
                <a:cs typeface="Microsoft Sans Serif"/>
              </a:rPr>
              <a:t>м</a:t>
            </a:r>
            <a:r>
              <a:rPr sz="850" spc="-50" dirty="0">
                <a:latin typeface="Microsoft Sans Serif"/>
                <a:cs typeface="Microsoft Sans Serif"/>
              </a:rPr>
              <a:t>е</a:t>
            </a:r>
            <a:r>
              <a:rPr sz="850" dirty="0">
                <a:latin typeface="Microsoft Sans Serif"/>
                <a:cs typeface="Microsoft Sans Serif"/>
              </a:rPr>
              <a:t>жд</a:t>
            </a:r>
            <a:r>
              <a:rPr sz="850" spc="-75" dirty="0">
                <a:latin typeface="Microsoft Sans Serif"/>
                <a:cs typeface="Microsoft Sans Serif"/>
              </a:rPr>
              <a:t>у</a:t>
            </a:r>
            <a:r>
              <a:rPr sz="850" spc="20" dirty="0">
                <a:latin typeface="Microsoft Sans Serif"/>
                <a:cs typeface="Microsoft Sans Serif"/>
              </a:rPr>
              <a:t>н</a:t>
            </a:r>
            <a:r>
              <a:rPr sz="850" spc="15" dirty="0">
                <a:latin typeface="Microsoft Sans Serif"/>
                <a:cs typeface="Microsoft Sans Serif"/>
              </a:rPr>
              <a:t>а</a:t>
            </a:r>
            <a:r>
              <a:rPr sz="850" spc="-50" dirty="0">
                <a:latin typeface="Microsoft Sans Serif"/>
                <a:cs typeface="Microsoft Sans Serif"/>
              </a:rPr>
              <a:t>р</a:t>
            </a:r>
            <a:r>
              <a:rPr sz="850" spc="15" dirty="0">
                <a:latin typeface="Microsoft Sans Serif"/>
                <a:cs typeface="Microsoft Sans Serif"/>
              </a:rPr>
              <a:t>о</a:t>
            </a:r>
            <a:r>
              <a:rPr sz="850" spc="-5" dirty="0">
                <a:latin typeface="Microsoft Sans Serif"/>
                <a:cs typeface="Microsoft Sans Serif"/>
              </a:rPr>
              <a:t>д</a:t>
            </a:r>
            <a:r>
              <a:rPr sz="850" spc="-45" dirty="0">
                <a:latin typeface="Microsoft Sans Serif"/>
                <a:cs typeface="Microsoft Sans Serif"/>
              </a:rPr>
              <a:t>н</a:t>
            </a:r>
            <a:r>
              <a:rPr sz="850" spc="15" dirty="0">
                <a:latin typeface="Microsoft Sans Serif"/>
                <a:cs typeface="Microsoft Sans Serif"/>
              </a:rPr>
              <a:t>о</a:t>
            </a:r>
            <a:r>
              <a:rPr sz="850" dirty="0">
                <a:latin typeface="Microsoft Sans Serif"/>
                <a:cs typeface="Microsoft Sans Serif"/>
              </a:rPr>
              <a:t>й</a:t>
            </a:r>
            <a:r>
              <a:rPr sz="850" spc="-145" dirty="0">
                <a:latin typeface="Microsoft Sans Serif"/>
                <a:cs typeface="Microsoft Sans Serif"/>
              </a:rPr>
              <a:t> </a:t>
            </a:r>
            <a:r>
              <a:rPr sz="850" spc="-45" dirty="0">
                <a:latin typeface="Microsoft Sans Serif"/>
                <a:cs typeface="Microsoft Sans Serif"/>
              </a:rPr>
              <a:t>ш</a:t>
            </a:r>
            <a:r>
              <a:rPr sz="850" spc="45" dirty="0">
                <a:latin typeface="Microsoft Sans Serif"/>
                <a:cs typeface="Microsoft Sans Serif"/>
              </a:rPr>
              <a:t>к</a:t>
            </a:r>
            <a:r>
              <a:rPr sz="850" spc="15" dirty="0">
                <a:latin typeface="Microsoft Sans Serif"/>
                <a:cs typeface="Microsoft Sans Serif"/>
              </a:rPr>
              <a:t>а</a:t>
            </a:r>
            <a:r>
              <a:rPr sz="850" spc="-5" dirty="0">
                <a:latin typeface="Microsoft Sans Serif"/>
                <a:cs typeface="Microsoft Sans Serif"/>
              </a:rPr>
              <a:t>ле</a:t>
            </a:r>
            <a:endParaRPr sz="850" dirty="0">
              <a:latin typeface="Microsoft Sans Serif"/>
              <a:cs typeface="Microsoft Sans Serif"/>
            </a:endParaRPr>
          </a:p>
        </p:txBody>
      </p:sp>
      <p:sp>
        <p:nvSpPr>
          <p:cNvPr id="53" name="object 49">
            <a:extLst>
              <a:ext uri="{FF2B5EF4-FFF2-40B4-BE49-F238E27FC236}">
                <a16:creationId xmlns:a16="http://schemas.microsoft.com/office/drawing/2014/main" id="{A364A67C-BF93-411F-83C7-D7238F552EF0}"/>
              </a:ext>
            </a:extLst>
          </p:cNvPr>
          <p:cNvSpPr txBox="1"/>
          <p:nvPr/>
        </p:nvSpPr>
        <p:spPr>
          <a:xfrm>
            <a:off x="757235" y="3380051"/>
            <a:ext cx="3571875" cy="12172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01320" algn="ctr">
              <a:lnSpc>
                <a:spcPct val="100000"/>
              </a:lnSpc>
              <a:spcBef>
                <a:spcPts val="125"/>
              </a:spcBef>
              <a:tabLst>
                <a:tab pos="880744" algn="l"/>
                <a:tab pos="1360170" algn="l"/>
                <a:tab pos="1838960" algn="l"/>
                <a:tab pos="2319020" algn="l"/>
                <a:tab pos="2798445" algn="l"/>
                <a:tab pos="3277235" algn="l"/>
              </a:tabLst>
            </a:pPr>
            <a:r>
              <a:rPr sz="1100" b="1" spc="-85" dirty="0">
                <a:latin typeface="Arial"/>
                <a:cs typeface="Arial"/>
              </a:rPr>
              <a:t>2000	2003	2006	2009	2012	2015	</a:t>
            </a:r>
            <a:r>
              <a:rPr sz="1100" b="1" spc="-90" dirty="0">
                <a:latin typeface="Arial"/>
                <a:cs typeface="Arial"/>
              </a:rPr>
              <a:t>2018</a:t>
            </a:r>
            <a:endParaRPr sz="1100" dirty="0">
              <a:latin typeface="Arial"/>
              <a:cs typeface="Arial"/>
            </a:endParaRPr>
          </a:p>
          <a:p>
            <a:pPr marL="427355" algn="ctr">
              <a:lnSpc>
                <a:spcPts val="1420"/>
              </a:lnSpc>
              <a:spcBef>
                <a:spcPts val="890"/>
              </a:spcBef>
            </a:pPr>
            <a:r>
              <a:rPr sz="1200" b="1" spc="75" dirty="0">
                <a:latin typeface="Arial"/>
                <a:cs typeface="Arial"/>
              </a:rPr>
              <a:t>ЕСТЕСТВЕННОНАУЧНАЯ</a:t>
            </a:r>
            <a:endParaRPr sz="1200" dirty="0">
              <a:latin typeface="Arial"/>
              <a:cs typeface="Arial"/>
            </a:endParaRPr>
          </a:p>
          <a:p>
            <a:pPr marL="436245" algn="ctr">
              <a:lnSpc>
                <a:spcPts val="1420"/>
              </a:lnSpc>
            </a:pPr>
            <a:r>
              <a:rPr sz="1200" b="1" spc="75" dirty="0">
                <a:latin typeface="Arial"/>
                <a:cs typeface="Arial"/>
              </a:rPr>
              <a:t>ГРАМОТНОСТЬ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b="1" spc="-50" dirty="0">
                <a:latin typeface="Arial"/>
                <a:cs typeface="Arial"/>
              </a:rPr>
              <a:t>500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b="1" spc="-50" dirty="0">
                <a:latin typeface="Arial"/>
                <a:cs typeface="Arial"/>
              </a:rPr>
              <a:t>490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4" name="object 50">
            <a:extLst>
              <a:ext uri="{FF2B5EF4-FFF2-40B4-BE49-F238E27FC236}">
                <a16:creationId xmlns:a16="http://schemas.microsoft.com/office/drawing/2014/main" id="{CBA804D7-CF00-4FEF-9C71-52C070839D0F}"/>
              </a:ext>
            </a:extLst>
          </p:cNvPr>
          <p:cNvSpPr/>
          <p:nvPr/>
        </p:nvSpPr>
        <p:spPr>
          <a:xfrm>
            <a:off x="339852" y="3602735"/>
            <a:ext cx="4335780" cy="2490470"/>
          </a:xfrm>
          <a:custGeom>
            <a:avLst/>
            <a:gdLst/>
            <a:ahLst/>
            <a:cxnLst/>
            <a:rect l="l" t="t" r="r" b="b"/>
            <a:pathLst>
              <a:path w="4335780" h="2490470">
                <a:moveTo>
                  <a:pt x="0" y="2490216"/>
                </a:moveTo>
                <a:lnTo>
                  <a:pt x="4335780" y="2490216"/>
                </a:lnTo>
                <a:lnTo>
                  <a:pt x="4335780" y="0"/>
                </a:lnTo>
                <a:lnTo>
                  <a:pt x="0" y="0"/>
                </a:lnTo>
                <a:lnTo>
                  <a:pt x="0" y="2490216"/>
                </a:lnTo>
                <a:close/>
              </a:path>
            </a:pathLst>
          </a:custGeom>
          <a:ln w="9144">
            <a:solidFill>
              <a:srgbClr val="525252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55" name="object 51">
            <a:extLst>
              <a:ext uri="{FF2B5EF4-FFF2-40B4-BE49-F238E27FC236}">
                <a16:creationId xmlns:a16="http://schemas.microsoft.com/office/drawing/2014/main" id="{74A8968D-0409-4C20-AAFE-0F95354C4DEB}"/>
              </a:ext>
            </a:extLst>
          </p:cNvPr>
          <p:cNvGrpSpPr/>
          <p:nvPr/>
        </p:nvGrpSpPr>
        <p:grpSpPr>
          <a:xfrm>
            <a:off x="4792595" y="1329124"/>
            <a:ext cx="4244340" cy="2295525"/>
            <a:chOff x="5747003" y="1246611"/>
            <a:chExt cx="4244340" cy="2295525"/>
          </a:xfrm>
        </p:grpSpPr>
        <p:sp>
          <p:nvSpPr>
            <p:cNvPr id="56" name="object 52">
              <a:extLst>
                <a:ext uri="{FF2B5EF4-FFF2-40B4-BE49-F238E27FC236}">
                  <a16:creationId xmlns:a16="http://schemas.microsoft.com/office/drawing/2014/main" id="{17F1B43F-80AF-4E0C-A6A3-3D4D6A18E3FE}"/>
                </a:ext>
              </a:extLst>
            </p:cNvPr>
            <p:cNvSpPr/>
            <p:nvPr/>
          </p:nvSpPr>
          <p:spPr>
            <a:xfrm>
              <a:off x="5747003" y="1246611"/>
              <a:ext cx="4244340" cy="2295525"/>
            </a:xfrm>
            <a:custGeom>
              <a:avLst/>
              <a:gdLst/>
              <a:ahLst/>
              <a:cxnLst/>
              <a:rect l="l" t="t" r="r" b="b"/>
              <a:pathLst>
                <a:path w="4244340" h="2295525">
                  <a:moveTo>
                    <a:pt x="4244303" y="0"/>
                  </a:moveTo>
                  <a:lnTo>
                    <a:pt x="0" y="0"/>
                  </a:lnTo>
                  <a:lnTo>
                    <a:pt x="0" y="2295261"/>
                  </a:lnTo>
                  <a:lnTo>
                    <a:pt x="4244303" y="2295261"/>
                  </a:lnTo>
                  <a:lnTo>
                    <a:pt x="42443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7" name="object 53">
              <a:extLst>
                <a:ext uri="{FF2B5EF4-FFF2-40B4-BE49-F238E27FC236}">
                  <a16:creationId xmlns:a16="http://schemas.microsoft.com/office/drawing/2014/main" id="{C022DA7D-3FDD-4D87-82BD-C4F315EB95B7}"/>
                </a:ext>
              </a:extLst>
            </p:cNvPr>
            <p:cNvSpPr/>
            <p:nvPr/>
          </p:nvSpPr>
          <p:spPr>
            <a:xfrm>
              <a:off x="6427772" y="1726135"/>
              <a:ext cx="84455" cy="1438910"/>
            </a:xfrm>
            <a:custGeom>
              <a:avLst/>
              <a:gdLst/>
              <a:ahLst/>
              <a:cxnLst/>
              <a:rect l="l" t="t" r="r" b="b"/>
              <a:pathLst>
                <a:path w="84454" h="1438910">
                  <a:moveTo>
                    <a:pt x="42023" y="1438429"/>
                  </a:moveTo>
                  <a:lnTo>
                    <a:pt x="42022" y="0"/>
                  </a:lnTo>
                </a:path>
                <a:path w="84454" h="1438910">
                  <a:moveTo>
                    <a:pt x="8404" y="1438429"/>
                  </a:moveTo>
                  <a:lnTo>
                    <a:pt x="42023" y="1438429"/>
                  </a:lnTo>
                </a:path>
                <a:path w="84454" h="1438910">
                  <a:moveTo>
                    <a:pt x="8404" y="1367685"/>
                  </a:moveTo>
                  <a:lnTo>
                    <a:pt x="42023" y="1367685"/>
                  </a:lnTo>
                </a:path>
                <a:path w="84454" h="1438910">
                  <a:moveTo>
                    <a:pt x="8404" y="1296940"/>
                  </a:moveTo>
                  <a:lnTo>
                    <a:pt x="42022" y="1296940"/>
                  </a:lnTo>
                </a:path>
                <a:path w="84454" h="1438910">
                  <a:moveTo>
                    <a:pt x="8404" y="1218335"/>
                  </a:moveTo>
                  <a:lnTo>
                    <a:pt x="42022" y="1218335"/>
                  </a:lnTo>
                </a:path>
                <a:path w="84454" h="1438910">
                  <a:moveTo>
                    <a:pt x="8404" y="1147591"/>
                  </a:moveTo>
                  <a:lnTo>
                    <a:pt x="42022" y="1147591"/>
                  </a:lnTo>
                </a:path>
                <a:path w="84454" h="1438910">
                  <a:moveTo>
                    <a:pt x="8404" y="1076847"/>
                  </a:moveTo>
                  <a:lnTo>
                    <a:pt x="42022" y="1076847"/>
                  </a:lnTo>
                </a:path>
                <a:path w="84454" h="1438910">
                  <a:moveTo>
                    <a:pt x="8404" y="1006102"/>
                  </a:moveTo>
                  <a:lnTo>
                    <a:pt x="42022" y="1006102"/>
                  </a:lnTo>
                </a:path>
                <a:path w="84454" h="1438910">
                  <a:moveTo>
                    <a:pt x="8404" y="935358"/>
                  </a:moveTo>
                  <a:lnTo>
                    <a:pt x="42022" y="935358"/>
                  </a:lnTo>
                </a:path>
                <a:path w="84454" h="1438910">
                  <a:moveTo>
                    <a:pt x="8404" y="864614"/>
                  </a:moveTo>
                  <a:lnTo>
                    <a:pt x="42022" y="864614"/>
                  </a:lnTo>
                </a:path>
                <a:path w="84454" h="1438910">
                  <a:moveTo>
                    <a:pt x="8404" y="793869"/>
                  </a:moveTo>
                  <a:lnTo>
                    <a:pt x="42022" y="793869"/>
                  </a:lnTo>
                </a:path>
                <a:path w="84454" h="1438910">
                  <a:moveTo>
                    <a:pt x="8404" y="715264"/>
                  </a:moveTo>
                  <a:lnTo>
                    <a:pt x="42022" y="715264"/>
                  </a:lnTo>
                </a:path>
                <a:path w="84454" h="1438910">
                  <a:moveTo>
                    <a:pt x="8404" y="644520"/>
                  </a:moveTo>
                  <a:lnTo>
                    <a:pt x="42022" y="644520"/>
                  </a:lnTo>
                </a:path>
                <a:path w="84454" h="1438910">
                  <a:moveTo>
                    <a:pt x="8404" y="573776"/>
                  </a:moveTo>
                  <a:lnTo>
                    <a:pt x="42022" y="573776"/>
                  </a:lnTo>
                </a:path>
                <a:path w="84454" h="1438910">
                  <a:moveTo>
                    <a:pt x="8404" y="503071"/>
                  </a:moveTo>
                  <a:lnTo>
                    <a:pt x="42022" y="503071"/>
                  </a:lnTo>
                </a:path>
                <a:path w="84454" h="1438910">
                  <a:moveTo>
                    <a:pt x="8404" y="432326"/>
                  </a:moveTo>
                  <a:lnTo>
                    <a:pt x="42022" y="432326"/>
                  </a:lnTo>
                </a:path>
                <a:path w="84454" h="1438910">
                  <a:moveTo>
                    <a:pt x="8404" y="361582"/>
                  </a:moveTo>
                  <a:lnTo>
                    <a:pt x="42022" y="361582"/>
                  </a:lnTo>
                </a:path>
                <a:path w="84454" h="1438910">
                  <a:moveTo>
                    <a:pt x="8404" y="290837"/>
                  </a:moveTo>
                  <a:lnTo>
                    <a:pt x="42022" y="290837"/>
                  </a:lnTo>
                </a:path>
                <a:path w="84454" h="1438910">
                  <a:moveTo>
                    <a:pt x="8404" y="212233"/>
                  </a:moveTo>
                  <a:lnTo>
                    <a:pt x="42022" y="212233"/>
                  </a:lnTo>
                </a:path>
                <a:path w="84454" h="1438910">
                  <a:moveTo>
                    <a:pt x="8404" y="141488"/>
                  </a:moveTo>
                  <a:lnTo>
                    <a:pt x="42022" y="141488"/>
                  </a:lnTo>
                </a:path>
                <a:path w="84454" h="1438910">
                  <a:moveTo>
                    <a:pt x="8404" y="70744"/>
                  </a:moveTo>
                  <a:lnTo>
                    <a:pt x="42022" y="70744"/>
                  </a:lnTo>
                </a:path>
                <a:path w="84454" h="1438910">
                  <a:moveTo>
                    <a:pt x="8404" y="0"/>
                  </a:moveTo>
                  <a:lnTo>
                    <a:pt x="42022" y="0"/>
                  </a:lnTo>
                </a:path>
                <a:path w="84454" h="1438910">
                  <a:moveTo>
                    <a:pt x="0" y="1438429"/>
                  </a:moveTo>
                  <a:lnTo>
                    <a:pt x="84045" y="1438429"/>
                  </a:lnTo>
                </a:path>
                <a:path w="84454" h="1438910">
                  <a:moveTo>
                    <a:pt x="0" y="1076847"/>
                  </a:moveTo>
                  <a:lnTo>
                    <a:pt x="84045" y="1076847"/>
                  </a:lnTo>
                </a:path>
                <a:path w="84454" h="1438910">
                  <a:moveTo>
                    <a:pt x="0" y="715264"/>
                  </a:moveTo>
                  <a:lnTo>
                    <a:pt x="84045" y="715264"/>
                  </a:lnTo>
                </a:path>
                <a:path w="84454" h="1438910">
                  <a:moveTo>
                    <a:pt x="0" y="361582"/>
                  </a:moveTo>
                  <a:lnTo>
                    <a:pt x="84045" y="361582"/>
                  </a:lnTo>
                </a:path>
                <a:path w="84454" h="1438910">
                  <a:moveTo>
                    <a:pt x="0" y="0"/>
                  </a:moveTo>
                  <a:lnTo>
                    <a:pt x="84045" y="0"/>
                  </a:lnTo>
                </a:path>
              </a:pathLst>
            </a:custGeom>
            <a:ln w="16265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8" name="object 54">
              <a:extLst>
                <a:ext uri="{FF2B5EF4-FFF2-40B4-BE49-F238E27FC236}">
                  <a16:creationId xmlns:a16="http://schemas.microsoft.com/office/drawing/2014/main" id="{AB948492-0731-4197-9A48-905502B123DE}"/>
                </a:ext>
              </a:extLst>
            </p:cNvPr>
            <p:cNvSpPr/>
            <p:nvPr/>
          </p:nvSpPr>
          <p:spPr>
            <a:xfrm>
              <a:off x="6465593" y="3160634"/>
              <a:ext cx="3370579" cy="47625"/>
            </a:xfrm>
            <a:custGeom>
              <a:avLst/>
              <a:gdLst/>
              <a:ahLst/>
              <a:cxnLst/>
              <a:rect l="l" t="t" r="r" b="b"/>
              <a:pathLst>
                <a:path w="3370579" h="47625">
                  <a:moveTo>
                    <a:pt x="0" y="0"/>
                  </a:moveTo>
                  <a:lnTo>
                    <a:pt x="3370228" y="13"/>
                  </a:lnTo>
                </a:path>
                <a:path w="3370579" h="47625">
                  <a:moveTo>
                    <a:pt x="0" y="0"/>
                  </a:moveTo>
                  <a:lnTo>
                    <a:pt x="0" y="47162"/>
                  </a:lnTo>
                </a:path>
                <a:path w="3370579" h="47625">
                  <a:moveTo>
                    <a:pt x="563105" y="0"/>
                  </a:moveTo>
                  <a:lnTo>
                    <a:pt x="563105" y="47162"/>
                  </a:lnTo>
                </a:path>
                <a:path w="3370579" h="47625">
                  <a:moveTo>
                    <a:pt x="1126211" y="0"/>
                  </a:moveTo>
                  <a:lnTo>
                    <a:pt x="1126211" y="47163"/>
                  </a:lnTo>
                </a:path>
                <a:path w="3370579" h="47625">
                  <a:moveTo>
                    <a:pt x="1689316" y="0"/>
                  </a:moveTo>
                  <a:lnTo>
                    <a:pt x="1689316" y="47163"/>
                  </a:lnTo>
                </a:path>
                <a:path w="3370579" h="47625">
                  <a:moveTo>
                    <a:pt x="2252422" y="0"/>
                  </a:moveTo>
                  <a:lnTo>
                    <a:pt x="2252422" y="47163"/>
                  </a:lnTo>
                </a:path>
                <a:path w="3370579" h="47625">
                  <a:moveTo>
                    <a:pt x="2807123" y="0"/>
                  </a:moveTo>
                  <a:lnTo>
                    <a:pt x="2807123" y="47163"/>
                  </a:lnTo>
                </a:path>
                <a:path w="3370579" h="47625">
                  <a:moveTo>
                    <a:pt x="3370228" y="0"/>
                  </a:moveTo>
                  <a:lnTo>
                    <a:pt x="3370228" y="47163"/>
                  </a:lnTo>
                </a:path>
              </a:pathLst>
            </a:custGeom>
            <a:ln w="8132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9" name="object 55">
              <a:extLst>
                <a:ext uri="{FF2B5EF4-FFF2-40B4-BE49-F238E27FC236}">
                  <a16:creationId xmlns:a16="http://schemas.microsoft.com/office/drawing/2014/main" id="{B1A49FEB-F076-4475-8BA0-4397B66A311C}"/>
                </a:ext>
              </a:extLst>
            </p:cNvPr>
            <p:cNvSpPr/>
            <p:nvPr/>
          </p:nvSpPr>
          <p:spPr>
            <a:xfrm>
              <a:off x="6747146" y="1938368"/>
              <a:ext cx="2807335" cy="935355"/>
            </a:xfrm>
            <a:custGeom>
              <a:avLst/>
              <a:gdLst/>
              <a:ahLst/>
              <a:cxnLst/>
              <a:rect l="l" t="t" r="r" b="b"/>
              <a:pathLst>
                <a:path w="2807334" h="935355">
                  <a:moveTo>
                    <a:pt x="0" y="935358"/>
                  </a:moveTo>
                  <a:lnTo>
                    <a:pt x="563105" y="652380"/>
                  </a:lnTo>
                  <a:lnTo>
                    <a:pt x="1126211" y="935358"/>
                  </a:lnTo>
                  <a:lnTo>
                    <a:pt x="1689316" y="432287"/>
                  </a:lnTo>
                  <a:lnTo>
                    <a:pt x="2252422" y="0"/>
                  </a:lnTo>
                  <a:lnTo>
                    <a:pt x="2807123" y="220093"/>
                  </a:lnTo>
                </a:path>
              </a:pathLst>
            </a:custGeom>
            <a:ln w="47489">
              <a:solidFill>
                <a:srgbClr val="548ED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0" name="object 56">
              <a:extLst>
                <a:ext uri="{FF2B5EF4-FFF2-40B4-BE49-F238E27FC236}">
                  <a16:creationId xmlns:a16="http://schemas.microsoft.com/office/drawing/2014/main" id="{AC4807DA-B837-4767-83F1-FDEE87891BE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21078" y="2755819"/>
              <a:ext cx="247934" cy="231884"/>
            </a:xfrm>
            <a:prstGeom prst="rect">
              <a:avLst/>
            </a:prstGeom>
          </p:spPr>
        </p:pic>
        <p:pic>
          <p:nvPicPr>
            <p:cNvPr id="61" name="object 57">
              <a:extLst>
                <a:ext uri="{FF2B5EF4-FFF2-40B4-BE49-F238E27FC236}">
                  <a16:creationId xmlns:a16="http://schemas.microsoft.com/office/drawing/2014/main" id="{E2682B43-B94C-4632-ABFA-FE8242E9FBC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4183" y="2464981"/>
              <a:ext cx="247934" cy="231884"/>
            </a:xfrm>
            <a:prstGeom prst="rect">
              <a:avLst/>
            </a:prstGeom>
          </p:spPr>
        </p:pic>
        <p:pic>
          <p:nvPicPr>
            <p:cNvPr id="62" name="object 58">
              <a:extLst>
                <a:ext uri="{FF2B5EF4-FFF2-40B4-BE49-F238E27FC236}">
                  <a16:creationId xmlns:a16="http://schemas.microsoft.com/office/drawing/2014/main" id="{FAA568D3-F914-47C2-BC77-293435977DC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38884" y="2755819"/>
              <a:ext cx="247934" cy="231884"/>
            </a:xfrm>
            <a:prstGeom prst="rect">
              <a:avLst/>
            </a:prstGeom>
          </p:spPr>
        </p:pic>
        <p:pic>
          <p:nvPicPr>
            <p:cNvPr id="63" name="object 59">
              <a:extLst>
                <a:ext uri="{FF2B5EF4-FFF2-40B4-BE49-F238E27FC236}">
                  <a16:creationId xmlns:a16="http://schemas.microsoft.com/office/drawing/2014/main" id="{1D251DA6-0B5F-432D-B7F1-79B6C6170E9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01990" y="2252748"/>
              <a:ext cx="247934" cy="231884"/>
            </a:xfrm>
            <a:prstGeom prst="rect">
              <a:avLst/>
            </a:prstGeom>
          </p:spPr>
        </p:pic>
        <p:pic>
          <p:nvPicPr>
            <p:cNvPr id="64" name="object 60">
              <a:extLst>
                <a:ext uri="{FF2B5EF4-FFF2-40B4-BE49-F238E27FC236}">
                  <a16:creationId xmlns:a16="http://schemas.microsoft.com/office/drawing/2014/main" id="{AAC933C6-D8C6-43FC-AB8B-512F2D61F37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5095" y="1820461"/>
              <a:ext cx="247934" cy="231884"/>
            </a:xfrm>
            <a:prstGeom prst="rect">
              <a:avLst/>
            </a:prstGeom>
          </p:spPr>
        </p:pic>
        <p:pic>
          <p:nvPicPr>
            <p:cNvPr id="65" name="object 61">
              <a:extLst>
                <a:ext uri="{FF2B5EF4-FFF2-40B4-BE49-F238E27FC236}">
                  <a16:creationId xmlns:a16="http://schemas.microsoft.com/office/drawing/2014/main" id="{19B7C57B-52F9-4329-9B2E-84A0A8C5C2EE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28201" y="2032654"/>
              <a:ext cx="247934" cy="231884"/>
            </a:xfrm>
            <a:prstGeom prst="rect">
              <a:avLst/>
            </a:prstGeom>
          </p:spPr>
        </p:pic>
      </p:grpSp>
      <p:sp>
        <p:nvSpPr>
          <p:cNvPr id="66" name="object 62">
            <a:extLst>
              <a:ext uri="{FF2B5EF4-FFF2-40B4-BE49-F238E27FC236}">
                <a16:creationId xmlns:a16="http://schemas.microsoft.com/office/drawing/2014/main" id="{81020748-61E7-401D-B55B-DB77D9F77AB6}"/>
              </a:ext>
            </a:extLst>
          </p:cNvPr>
          <p:cNvSpPr txBox="1"/>
          <p:nvPr/>
        </p:nvSpPr>
        <p:spPr>
          <a:xfrm>
            <a:off x="6217589" y="2723445"/>
            <a:ext cx="265430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100" b="1" spc="45" dirty="0">
                <a:latin typeface="Arial"/>
                <a:cs typeface="Arial"/>
              </a:rPr>
              <a:t>476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7" name="object 63">
            <a:extLst>
              <a:ext uri="{FF2B5EF4-FFF2-40B4-BE49-F238E27FC236}">
                <a16:creationId xmlns:a16="http://schemas.microsoft.com/office/drawing/2014/main" id="{25DE9439-1172-455F-9E6E-7A0A6F660DB8}"/>
              </a:ext>
            </a:extLst>
          </p:cNvPr>
          <p:cNvSpPr txBox="1"/>
          <p:nvPr/>
        </p:nvSpPr>
        <p:spPr>
          <a:xfrm>
            <a:off x="7387503" y="2537742"/>
            <a:ext cx="26606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100" b="1" spc="45" dirty="0">
                <a:latin typeface="Arial"/>
                <a:cs typeface="Arial"/>
              </a:rPr>
              <a:t>482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8" name="object 64">
            <a:extLst>
              <a:ext uri="{FF2B5EF4-FFF2-40B4-BE49-F238E27FC236}">
                <a16:creationId xmlns:a16="http://schemas.microsoft.com/office/drawing/2014/main" id="{5452313E-E868-492F-B049-740DBA6D6596}"/>
              </a:ext>
            </a:extLst>
          </p:cNvPr>
          <p:cNvSpPr txBox="1"/>
          <p:nvPr/>
        </p:nvSpPr>
        <p:spPr>
          <a:xfrm>
            <a:off x="7877769" y="2114232"/>
            <a:ext cx="265430" cy="1955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100" b="1" spc="45" dirty="0">
                <a:latin typeface="Arial"/>
                <a:cs typeface="Arial"/>
              </a:rPr>
              <a:t>494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9" name="object 65">
            <a:extLst>
              <a:ext uri="{FF2B5EF4-FFF2-40B4-BE49-F238E27FC236}">
                <a16:creationId xmlns:a16="http://schemas.microsoft.com/office/drawing/2014/main" id="{42786BA1-990E-415C-9CED-074885B9E4C3}"/>
              </a:ext>
            </a:extLst>
          </p:cNvPr>
          <p:cNvSpPr txBox="1"/>
          <p:nvPr/>
        </p:nvSpPr>
        <p:spPr>
          <a:xfrm>
            <a:off x="8746240" y="2139189"/>
            <a:ext cx="266065" cy="1962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100" b="1" spc="45" dirty="0">
                <a:latin typeface="Arial"/>
                <a:cs typeface="Arial"/>
              </a:rPr>
              <a:t>488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0" name="object 66">
            <a:extLst>
              <a:ext uri="{FF2B5EF4-FFF2-40B4-BE49-F238E27FC236}">
                <a16:creationId xmlns:a16="http://schemas.microsoft.com/office/drawing/2014/main" id="{4622C8B1-4F92-4F94-A9BA-6C62B32871F0}"/>
              </a:ext>
            </a:extLst>
          </p:cNvPr>
          <p:cNvSpPr txBox="1"/>
          <p:nvPr/>
        </p:nvSpPr>
        <p:spPr>
          <a:xfrm>
            <a:off x="5232434" y="2799103"/>
            <a:ext cx="189230" cy="1682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900" b="1" spc="-45" dirty="0">
                <a:latin typeface="Arial"/>
                <a:cs typeface="Arial"/>
              </a:rPr>
              <a:t>470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71" name="object 67">
            <a:extLst>
              <a:ext uri="{FF2B5EF4-FFF2-40B4-BE49-F238E27FC236}">
                <a16:creationId xmlns:a16="http://schemas.microsoft.com/office/drawing/2014/main" id="{D48226E0-A85E-4DFB-BCAD-E803EE1C52A1}"/>
              </a:ext>
            </a:extLst>
          </p:cNvPr>
          <p:cNvSpPr txBox="1"/>
          <p:nvPr/>
        </p:nvSpPr>
        <p:spPr>
          <a:xfrm>
            <a:off x="5232434" y="2439158"/>
            <a:ext cx="189230" cy="167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900" b="1" spc="-45" dirty="0">
                <a:latin typeface="Arial"/>
                <a:cs typeface="Arial"/>
              </a:rPr>
              <a:t>480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72" name="object 68">
            <a:extLst>
              <a:ext uri="{FF2B5EF4-FFF2-40B4-BE49-F238E27FC236}">
                <a16:creationId xmlns:a16="http://schemas.microsoft.com/office/drawing/2014/main" id="{FCF7092E-F74B-4FEA-BE30-1E7A7334A221}"/>
              </a:ext>
            </a:extLst>
          </p:cNvPr>
          <p:cNvSpPr txBox="1"/>
          <p:nvPr/>
        </p:nvSpPr>
        <p:spPr>
          <a:xfrm>
            <a:off x="5232434" y="1718325"/>
            <a:ext cx="189230" cy="5276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900" b="1" spc="-45" dirty="0">
                <a:latin typeface="Arial"/>
                <a:cs typeface="Arial"/>
              </a:rPr>
              <a:t>500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r>
              <a:rPr sz="900" b="1" spc="-45" dirty="0">
                <a:latin typeface="Arial"/>
                <a:cs typeface="Arial"/>
              </a:rPr>
              <a:t>490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73" name="object 69">
            <a:extLst>
              <a:ext uri="{FF2B5EF4-FFF2-40B4-BE49-F238E27FC236}">
                <a16:creationId xmlns:a16="http://schemas.microsoft.com/office/drawing/2014/main" id="{B11E4F65-EF76-41EF-A271-6B0503CFDA55}"/>
              </a:ext>
            </a:extLst>
          </p:cNvPr>
          <p:cNvSpPr txBox="1"/>
          <p:nvPr/>
        </p:nvSpPr>
        <p:spPr>
          <a:xfrm>
            <a:off x="5232434" y="3020506"/>
            <a:ext cx="2400300" cy="48514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433705">
              <a:lnSpc>
                <a:spcPts val="1215"/>
              </a:lnSpc>
              <a:spcBef>
                <a:spcPts val="120"/>
              </a:spcBef>
              <a:tabLst>
                <a:tab pos="1576705" algn="l"/>
              </a:tabLst>
            </a:pPr>
            <a:r>
              <a:rPr sz="1100" b="1" spc="50" dirty="0">
                <a:latin typeface="Arial"/>
                <a:cs typeface="Arial"/>
              </a:rPr>
              <a:t>468	</a:t>
            </a:r>
            <a:r>
              <a:rPr sz="1100" b="1" spc="45" dirty="0">
                <a:latin typeface="Arial"/>
                <a:cs typeface="Arial"/>
              </a:rPr>
              <a:t>468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ts val="975"/>
              </a:lnSpc>
            </a:pPr>
            <a:r>
              <a:rPr sz="900" b="1" spc="-45" dirty="0">
                <a:latin typeface="Arial"/>
                <a:cs typeface="Arial"/>
              </a:rPr>
              <a:t>460</a:t>
            </a:r>
            <a:endParaRPr sz="900" dirty="0">
              <a:latin typeface="Arial"/>
              <a:cs typeface="Arial"/>
            </a:endParaRPr>
          </a:p>
          <a:p>
            <a:pPr marL="430530">
              <a:lnSpc>
                <a:spcPct val="100000"/>
              </a:lnSpc>
              <a:spcBef>
                <a:spcPts val="85"/>
              </a:spcBef>
              <a:tabLst>
                <a:tab pos="993140" algn="l"/>
                <a:tab pos="1555750" algn="l"/>
                <a:tab pos="2117725" algn="l"/>
              </a:tabLst>
            </a:pPr>
            <a:r>
              <a:rPr sz="1100" b="1" spc="-90" dirty="0">
                <a:latin typeface="Arial"/>
                <a:cs typeface="Arial"/>
              </a:rPr>
              <a:t>200</a:t>
            </a:r>
            <a:r>
              <a:rPr sz="1100" b="1" spc="-70" dirty="0">
                <a:latin typeface="Arial"/>
                <a:cs typeface="Arial"/>
              </a:rPr>
              <a:t>3</a:t>
            </a:r>
            <a:r>
              <a:rPr sz="1100" b="1" dirty="0">
                <a:latin typeface="Arial"/>
                <a:cs typeface="Arial"/>
              </a:rPr>
              <a:t>	</a:t>
            </a:r>
            <a:r>
              <a:rPr sz="1100" b="1" spc="-90" dirty="0">
                <a:latin typeface="Arial"/>
                <a:cs typeface="Arial"/>
              </a:rPr>
              <a:t>200</a:t>
            </a:r>
            <a:r>
              <a:rPr sz="1100" b="1" spc="-70" dirty="0">
                <a:latin typeface="Arial"/>
                <a:cs typeface="Arial"/>
              </a:rPr>
              <a:t>6</a:t>
            </a:r>
            <a:r>
              <a:rPr sz="1100" b="1" dirty="0">
                <a:latin typeface="Arial"/>
                <a:cs typeface="Arial"/>
              </a:rPr>
              <a:t>	</a:t>
            </a:r>
            <a:r>
              <a:rPr sz="1100" b="1" spc="-90" dirty="0">
                <a:latin typeface="Arial"/>
                <a:cs typeface="Arial"/>
              </a:rPr>
              <a:t>200</a:t>
            </a:r>
            <a:r>
              <a:rPr sz="1100" b="1" spc="-70" dirty="0">
                <a:latin typeface="Arial"/>
                <a:cs typeface="Arial"/>
              </a:rPr>
              <a:t>9</a:t>
            </a:r>
            <a:r>
              <a:rPr sz="1100" b="1" dirty="0">
                <a:latin typeface="Arial"/>
                <a:cs typeface="Arial"/>
              </a:rPr>
              <a:t>	</a:t>
            </a:r>
            <a:r>
              <a:rPr sz="1100" b="1" spc="-90" dirty="0">
                <a:latin typeface="Arial"/>
                <a:cs typeface="Arial"/>
              </a:rPr>
              <a:t>2012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4" name="object 70">
            <a:extLst>
              <a:ext uri="{FF2B5EF4-FFF2-40B4-BE49-F238E27FC236}">
                <a16:creationId xmlns:a16="http://schemas.microsoft.com/office/drawing/2014/main" id="{C8D9C5AF-992C-4CE0-B3B9-51488F50E95C}"/>
              </a:ext>
            </a:extLst>
          </p:cNvPr>
          <p:cNvSpPr txBox="1"/>
          <p:nvPr/>
        </p:nvSpPr>
        <p:spPr>
          <a:xfrm>
            <a:off x="7913069" y="3310034"/>
            <a:ext cx="281940" cy="1955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100" b="1" spc="-90" dirty="0">
                <a:latin typeface="Arial"/>
                <a:cs typeface="Arial"/>
              </a:rPr>
              <a:t>2015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5" name="object 71">
            <a:extLst>
              <a:ext uri="{FF2B5EF4-FFF2-40B4-BE49-F238E27FC236}">
                <a16:creationId xmlns:a16="http://schemas.microsoft.com/office/drawing/2014/main" id="{13128146-1385-4D1A-B5BA-8E991602A281}"/>
              </a:ext>
            </a:extLst>
          </p:cNvPr>
          <p:cNvSpPr txBox="1"/>
          <p:nvPr/>
        </p:nvSpPr>
        <p:spPr>
          <a:xfrm>
            <a:off x="8475474" y="3310034"/>
            <a:ext cx="283210" cy="1955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100" b="1" spc="-85" dirty="0">
                <a:latin typeface="Arial"/>
                <a:cs typeface="Arial"/>
              </a:rPr>
              <a:t>2018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6" name="object 72">
            <a:extLst>
              <a:ext uri="{FF2B5EF4-FFF2-40B4-BE49-F238E27FC236}">
                <a16:creationId xmlns:a16="http://schemas.microsoft.com/office/drawing/2014/main" id="{D340AEBB-E186-4727-A611-92B24482BB79}"/>
              </a:ext>
            </a:extLst>
          </p:cNvPr>
          <p:cNvSpPr txBox="1"/>
          <p:nvPr/>
        </p:nvSpPr>
        <p:spPr>
          <a:xfrm>
            <a:off x="4948085" y="1696464"/>
            <a:ext cx="248285" cy="1523365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619760" marR="5080" indent="-607695">
              <a:lnSpc>
                <a:spcPts val="860"/>
              </a:lnSpc>
              <a:spcBef>
                <a:spcPts val="130"/>
              </a:spcBef>
            </a:pPr>
            <a:r>
              <a:rPr sz="800" spc="20" dirty="0">
                <a:latin typeface="Microsoft Sans Serif"/>
                <a:cs typeface="Microsoft Sans Serif"/>
              </a:rPr>
              <a:t>С</a:t>
            </a:r>
            <a:r>
              <a:rPr sz="800" spc="15" dirty="0">
                <a:latin typeface="Microsoft Sans Serif"/>
                <a:cs typeface="Microsoft Sans Serif"/>
              </a:rPr>
              <a:t>ре</a:t>
            </a:r>
            <a:r>
              <a:rPr sz="800" spc="-5" dirty="0">
                <a:latin typeface="Microsoft Sans Serif"/>
                <a:cs typeface="Microsoft Sans Serif"/>
              </a:rPr>
              <a:t>д</a:t>
            </a:r>
            <a:r>
              <a:rPr sz="800" spc="20" dirty="0">
                <a:latin typeface="Microsoft Sans Serif"/>
                <a:cs typeface="Microsoft Sans Serif"/>
              </a:rPr>
              <a:t>н</a:t>
            </a:r>
            <a:r>
              <a:rPr sz="800" spc="15" dirty="0">
                <a:latin typeface="Microsoft Sans Serif"/>
                <a:cs typeface="Microsoft Sans Serif"/>
              </a:rPr>
              <a:t>и</a:t>
            </a:r>
            <a:r>
              <a:rPr sz="800" dirty="0">
                <a:latin typeface="Microsoft Sans Serif"/>
                <a:cs typeface="Microsoft Sans Serif"/>
              </a:rPr>
              <a:t>й</a:t>
            </a:r>
            <a:r>
              <a:rPr sz="800" spc="-75" dirty="0">
                <a:latin typeface="Microsoft Sans Serif"/>
                <a:cs typeface="Microsoft Sans Serif"/>
              </a:rPr>
              <a:t> </a:t>
            </a:r>
            <a:r>
              <a:rPr sz="800" spc="5" dirty="0">
                <a:latin typeface="Microsoft Sans Serif"/>
                <a:cs typeface="Microsoft Sans Serif"/>
              </a:rPr>
              <a:t>б</a:t>
            </a:r>
            <a:r>
              <a:rPr sz="800" spc="15" dirty="0">
                <a:latin typeface="Microsoft Sans Serif"/>
                <a:cs typeface="Microsoft Sans Serif"/>
              </a:rPr>
              <a:t>а</a:t>
            </a:r>
            <a:r>
              <a:rPr sz="800" spc="-5" dirty="0">
                <a:latin typeface="Microsoft Sans Serif"/>
                <a:cs typeface="Microsoft Sans Serif"/>
              </a:rPr>
              <a:t>л</a:t>
            </a:r>
            <a:r>
              <a:rPr sz="800" dirty="0">
                <a:latin typeface="Microsoft Sans Serif"/>
                <a:cs typeface="Microsoft Sans Serif"/>
              </a:rPr>
              <a:t>л</a:t>
            </a:r>
            <a:r>
              <a:rPr sz="800" spc="-90" dirty="0">
                <a:latin typeface="Microsoft Sans Serif"/>
                <a:cs typeface="Microsoft Sans Serif"/>
              </a:rPr>
              <a:t> </a:t>
            </a:r>
            <a:r>
              <a:rPr sz="800" spc="30" dirty="0">
                <a:latin typeface="Microsoft Sans Serif"/>
                <a:cs typeface="Microsoft Sans Serif"/>
              </a:rPr>
              <a:t>п</a:t>
            </a:r>
            <a:r>
              <a:rPr sz="800" dirty="0">
                <a:latin typeface="Microsoft Sans Serif"/>
                <a:cs typeface="Microsoft Sans Serif"/>
              </a:rPr>
              <a:t>о </a:t>
            </a:r>
            <a:r>
              <a:rPr sz="800" spc="-100" dirty="0">
                <a:latin typeface="Microsoft Sans Serif"/>
                <a:cs typeface="Microsoft Sans Serif"/>
              </a:rPr>
              <a:t> </a:t>
            </a:r>
            <a:r>
              <a:rPr sz="800" spc="45" dirty="0">
                <a:latin typeface="Microsoft Sans Serif"/>
                <a:cs typeface="Microsoft Sans Serif"/>
              </a:rPr>
              <a:t>м</a:t>
            </a:r>
            <a:r>
              <a:rPr sz="800" spc="15" dirty="0">
                <a:latin typeface="Microsoft Sans Serif"/>
                <a:cs typeface="Microsoft Sans Serif"/>
              </a:rPr>
              <a:t>е</a:t>
            </a:r>
            <a:r>
              <a:rPr sz="800" dirty="0">
                <a:latin typeface="Microsoft Sans Serif"/>
                <a:cs typeface="Microsoft Sans Serif"/>
              </a:rPr>
              <a:t>ж</a:t>
            </a:r>
            <a:r>
              <a:rPr sz="800" spc="-65" dirty="0">
                <a:latin typeface="Microsoft Sans Serif"/>
                <a:cs typeface="Microsoft Sans Serif"/>
              </a:rPr>
              <a:t>ду</a:t>
            </a:r>
            <a:r>
              <a:rPr sz="800" spc="20" dirty="0">
                <a:latin typeface="Microsoft Sans Serif"/>
                <a:cs typeface="Microsoft Sans Serif"/>
              </a:rPr>
              <a:t>н</a:t>
            </a:r>
            <a:r>
              <a:rPr sz="800" spc="15" dirty="0">
                <a:latin typeface="Microsoft Sans Serif"/>
                <a:cs typeface="Microsoft Sans Serif"/>
              </a:rPr>
              <a:t>ар</a:t>
            </a:r>
            <a:r>
              <a:rPr sz="800" spc="-45" dirty="0">
                <a:latin typeface="Microsoft Sans Serif"/>
                <a:cs typeface="Microsoft Sans Serif"/>
              </a:rPr>
              <a:t>о</a:t>
            </a:r>
            <a:r>
              <a:rPr sz="800" spc="-5" dirty="0">
                <a:latin typeface="Microsoft Sans Serif"/>
                <a:cs typeface="Microsoft Sans Serif"/>
              </a:rPr>
              <a:t>д</a:t>
            </a:r>
            <a:r>
              <a:rPr sz="800" spc="-40" dirty="0">
                <a:latin typeface="Microsoft Sans Serif"/>
                <a:cs typeface="Microsoft Sans Serif"/>
              </a:rPr>
              <a:t>н</a:t>
            </a:r>
            <a:r>
              <a:rPr sz="800" spc="15" dirty="0">
                <a:latin typeface="Microsoft Sans Serif"/>
                <a:cs typeface="Microsoft Sans Serif"/>
              </a:rPr>
              <a:t>о</a:t>
            </a:r>
            <a:r>
              <a:rPr sz="800" dirty="0">
                <a:latin typeface="Microsoft Sans Serif"/>
                <a:cs typeface="Microsoft Sans Serif"/>
              </a:rPr>
              <a:t>й  </a:t>
            </a:r>
            <a:r>
              <a:rPr sz="800" spc="-40" dirty="0">
                <a:latin typeface="Microsoft Sans Serif"/>
                <a:cs typeface="Microsoft Sans Serif"/>
              </a:rPr>
              <a:t>шкале</a:t>
            </a:r>
            <a:endParaRPr sz="800" dirty="0">
              <a:latin typeface="Microsoft Sans Serif"/>
              <a:cs typeface="Microsoft Sans Serif"/>
            </a:endParaRPr>
          </a:p>
        </p:txBody>
      </p:sp>
      <p:sp>
        <p:nvSpPr>
          <p:cNvPr id="77" name="object 73">
            <a:extLst>
              <a:ext uri="{FF2B5EF4-FFF2-40B4-BE49-F238E27FC236}">
                <a16:creationId xmlns:a16="http://schemas.microsoft.com/office/drawing/2014/main" id="{0EA9429F-9076-4C85-9288-736A5D4ACC0A}"/>
              </a:ext>
            </a:extLst>
          </p:cNvPr>
          <p:cNvSpPr txBox="1"/>
          <p:nvPr/>
        </p:nvSpPr>
        <p:spPr>
          <a:xfrm>
            <a:off x="5550756" y="1380979"/>
            <a:ext cx="2990850" cy="2146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250" b="1" spc="20" dirty="0">
                <a:latin typeface="Arial"/>
                <a:cs typeface="Arial"/>
              </a:rPr>
              <a:t>МАТЕМАТИЧЕСКАЯ</a:t>
            </a:r>
            <a:r>
              <a:rPr sz="1250" b="1" spc="295" dirty="0">
                <a:latin typeface="Arial"/>
                <a:cs typeface="Arial"/>
              </a:rPr>
              <a:t> </a:t>
            </a:r>
            <a:r>
              <a:rPr sz="1250" b="1" spc="35" dirty="0">
                <a:latin typeface="Arial"/>
                <a:cs typeface="Arial"/>
              </a:rPr>
              <a:t>ГРАМОТНОСТЬ</a:t>
            </a:r>
            <a:endParaRPr sz="1250" dirty="0">
              <a:latin typeface="Arial"/>
              <a:cs typeface="Arial"/>
            </a:endParaRPr>
          </a:p>
        </p:txBody>
      </p:sp>
      <p:sp>
        <p:nvSpPr>
          <p:cNvPr id="78" name="object 74">
            <a:extLst>
              <a:ext uri="{FF2B5EF4-FFF2-40B4-BE49-F238E27FC236}">
                <a16:creationId xmlns:a16="http://schemas.microsoft.com/office/drawing/2014/main" id="{1702FBE2-3182-4533-B81C-22C8246DF87A}"/>
              </a:ext>
            </a:extLst>
          </p:cNvPr>
          <p:cNvSpPr/>
          <p:nvPr/>
        </p:nvSpPr>
        <p:spPr>
          <a:xfrm>
            <a:off x="4788024" y="1324573"/>
            <a:ext cx="4253865" cy="2304415"/>
          </a:xfrm>
          <a:custGeom>
            <a:avLst/>
            <a:gdLst/>
            <a:ahLst/>
            <a:cxnLst/>
            <a:rect l="l" t="t" r="r" b="b"/>
            <a:pathLst>
              <a:path w="4253865" h="2304415">
                <a:moveTo>
                  <a:pt x="0" y="2304288"/>
                </a:moveTo>
                <a:lnTo>
                  <a:pt x="4253484" y="2304288"/>
                </a:lnTo>
                <a:lnTo>
                  <a:pt x="4253484" y="0"/>
                </a:lnTo>
                <a:lnTo>
                  <a:pt x="0" y="0"/>
                </a:lnTo>
                <a:lnTo>
                  <a:pt x="0" y="2304288"/>
                </a:lnTo>
                <a:close/>
              </a:path>
            </a:pathLst>
          </a:custGeom>
          <a:ln w="9144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79" name="object 76">
            <a:extLst>
              <a:ext uri="{FF2B5EF4-FFF2-40B4-BE49-F238E27FC236}">
                <a16:creationId xmlns:a16="http://schemas.microsoft.com/office/drawing/2014/main" id="{8A244CF3-F218-408E-B068-59A83E01BE38}"/>
              </a:ext>
            </a:extLst>
          </p:cNvPr>
          <p:cNvGrpSpPr/>
          <p:nvPr/>
        </p:nvGrpSpPr>
        <p:grpSpPr>
          <a:xfrm>
            <a:off x="4838315" y="3697441"/>
            <a:ext cx="4308475" cy="2395855"/>
            <a:chOff x="5792723" y="3614928"/>
            <a:chExt cx="4308475" cy="2395855"/>
          </a:xfrm>
        </p:grpSpPr>
        <p:pic>
          <p:nvPicPr>
            <p:cNvPr id="80" name="object 77">
              <a:extLst>
                <a:ext uri="{FF2B5EF4-FFF2-40B4-BE49-F238E27FC236}">
                  <a16:creationId xmlns:a16="http://schemas.microsoft.com/office/drawing/2014/main" id="{1D4AF516-75CA-48C4-A0BF-D34041B85EF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01867" y="3624072"/>
              <a:ext cx="4290060" cy="2377440"/>
            </a:xfrm>
            <a:prstGeom prst="rect">
              <a:avLst/>
            </a:prstGeom>
          </p:spPr>
        </p:pic>
        <p:sp>
          <p:nvSpPr>
            <p:cNvPr id="81" name="object 78">
              <a:extLst>
                <a:ext uri="{FF2B5EF4-FFF2-40B4-BE49-F238E27FC236}">
                  <a16:creationId xmlns:a16="http://schemas.microsoft.com/office/drawing/2014/main" id="{C3A57165-47E0-45B2-BE7C-297BA7583948}"/>
                </a:ext>
              </a:extLst>
            </p:cNvPr>
            <p:cNvSpPr/>
            <p:nvPr/>
          </p:nvSpPr>
          <p:spPr>
            <a:xfrm>
              <a:off x="5797295" y="3619500"/>
              <a:ext cx="4299585" cy="2386965"/>
            </a:xfrm>
            <a:custGeom>
              <a:avLst/>
              <a:gdLst/>
              <a:ahLst/>
              <a:cxnLst/>
              <a:rect l="l" t="t" r="r" b="b"/>
              <a:pathLst>
                <a:path w="4299584" h="2386965">
                  <a:moveTo>
                    <a:pt x="0" y="2386584"/>
                  </a:moveTo>
                  <a:lnTo>
                    <a:pt x="4299204" y="2386584"/>
                  </a:lnTo>
                  <a:lnTo>
                    <a:pt x="4299204" y="0"/>
                  </a:lnTo>
                  <a:lnTo>
                    <a:pt x="0" y="0"/>
                  </a:lnTo>
                  <a:lnTo>
                    <a:pt x="0" y="2386584"/>
                  </a:lnTo>
                  <a:close/>
                </a:path>
              </a:pathLst>
            </a:custGeom>
            <a:ln w="9144">
              <a:solidFill>
                <a:srgbClr val="660066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84C271FF-30D9-4E06-B741-23F7B9596B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063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особенность заданий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E8FA3B2F-0E4A-4B01-8432-9B2761E018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3183250"/>
              </p:ext>
            </p:extLst>
          </p:nvPr>
        </p:nvGraphicFramePr>
        <p:xfrm>
          <a:off x="1115617" y="1484784"/>
          <a:ext cx="8028384" cy="4611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832817-A632-4384-882F-48C634B158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2230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object 4">
            <a:extLst>
              <a:ext uri="{FF2B5EF4-FFF2-40B4-BE49-F238E27FC236}">
                <a16:creationId xmlns:a16="http://schemas.microsoft.com/office/drawing/2014/main" id="{A08E8373-C944-43FC-A818-C8795A2563C3}"/>
              </a:ext>
            </a:extLst>
          </p:cNvPr>
          <p:cNvGrpSpPr/>
          <p:nvPr/>
        </p:nvGrpSpPr>
        <p:grpSpPr>
          <a:xfrm>
            <a:off x="127637" y="2461227"/>
            <a:ext cx="4300348" cy="3902460"/>
            <a:chOff x="6003035" y="2673095"/>
            <a:chExt cx="5739765" cy="3203575"/>
          </a:xfrm>
          <a:solidFill>
            <a:srgbClr val="FFC000"/>
          </a:solidFill>
        </p:grpSpPr>
        <p:sp>
          <p:nvSpPr>
            <p:cNvPr id="26" name="object 5">
              <a:extLst>
                <a:ext uri="{FF2B5EF4-FFF2-40B4-BE49-F238E27FC236}">
                  <a16:creationId xmlns:a16="http://schemas.microsoft.com/office/drawing/2014/main" id="{9F3E0A68-696E-477B-AAA4-ABA0DF3AF268}"/>
                </a:ext>
              </a:extLst>
            </p:cNvPr>
            <p:cNvSpPr/>
            <p:nvPr/>
          </p:nvSpPr>
          <p:spPr>
            <a:xfrm>
              <a:off x="6009131" y="2679191"/>
              <a:ext cx="5727700" cy="3191510"/>
            </a:xfrm>
            <a:custGeom>
              <a:avLst/>
              <a:gdLst/>
              <a:ahLst/>
              <a:cxnLst/>
              <a:rect l="l" t="t" r="r" b="b"/>
              <a:pathLst>
                <a:path w="5727700" h="3191510">
                  <a:moveTo>
                    <a:pt x="5727192" y="0"/>
                  </a:moveTo>
                  <a:lnTo>
                    <a:pt x="0" y="0"/>
                  </a:lnTo>
                  <a:lnTo>
                    <a:pt x="0" y="3191256"/>
                  </a:lnTo>
                  <a:lnTo>
                    <a:pt x="5195316" y="3191256"/>
                  </a:lnTo>
                  <a:lnTo>
                    <a:pt x="5727192" y="2659380"/>
                  </a:lnTo>
                  <a:lnTo>
                    <a:pt x="57271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>
              <a:extLst>
                <a:ext uri="{FF2B5EF4-FFF2-40B4-BE49-F238E27FC236}">
                  <a16:creationId xmlns:a16="http://schemas.microsoft.com/office/drawing/2014/main" id="{00F5BE2A-C4A1-4ABA-A6DB-D009D2C462FF}"/>
                </a:ext>
              </a:extLst>
            </p:cNvPr>
            <p:cNvSpPr/>
            <p:nvPr/>
          </p:nvSpPr>
          <p:spPr>
            <a:xfrm>
              <a:off x="11204447" y="5338572"/>
              <a:ext cx="532130" cy="532130"/>
            </a:xfrm>
            <a:custGeom>
              <a:avLst/>
              <a:gdLst/>
              <a:ahLst/>
              <a:cxnLst/>
              <a:rect l="l" t="t" r="r" b="b"/>
              <a:pathLst>
                <a:path w="532129" h="532129">
                  <a:moveTo>
                    <a:pt x="531876" y="0"/>
                  </a:moveTo>
                  <a:lnTo>
                    <a:pt x="106425" y="106425"/>
                  </a:lnTo>
                  <a:lnTo>
                    <a:pt x="0" y="531875"/>
                  </a:lnTo>
                  <a:lnTo>
                    <a:pt x="531876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>
              <a:extLst>
                <a:ext uri="{FF2B5EF4-FFF2-40B4-BE49-F238E27FC236}">
                  <a16:creationId xmlns:a16="http://schemas.microsoft.com/office/drawing/2014/main" id="{3BE5746F-BC9C-4D88-A28C-410AF9DACCBA}"/>
                </a:ext>
              </a:extLst>
            </p:cNvPr>
            <p:cNvSpPr/>
            <p:nvPr/>
          </p:nvSpPr>
          <p:spPr>
            <a:xfrm>
              <a:off x="6009131" y="2679191"/>
              <a:ext cx="5727700" cy="3191510"/>
            </a:xfrm>
            <a:custGeom>
              <a:avLst/>
              <a:gdLst/>
              <a:ahLst/>
              <a:cxnLst/>
              <a:rect l="l" t="t" r="r" b="b"/>
              <a:pathLst>
                <a:path w="5727700" h="3191510">
                  <a:moveTo>
                    <a:pt x="5195316" y="3191256"/>
                  </a:moveTo>
                  <a:lnTo>
                    <a:pt x="5301742" y="2765806"/>
                  </a:lnTo>
                  <a:lnTo>
                    <a:pt x="5727192" y="2659380"/>
                  </a:lnTo>
                  <a:lnTo>
                    <a:pt x="5195316" y="3191256"/>
                  </a:lnTo>
                  <a:lnTo>
                    <a:pt x="0" y="3191256"/>
                  </a:lnTo>
                  <a:lnTo>
                    <a:pt x="0" y="0"/>
                  </a:lnTo>
                  <a:lnTo>
                    <a:pt x="5727192" y="0"/>
                  </a:lnTo>
                  <a:lnTo>
                    <a:pt x="5727192" y="2659380"/>
                  </a:lnTo>
                </a:path>
              </a:pathLst>
            </a:custGeom>
            <a:grpFill/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эволюция инструментария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object 2">
            <a:extLst>
              <a:ext uri="{FF2B5EF4-FFF2-40B4-BE49-F238E27FC236}">
                <a16:creationId xmlns:a16="http://schemas.microsoft.com/office/drawing/2014/main" id="{6360B0D7-18D9-48B8-BAF5-7C46D08184FE}"/>
              </a:ext>
            </a:extLst>
          </p:cNvPr>
          <p:cNvSpPr txBox="1"/>
          <p:nvPr/>
        </p:nvSpPr>
        <p:spPr>
          <a:xfrm>
            <a:off x="227862" y="2604988"/>
            <a:ext cx="3892485" cy="3615092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50"/>
              </a:spcBef>
            </a:pPr>
            <a:r>
              <a:rPr sz="20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Аспектные</a:t>
            </a:r>
            <a:r>
              <a:rPr sz="2000" b="1" spc="4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0665" marR="5080" indent="-228600" algn="just">
              <a:lnSpc>
                <a:spcPct val="90100"/>
              </a:lnSpc>
              <a:spcBef>
                <a:spcPts val="994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охватывают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аспекты</a:t>
            </a:r>
            <a:r>
              <a:rPr sz="2000" spc="4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жизненной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практики,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обращены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sz="2000" spc="-4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когнитивных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0665" marR="1442720" indent="-228600" algn="just">
              <a:lnSpc>
                <a:spcPts val="2160"/>
              </a:lnSpc>
              <a:spcBef>
                <a:spcPts val="104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аспектов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</a:p>
          <a:p>
            <a:pPr marL="241300" indent="-228600" algn="just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Автоматизированный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</a:t>
            </a:r>
            <a:r>
              <a:rPr sz="2000" spc="4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object 4">
            <a:extLst>
              <a:ext uri="{FF2B5EF4-FFF2-40B4-BE49-F238E27FC236}">
                <a16:creationId xmlns:a16="http://schemas.microsoft.com/office/drawing/2014/main" id="{C3735497-EB41-4C3D-AF76-25598F01905F}"/>
              </a:ext>
            </a:extLst>
          </p:cNvPr>
          <p:cNvGrpSpPr/>
          <p:nvPr/>
        </p:nvGrpSpPr>
        <p:grpSpPr>
          <a:xfrm>
            <a:off x="4608927" y="2468653"/>
            <a:ext cx="4402870" cy="3887763"/>
            <a:chOff x="6003035" y="2673095"/>
            <a:chExt cx="5739765" cy="3203575"/>
          </a:xfrm>
        </p:grpSpPr>
        <p:sp>
          <p:nvSpPr>
            <p:cNvPr id="18" name="object 5">
              <a:extLst>
                <a:ext uri="{FF2B5EF4-FFF2-40B4-BE49-F238E27FC236}">
                  <a16:creationId xmlns:a16="http://schemas.microsoft.com/office/drawing/2014/main" id="{D8F2F6C3-E9D8-423B-B8F1-3D06729427FD}"/>
                </a:ext>
              </a:extLst>
            </p:cNvPr>
            <p:cNvSpPr/>
            <p:nvPr/>
          </p:nvSpPr>
          <p:spPr>
            <a:xfrm>
              <a:off x="6009131" y="2679191"/>
              <a:ext cx="5727700" cy="3191510"/>
            </a:xfrm>
            <a:custGeom>
              <a:avLst/>
              <a:gdLst/>
              <a:ahLst/>
              <a:cxnLst/>
              <a:rect l="l" t="t" r="r" b="b"/>
              <a:pathLst>
                <a:path w="5727700" h="3191510">
                  <a:moveTo>
                    <a:pt x="5727192" y="0"/>
                  </a:moveTo>
                  <a:lnTo>
                    <a:pt x="0" y="0"/>
                  </a:lnTo>
                  <a:lnTo>
                    <a:pt x="0" y="3191256"/>
                  </a:lnTo>
                  <a:lnTo>
                    <a:pt x="5195316" y="3191256"/>
                  </a:lnTo>
                  <a:lnTo>
                    <a:pt x="5727192" y="2659380"/>
                  </a:lnTo>
                  <a:lnTo>
                    <a:pt x="5727192" y="0"/>
                  </a:lnTo>
                  <a:close/>
                </a:path>
              </a:pathLst>
            </a:custGeom>
            <a:solidFill>
              <a:srgbClr val="F89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>
              <a:extLst>
                <a:ext uri="{FF2B5EF4-FFF2-40B4-BE49-F238E27FC236}">
                  <a16:creationId xmlns:a16="http://schemas.microsoft.com/office/drawing/2014/main" id="{BE06E34A-F892-4099-AF55-FE5CF90DBCA1}"/>
                </a:ext>
              </a:extLst>
            </p:cNvPr>
            <p:cNvSpPr/>
            <p:nvPr/>
          </p:nvSpPr>
          <p:spPr>
            <a:xfrm>
              <a:off x="11204447" y="5338572"/>
              <a:ext cx="532130" cy="532130"/>
            </a:xfrm>
            <a:custGeom>
              <a:avLst/>
              <a:gdLst/>
              <a:ahLst/>
              <a:cxnLst/>
              <a:rect l="l" t="t" r="r" b="b"/>
              <a:pathLst>
                <a:path w="532129" h="532129">
                  <a:moveTo>
                    <a:pt x="531876" y="0"/>
                  </a:moveTo>
                  <a:lnTo>
                    <a:pt x="106425" y="106425"/>
                  </a:lnTo>
                  <a:lnTo>
                    <a:pt x="0" y="531875"/>
                  </a:lnTo>
                  <a:lnTo>
                    <a:pt x="531876" y="0"/>
                  </a:lnTo>
                  <a:close/>
                </a:path>
              </a:pathLst>
            </a:custGeom>
            <a:solidFill>
              <a:srgbClr val="C780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7">
              <a:extLst>
                <a:ext uri="{FF2B5EF4-FFF2-40B4-BE49-F238E27FC236}">
                  <a16:creationId xmlns:a16="http://schemas.microsoft.com/office/drawing/2014/main" id="{D3731F76-EAE2-4736-BD27-137DE3488D53}"/>
                </a:ext>
              </a:extLst>
            </p:cNvPr>
            <p:cNvSpPr/>
            <p:nvPr/>
          </p:nvSpPr>
          <p:spPr>
            <a:xfrm>
              <a:off x="6009131" y="2679191"/>
              <a:ext cx="5727700" cy="3191510"/>
            </a:xfrm>
            <a:custGeom>
              <a:avLst/>
              <a:gdLst/>
              <a:ahLst/>
              <a:cxnLst/>
              <a:rect l="l" t="t" r="r" b="b"/>
              <a:pathLst>
                <a:path w="5727700" h="3191510">
                  <a:moveTo>
                    <a:pt x="5195316" y="3191256"/>
                  </a:moveTo>
                  <a:lnTo>
                    <a:pt x="5301742" y="2765806"/>
                  </a:lnTo>
                  <a:lnTo>
                    <a:pt x="5727192" y="2659380"/>
                  </a:lnTo>
                  <a:lnTo>
                    <a:pt x="5195316" y="3191256"/>
                  </a:lnTo>
                  <a:lnTo>
                    <a:pt x="0" y="3191256"/>
                  </a:lnTo>
                  <a:lnTo>
                    <a:pt x="0" y="0"/>
                  </a:lnTo>
                  <a:lnTo>
                    <a:pt x="5727192" y="0"/>
                  </a:lnTo>
                  <a:lnTo>
                    <a:pt x="5727192" y="2659380"/>
                  </a:lnTo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8">
            <a:extLst>
              <a:ext uri="{FF2B5EF4-FFF2-40B4-BE49-F238E27FC236}">
                <a16:creationId xmlns:a16="http://schemas.microsoft.com/office/drawing/2014/main" id="{590DFEEC-C484-471A-BAF0-B79470BD9722}"/>
              </a:ext>
            </a:extLst>
          </p:cNvPr>
          <p:cNvSpPr txBox="1"/>
          <p:nvPr/>
        </p:nvSpPr>
        <p:spPr>
          <a:xfrm>
            <a:off x="4763049" y="2668591"/>
            <a:ext cx="3835592" cy="34247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</a:t>
            </a:r>
            <a:r>
              <a:rPr sz="2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300" marR="5080" indent="-228600">
              <a:lnSpc>
                <a:spcPts val="2160"/>
              </a:lnSpc>
              <a:spcBef>
                <a:spcPts val="104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весь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спектр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когнитивных </a:t>
            </a:r>
            <a:r>
              <a:rPr sz="2000" spc="-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процессов,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предъявлять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разного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300">
              <a:lnSpc>
                <a:spcPts val="2130"/>
              </a:lnSpc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1300" marR="27940" indent="-228600">
              <a:lnSpc>
                <a:spcPts val="2160"/>
              </a:lnSpc>
              <a:spcBef>
                <a:spcPts val="103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</a:p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Интерактивность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</a:p>
        </p:txBody>
      </p:sp>
      <p:grpSp>
        <p:nvGrpSpPr>
          <p:cNvPr id="22" name="object 9">
            <a:extLst>
              <a:ext uri="{FF2B5EF4-FFF2-40B4-BE49-F238E27FC236}">
                <a16:creationId xmlns:a16="http://schemas.microsoft.com/office/drawing/2014/main" id="{89DBCF7C-691C-4A77-A0F9-1D24F0BCF30B}"/>
              </a:ext>
            </a:extLst>
          </p:cNvPr>
          <p:cNvGrpSpPr/>
          <p:nvPr/>
        </p:nvGrpSpPr>
        <p:grpSpPr>
          <a:xfrm>
            <a:off x="4104849" y="4069213"/>
            <a:ext cx="777435" cy="818826"/>
            <a:chOff x="5407152" y="3508247"/>
            <a:chExt cx="824865" cy="356870"/>
          </a:xfrm>
        </p:grpSpPr>
        <p:sp>
          <p:nvSpPr>
            <p:cNvPr id="23" name="object 10">
              <a:extLst>
                <a:ext uri="{FF2B5EF4-FFF2-40B4-BE49-F238E27FC236}">
                  <a16:creationId xmlns:a16="http://schemas.microsoft.com/office/drawing/2014/main" id="{E12495DF-F836-47B8-B2F1-E9D18F86736A}"/>
                </a:ext>
              </a:extLst>
            </p:cNvPr>
            <p:cNvSpPr/>
            <p:nvPr/>
          </p:nvSpPr>
          <p:spPr>
            <a:xfrm>
              <a:off x="5413248" y="3514343"/>
              <a:ext cx="812800" cy="344805"/>
            </a:xfrm>
            <a:custGeom>
              <a:avLst/>
              <a:gdLst/>
              <a:ahLst/>
              <a:cxnLst/>
              <a:rect l="l" t="t" r="r" b="b"/>
              <a:pathLst>
                <a:path w="812800" h="344804">
                  <a:moveTo>
                    <a:pt x="640079" y="0"/>
                  </a:moveTo>
                  <a:lnTo>
                    <a:pt x="640079" y="86105"/>
                  </a:lnTo>
                  <a:lnTo>
                    <a:pt x="0" y="86105"/>
                  </a:lnTo>
                  <a:lnTo>
                    <a:pt x="0" y="258317"/>
                  </a:lnTo>
                  <a:lnTo>
                    <a:pt x="640079" y="258317"/>
                  </a:lnTo>
                  <a:lnTo>
                    <a:pt x="640079" y="344423"/>
                  </a:lnTo>
                  <a:lnTo>
                    <a:pt x="812291" y="172211"/>
                  </a:lnTo>
                  <a:lnTo>
                    <a:pt x="640079" y="0"/>
                  </a:lnTo>
                  <a:close/>
                </a:path>
              </a:pathLst>
            </a:custGeom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1">
              <a:extLst>
                <a:ext uri="{FF2B5EF4-FFF2-40B4-BE49-F238E27FC236}">
                  <a16:creationId xmlns:a16="http://schemas.microsoft.com/office/drawing/2014/main" id="{A2267932-82EF-4A6A-862B-E17A05722391}"/>
                </a:ext>
              </a:extLst>
            </p:cNvPr>
            <p:cNvSpPr/>
            <p:nvPr/>
          </p:nvSpPr>
          <p:spPr>
            <a:xfrm>
              <a:off x="5413248" y="3514343"/>
              <a:ext cx="812800" cy="344805"/>
            </a:xfrm>
            <a:custGeom>
              <a:avLst/>
              <a:gdLst/>
              <a:ahLst/>
              <a:cxnLst/>
              <a:rect l="l" t="t" r="r" b="b"/>
              <a:pathLst>
                <a:path w="812800" h="344804">
                  <a:moveTo>
                    <a:pt x="0" y="86105"/>
                  </a:moveTo>
                  <a:lnTo>
                    <a:pt x="640079" y="86105"/>
                  </a:lnTo>
                  <a:lnTo>
                    <a:pt x="640079" y="0"/>
                  </a:lnTo>
                  <a:lnTo>
                    <a:pt x="812291" y="172211"/>
                  </a:lnTo>
                  <a:lnTo>
                    <a:pt x="640079" y="344423"/>
                  </a:lnTo>
                  <a:lnTo>
                    <a:pt x="640079" y="258317"/>
                  </a:lnTo>
                  <a:lnTo>
                    <a:pt x="0" y="258317"/>
                  </a:lnTo>
                  <a:lnTo>
                    <a:pt x="0" y="86105"/>
                  </a:lnTo>
                  <a:close/>
                </a:path>
              </a:pathLst>
            </a:custGeom>
            <a:ln w="12191">
              <a:solidFill>
                <a:srgbClr val="41709C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953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современный взгляд на инструментарий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F8BD1A22-48B4-4ED0-92D6-C7E128CF5C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7295212"/>
              </p:ext>
            </p:extLst>
          </p:nvPr>
        </p:nvGraphicFramePr>
        <p:xfrm>
          <a:off x="-756592" y="-243408"/>
          <a:ext cx="10441160" cy="7344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7293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особенности предъявления заданий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object 4">
            <a:extLst>
              <a:ext uri="{FF2B5EF4-FFF2-40B4-BE49-F238E27FC236}">
                <a16:creationId xmlns:a16="http://schemas.microsoft.com/office/drawing/2014/main" id="{0258311A-841C-4D25-91E3-FE06D4A9D42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2204864"/>
            <a:ext cx="8645343" cy="3888432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3D264BC4-1677-49BD-85BC-E5D3152996D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7704" y="2318087"/>
            <a:ext cx="4820235" cy="374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7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1043608" y="435421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чему должны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научится дети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60A21E-CBA0-4F2A-B269-0A6539199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276872"/>
            <a:ext cx="9144001" cy="366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9745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грамотность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0EF8A1-A802-4A09-9761-AACEABC9E50C}"/>
              </a:ext>
            </a:extLst>
          </p:cNvPr>
          <p:cNvSpPr/>
          <p:nvPr/>
        </p:nvSpPr>
        <p:spPr>
          <a:xfrm>
            <a:off x="0" y="2060848"/>
            <a:ext cx="3240360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грамотность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измерялась через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серию вопросов анкеты в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 индекса, состоящего из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пяти компонентов: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грамотности, компьютерной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грамотности, </a:t>
            </a:r>
          </a:p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медиаграмотности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коммуникативной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и отношения к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технологическим инновациям.</a:t>
            </a:r>
          </a:p>
        </p:txBody>
      </p:sp>
      <p:pic>
        <p:nvPicPr>
          <p:cNvPr id="7" name="object 6">
            <a:extLst>
              <a:ext uri="{FF2B5EF4-FFF2-40B4-BE49-F238E27FC236}">
                <a16:creationId xmlns:a16="http://schemas.microsoft.com/office/drawing/2014/main" id="{7EE3DABA-08DE-4C08-8323-100C97C8521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59832" y="1666914"/>
            <a:ext cx="5947770" cy="428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грамотность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7249BAEF-0535-4FB7-AFEF-57AB1CB8A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1442891"/>
              </p:ext>
            </p:extLst>
          </p:nvPr>
        </p:nvGraphicFramePr>
        <p:xfrm>
          <a:off x="-205882" y="1628800"/>
          <a:ext cx="10178481" cy="4657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14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задачи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object 6">
            <a:extLst>
              <a:ext uri="{FF2B5EF4-FFF2-40B4-BE49-F238E27FC236}">
                <a16:creationId xmlns:a16="http://schemas.microsoft.com/office/drawing/2014/main" id="{F1BC64B5-D229-4093-A422-EC085247117B}"/>
              </a:ext>
            </a:extLst>
          </p:cNvPr>
          <p:cNvGrpSpPr/>
          <p:nvPr/>
        </p:nvGrpSpPr>
        <p:grpSpPr>
          <a:xfrm>
            <a:off x="11" y="1988840"/>
            <a:ext cx="9156630" cy="1426810"/>
            <a:chOff x="1467548" y="2840672"/>
            <a:chExt cx="10367645" cy="1198880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B70BDDED-6847-499F-BB5D-4436BDF2E35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439" y="3105912"/>
              <a:ext cx="9457181" cy="767333"/>
            </a:xfrm>
            <a:prstGeom prst="rect">
              <a:avLst/>
            </a:prstGeom>
          </p:spPr>
        </p:pic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62154785-84D0-42A8-B9F7-07E47A736EC0}"/>
                </a:ext>
              </a:extLst>
            </p:cNvPr>
            <p:cNvSpPr/>
            <p:nvPr/>
          </p:nvSpPr>
          <p:spPr>
            <a:xfrm>
              <a:off x="2308860" y="3049524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9318498" y="0"/>
                  </a:moveTo>
                  <a:lnTo>
                    <a:pt x="125729" y="0"/>
                  </a:lnTo>
                  <a:lnTo>
                    <a:pt x="76777" y="9876"/>
                  </a:lnTo>
                  <a:lnTo>
                    <a:pt x="36814" y="36814"/>
                  </a:lnTo>
                  <a:lnTo>
                    <a:pt x="9876" y="76777"/>
                  </a:lnTo>
                  <a:lnTo>
                    <a:pt x="0" y="125729"/>
                  </a:lnTo>
                  <a:lnTo>
                    <a:pt x="0" y="628650"/>
                  </a:lnTo>
                  <a:lnTo>
                    <a:pt x="9876" y="677602"/>
                  </a:lnTo>
                  <a:lnTo>
                    <a:pt x="36814" y="717565"/>
                  </a:lnTo>
                  <a:lnTo>
                    <a:pt x="76777" y="744503"/>
                  </a:lnTo>
                  <a:lnTo>
                    <a:pt x="125729" y="754380"/>
                  </a:lnTo>
                  <a:lnTo>
                    <a:pt x="9318498" y="754380"/>
                  </a:lnTo>
                  <a:lnTo>
                    <a:pt x="9367450" y="744503"/>
                  </a:lnTo>
                  <a:lnTo>
                    <a:pt x="9407413" y="717565"/>
                  </a:lnTo>
                  <a:lnTo>
                    <a:pt x="9434351" y="677602"/>
                  </a:lnTo>
                  <a:lnTo>
                    <a:pt x="9444228" y="628650"/>
                  </a:lnTo>
                  <a:lnTo>
                    <a:pt x="9444228" y="125729"/>
                  </a:lnTo>
                  <a:lnTo>
                    <a:pt x="9434351" y="76777"/>
                  </a:lnTo>
                  <a:lnTo>
                    <a:pt x="9407413" y="36814"/>
                  </a:lnTo>
                  <a:lnTo>
                    <a:pt x="9367450" y="9876"/>
                  </a:lnTo>
                  <a:lnTo>
                    <a:pt x="9318498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CCBBCA91-4A87-4091-945E-59378B4C50AA}"/>
                </a:ext>
              </a:extLst>
            </p:cNvPr>
            <p:cNvSpPr/>
            <p:nvPr/>
          </p:nvSpPr>
          <p:spPr>
            <a:xfrm>
              <a:off x="2308860" y="3049524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0" y="125729"/>
                  </a:moveTo>
                  <a:lnTo>
                    <a:pt x="9876" y="76777"/>
                  </a:lnTo>
                  <a:lnTo>
                    <a:pt x="36814" y="36814"/>
                  </a:lnTo>
                  <a:lnTo>
                    <a:pt x="76777" y="9876"/>
                  </a:lnTo>
                  <a:lnTo>
                    <a:pt x="125729" y="0"/>
                  </a:lnTo>
                  <a:lnTo>
                    <a:pt x="9318498" y="0"/>
                  </a:lnTo>
                  <a:lnTo>
                    <a:pt x="9367450" y="9876"/>
                  </a:lnTo>
                  <a:lnTo>
                    <a:pt x="9407413" y="36814"/>
                  </a:lnTo>
                  <a:lnTo>
                    <a:pt x="9434351" y="76777"/>
                  </a:lnTo>
                  <a:lnTo>
                    <a:pt x="9444228" y="125729"/>
                  </a:lnTo>
                  <a:lnTo>
                    <a:pt x="9444228" y="628650"/>
                  </a:lnTo>
                  <a:lnTo>
                    <a:pt x="9434351" y="677602"/>
                  </a:lnTo>
                  <a:lnTo>
                    <a:pt x="9407413" y="717565"/>
                  </a:lnTo>
                  <a:lnTo>
                    <a:pt x="9367450" y="744503"/>
                  </a:lnTo>
                  <a:lnTo>
                    <a:pt x="9318498" y="754380"/>
                  </a:lnTo>
                  <a:lnTo>
                    <a:pt x="125729" y="754380"/>
                  </a:lnTo>
                  <a:lnTo>
                    <a:pt x="76777" y="744503"/>
                  </a:lnTo>
                  <a:lnTo>
                    <a:pt x="36814" y="717565"/>
                  </a:lnTo>
                  <a:lnTo>
                    <a:pt x="9876" y="677602"/>
                  </a:lnTo>
                  <a:lnTo>
                    <a:pt x="0" y="628650"/>
                  </a:lnTo>
                  <a:lnTo>
                    <a:pt x="0" y="12572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EA6CCFD0-2843-4B34-8CC1-E95F461EB31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08760" y="2874264"/>
              <a:ext cx="1535430" cy="1165098"/>
            </a:xfrm>
            <a:prstGeom prst="rect">
              <a:avLst/>
            </a:prstGeom>
          </p:spPr>
        </p:pic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69C08DAD-C14D-41C2-B5E2-EC796455D49D}"/>
                </a:ext>
              </a:extLst>
            </p:cNvPr>
            <p:cNvSpPr/>
            <p:nvPr/>
          </p:nvSpPr>
          <p:spPr>
            <a:xfrm>
              <a:off x="1480566" y="2853690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745997" y="0"/>
                  </a:moveTo>
                  <a:lnTo>
                    <a:pt x="0" y="566165"/>
                  </a:lnTo>
                  <a:lnTo>
                    <a:pt x="745997" y="1132332"/>
                  </a:lnTo>
                  <a:lnTo>
                    <a:pt x="1491996" y="566165"/>
                  </a:lnTo>
                  <a:lnTo>
                    <a:pt x="745997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8CD5998A-81BC-4850-9D92-187CA00870D3}"/>
                </a:ext>
              </a:extLst>
            </p:cNvPr>
            <p:cNvSpPr/>
            <p:nvPr/>
          </p:nvSpPr>
          <p:spPr>
            <a:xfrm>
              <a:off x="1480566" y="2853690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0" y="566165"/>
                  </a:moveTo>
                  <a:lnTo>
                    <a:pt x="745997" y="0"/>
                  </a:lnTo>
                  <a:lnTo>
                    <a:pt x="1491996" y="566165"/>
                  </a:lnTo>
                  <a:lnTo>
                    <a:pt x="745997" y="1132332"/>
                  </a:lnTo>
                  <a:lnTo>
                    <a:pt x="0" y="566165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object 13">
            <a:extLst>
              <a:ext uri="{FF2B5EF4-FFF2-40B4-BE49-F238E27FC236}">
                <a16:creationId xmlns:a16="http://schemas.microsoft.com/office/drawing/2014/main" id="{F3CC3B97-05F7-4EDF-85DF-9843A9973C8F}"/>
              </a:ext>
            </a:extLst>
          </p:cNvPr>
          <p:cNvSpPr txBox="1"/>
          <p:nvPr/>
        </p:nvSpPr>
        <p:spPr>
          <a:xfrm>
            <a:off x="1469030" y="2302592"/>
            <a:ext cx="7225140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9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</a:t>
            </a:r>
            <a:r>
              <a:rPr sz="19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</a:t>
            </a:r>
            <a:r>
              <a:rPr sz="1900" spc="4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sz="19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компьютерной</a:t>
            </a:r>
            <a:r>
              <a:rPr sz="1900" spc="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информационной</a:t>
            </a:r>
            <a:r>
              <a:rPr sz="1900" spc="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r>
              <a:rPr sz="1900" spc="-4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</a:t>
            </a:r>
            <a:r>
              <a:rPr sz="19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странами</a:t>
            </a:r>
            <a:r>
              <a:rPr sz="1900" spc="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</a:t>
            </a:r>
            <a:r>
              <a:rPr sz="1900" spc="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</a:t>
            </a:r>
            <a:r>
              <a:rPr sz="1900" spc="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стран?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C2C3293-DEB6-4026-91BD-B673B819027D}"/>
              </a:ext>
            </a:extLst>
          </p:cNvPr>
          <p:cNvSpPr txBox="1"/>
          <p:nvPr/>
        </p:nvSpPr>
        <p:spPr>
          <a:xfrm>
            <a:off x="550874" y="2334383"/>
            <a:ext cx="204702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object 15">
            <a:extLst>
              <a:ext uri="{FF2B5EF4-FFF2-40B4-BE49-F238E27FC236}">
                <a16:creationId xmlns:a16="http://schemas.microsoft.com/office/drawing/2014/main" id="{F93A6CDD-4F74-4D1B-A6F9-9B6065898CD9}"/>
              </a:ext>
            </a:extLst>
          </p:cNvPr>
          <p:cNvGrpSpPr/>
          <p:nvPr/>
        </p:nvGrpSpPr>
        <p:grpSpPr>
          <a:xfrm>
            <a:off x="11" y="2980964"/>
            <a:ext cx="9156630" cy="1426810"/>
            <a:chOff x="1467548" y="3832796"/>
            <a:chExt cx="10367645" cy="1198880"/>
          </a:xfrm>
        </p:grpSpPr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199B0C10-9BB9-432E-AA87-FCDE9A384BE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439" y="4098036"/>
              <a:ext cx="9457181" cy="767333"/>
            </a:xfrm>
            <a:prstGeom prst="rect">
              <a:avLst/>
            </a:prstGeom>
          </p:spPr>
        </p:pic>
        <p:sp>
          <p:nvSpPr>
            <p:cNvPr id="18" name="object 17">
              <a:extLst>
                <a:ext uri="{FF2B5EF4-FFF2-40B4-BE49-F238E27FC236}">
                  <a16:creationId xmlns:a16="http://schemas.microsoft.com/office/drawing/2014/main" id="{B6137E58-BDF9-48DD-9B3E-5D7A89A5CDE0}"/>
                </a:ext>
              </a:extLst>
            </p:cNvPr>
            <p:cNvSpPr/>
            <p:nvPr/>
          </p:nvSpPr>
          <p:spPr>
            <a:xfrm>
              <a:off x="2308860" y="4041648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9318498" y="0"/>
                  </a:moveTo>
                  <a:lnTo>
                    <a:pt x="125729" y="0"/>
                  </a:lnTo>
                  <a:lnTo>
                    <a:pt x="76777" y="9876"/>
                  </a:lnTo>
                  <a:lnTo>
                    <a:pt x="36814" y="36814"/>
                  </a:lnTo>
                  <a:lnTo>
                    <a:pt x="9876" y="76777"/>
                  </a:lnTo>
                  <a:lnTo>
                    <a:pt x="0" y="125729"/>
                  </a:lnTo>
                  <a:lnTo>
                    <a:pt x="0" y="628650"/>
                  </a:lnTo>
                  <a:lnTo>
                    <a:pt x="9876" y="677602"/>
                  </a:lnTo>
                  <a:lnTo>
                    <a:pt x="36814" y="717565"/>
                  </a:lnTo>
                  <a:lnTo>
                    <a:pt x="76777" y="744503"/>
                  </a:lnTo>
                  <a:lnTo>
                    <a:pt x="125729" y="754379"/>
                  </a:lnTo>
                  <a:lnTo>
                    <a:pt x="9318498" y="754379"/>
                  </a:lnTo>
                  <a:lnTo>
                    <a:pt x="9367450" y="744503"/>
                  </a:lnTo>
                  <a:lnTo>
                    <a:pt x="9407413" y="717565"/>
                  </a:lnTo>
                  <a:lnTo>
                    <a:pt x="9434351" y="677602"/>
                  </a:lnTo>
                  <a:lnTo>
                    <a:pt x="9444228" y="628650"/>
                  </a:lnTo>
                  <a:lnTo>
                    <a:pt x="9444228" y="125729"/>
                  </a:lnTo>
                  <a:lnTo>
                    <a:pt x="9434351" y="76777"/>
                  </a:lnTo>
                  <a:lnTo>
                    <a:pt x="9407413" y="36814"/>
                  </a:lnTo>
                  <a:lnTo>
                    <a:pt x="9367450" y="9876"/>
                  </a:lnTo>
                  <a:lnTo>
                    <a:pt x="931849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object 18">
              <a:extLst>
                <a:ext uri="{FF2B5EF4-FFF2-40B4-BE49-F238E27FC236}">
                  <a16:creationId xmlns:a16="http://schemas.microsoft.com/office/drawing/2014/main" id="{5F52E6DC-C0BE-431E-9F17-A75BAF873EA4}"/>
                </a:ext>
              </a:extLst>
            </p:cNvPr>
            <p:cNvSpPr/>
            <p:nvPr/>
          </p:nvSpPr>
          <p:spPr>
            <a:xfrm>
              <a:off x="2308860" y="4041648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0" y="125729"/>
                  </a:moveTo>
                  <a:lnTo>
                    <a:pt x="9876" y="76777"/>
                  </a:lnTo>
                  <a:lnTo>
                    <a:pt x="36814" y="36814"/>
                  </a:lnTo>
                  <a:lnTo>
                    <a:pt x="76777" y="9876"/>
                  </a:lnTo>
                  <a:lnTo>
                    <a:pt x="125729" y="0"/>
                  </a:lnTo>
                  <a:lnTo>
                    <a:pt x="9318498" y="0"/>
                  </a:lnTo>
                  <a:lnTo>
                    <a:pt x="9367450" y="9876"/>
                  </a:lnTo>
                  <a:lnTo>
                    <a:pt x="9407413" y="36814"/>
                  </a:lnTo>
                  <a:lnTo>
                    <a:pt x="9434351" y="76777"/>
                  </a:lnTo>
                  <a:lnTo>
                    <a:pt x="9444228" y="125729"/>
                  </a:lnTo>
                  <a:lnTo>
                    <a:pt x="9444228" y="628650"/>
                  </a:lnTo>
                  <a:lnTo>
                    <a:pt x="9434351" y="677602"/>
                  </a:lnTo>
                  <a:lnTo>
                    <a:pt x="9407413" y="717565"/>
                  </a:lnTo>
                  <a:lnTo>
                    <a:pt x="9367450" y="744503"/>
                  </a:lnTo>
                  <a:lnTo>
                    <a:pt x="9318498" y="754379"/>
                  </a:lnTo>
                  <a:lnTo>
                    <a:pt x="125729" y="754379"/>
                  </a:lnTo>
                  <a:lnTo>
                    <a:pt x="76777" y="744503"/>
                  </a:lnTo>
                  <a:lnTo>
                    <a:pt x="36814" y="717565"/>
                  </a:lnTo>
                  <a:lnTo>
                    <a:pt x="9876" y="677602"/>
                  </a:lnTo>
                  <a:lnTo>
                    <a:pt x="0" y="628650"/>
                  </a:lnTo>
                  <a:lnTo>
                    <a:pt x="0" y="12572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87EF2551-9996-42B6-96AF-AD93DDE13D0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08760" y="3866388"/>
              <a:ext cx="1535430" cy="1165098"/>
            </a:xfrm>
            <a:prstGeom prst="rect">
              <a:avLst/>
            </a:prstGeom>
          </p:spPr>
        </p:pic>
        <p:sp>
          <p:nvSpPr>
            <p:cNvPr id="21" name="object 20">
              <a:extLst>
                <a:ext uri="{FF2B5EF4-FFF2-40B4-BE49-F238E27FC236}">
                  <a16:creationId xmlns:a16="http://schemas.microsoft.com/office/drawing/2014/main" id="{0B60F71F-7746-47EC-8763-761B94437355}"/>
                </a:ext>
              </a:extLst>
            </p:cNvPr>
            <p:cNvSpPr/>
            <p:nvPr/>
          </p:nvSpPr>
          <p:spPr>
            <a:xfrm>
              <a:off x="1480566" y="3845814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745997" y="0"/>
                  </a:moveTo>
                  <a:lnTo>
                    <a:pt x="0" y="566166"/>
                  </a:lnTo>
                  <a:lnTo>
                    <a:pt x="745997" y="1132332"/>
                  </a:lnTo>
                  <a:lnTo>
                    <a:pt x="1491996" y="566166"/>
                  </a:lnTo>
                  <a:lnTo>
                    <a:pt x="745997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object 21">
              <a:extLst>
                <a:ext uri="{FF2B5EF4-FFF2-40B4-BE49-F238E27FC236}">
                  <a16:creationId xmlns:a16="http://schemas.microsoft.com/office/drawing/2014/main" id="{D345EED2-CF52-4421-93BD-30CA633DFDAE}"/>
                </a:ext>
              </a:extLst>
            </p:cNvPr>
            <p:cNvSpPr/>
            <p:nvPr/>
          </p:nvSpPr>
          <p:spPr>
            <a:xfrm>
              <a:off x="1480566" y="3845814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0" y="566166"/>
                  </a:moveTo>
                  <a:lnTo>
                    <a:pt x="745997" y="0"/>
                  </a:lnTo>
                  <a:lnTo>
                    <a:pt x="1491996" y="566166"/>
                  </a:lnTo>
                  <a:lnTo>
                    <a:pt x="745997" y="1132332"/>
                  </a:lnTo>
                  <a:lnTo>
                    <a:pt x="0" y="56616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object 22">
            <a:extLst>
              <a:ext uri="{FF2B5EF4-FFF2-40B4-BE49-F238E27FC236}">
                <a16:creationId xmlns:a16="http://schemas.microsoft.com/office/drawing/2014/main" id="{4BF39347-ECA8-4A4E-B704-D033799F7557}"/>
              </a:ext>
            </a:extLst>
          </p:cNvPr>
          <p:cNvSpPr txBox="1"/>
          <p:nvPr/>
        </p:nvSpPr>
        <p:spPr>
          <a:xfrm>
            <a:off x="1332180" y="3300306"/>
            <a:ext cx="6921171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</a:t>
            </a:r>
            <a:r>
              <a:rPr sz="19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</a:t>
            </a:r>
            <a:r>
              <a:rPr sz="19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влияют</a:t>
            </a:r>
            <a:r>
              <a:rPr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9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компьютерную</a:t>
            </a:r>
            <a:r>
              <a:rPr sz="1900" spc="4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информационную</a:t>
            </a:r>
            <a:r>
              <a:rPr sz="1900" spc="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грамотность?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3">
            <a:extLst>
              <a:ext uri="{FF2B5EF4-FFF2-40B4-BE49-F238E27FC236}">
                <a16:creationId xmlns:a16="http://schemas.microsoft.com/office/drawing/2014/main" id="{DE926635-E833-410A-A975-2D08A02D2415}"/>
              </a:ext>
            </a:extLst>
          </p:cNvPr>
          <p:cNvSpPr txBox="1"/>
          <p:nvPr/>
        </p:nvSpPr>
        <p:spPr>
          <a:xfrm>
            <a:off x="550874" y="3326506"/>
            <a:ext cx="20470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object 24">
            <a:extLst>
              <a:ext uri="{FF2B5EF4-FFF2-40B4-BE49-F238E27FC236}">
                <a16:creationId xmlns:a16="http://schemas.microsoft.com/office/drawing/2014/main" id="{6D37585F-4897-402D-9B87-467628A8EFA2}"/>
              </a:ext>
            </a:extLst>
          </p:cNvPr>
          <p:cNvGrpSpPr/>
          <p:nvPr/>
        </p:nvGrpSpPr>
        <p:grpSpPr>
          <a:xfrm>
            <a:off x="-1" y="4000583"/>
            <a:ext cx="9156069" cy="1426810"/>
            <a:chOff x="1467611" y="4852415"/>
            <a:chExt cx="10367010" cy="1198880"/>
          </a:xfrm>
        </p:grpSpPr>
        <p:pic>
          <p:nvPicPr>
            <p:cNvPr id="26" name="object 25">
              <a:extLst>
                <a:ext uri="{FF2B5EF4-FFF2-40B4-BE49-F238E27FC236}">
                  <a16:creationId xmlns:a16="http://schemas.microsoft.com/office/drawing/2014/main" id="{BEA2B45E-7397-4595-8DDC-E21239493A3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7439" y="5117591"/>
              <a:ext cx="9457181" cy="767334"/>
            </a:xfrm>
            <a:prstGeom prst="rect">
              <a:avLst/>
            </a:prstGeom>
          </p:spPr>
        </p:pic>
        <p:sp>
          <p:nvSpPr>
            <p:cNvPr id="27" name="object 26">
              <a:extLst>
                <a:ext uri="{FF2B5EF4-FFF2-40B4-BE49-F238E27FC236}">
                  <a16:creationId xmlns:a16="http://schemas.microsoft.com/office/drawing/2014/main" id="{A112A5B9-CAF7-4440-AC24-BC3ACFA30511}"/>
                </a:ext>
              </a:extLst>
            </p:cNvPr>
            <p:cNvSpPr/>
            <p:nvPr/>
          </p:nvSpPr>
          <p:spPr>
            <a:xfrm>
              <a:off x="2308859" y="5061203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9318498" y="0"/>
                  </a:moveTo>
                  <a:lnTo>
                    <a:pt x="125729" y="0"/>
                  </a:lnTo>
                  <a:lnTo>
                    <a:pt x="76777" y="9876"/>
                  </a:lnTo>
                  <a:lnTo>
                    <a:pt x="36814" y="36814"/>
                  </a:lnTo>
                  <a:lnTo>
                    <a:pt x="9876" y="76777"/>
                  </a:lnTo>
                  <a:lnTo>
                    <a:pt x="0" y="125730"/>
                  </a:lnTo>
                  <a:lnTo>
                    <a:pt x="0" y="628650"/>
                  </a:lnTo>
                  <a:lnTo>
                    <a:pt x="9876" y="677591"/>
                  </a:lnTo>
                  <a:lnTo>
                    <a:pt x="36814" y="717556"/>
                  </a:lnTo>
                  <a:lnTo>
                    <a:pt x="76777" y="744500"/>
                  </a:lnTo>
                  <a:lnTo>
                    <a:pt x="125729" y="754380"/>
                  </a:lnTo>
                  <a:lnTo>
                    <a:pt x="9318498" y="754380"/>
                  </a:lnTo>
                  <a:lnTo>
                    <a:pt x="9367450" y="744500"/>
                  </a:lnTo>
                  <a:lnTo>
                    <a:pt x="9407413" y="717556"/>
                  </a:lnTo>
                  <a:lnTo>
                    <a:pt x="9434351" y="677591"/>
                  </a:lnTo>
                  <a:lnTo>
                    <a:pt x="9444228" y="628650"/>
                  </a:lnTo>
                  <a:lnTo>
                    <a:pt x="9444228" y="125730"/>
                  </a:lnTo>
                  <a:lnTo>
                    <a:pt x="9434351" y="76777"/>
                  </a:lnTo>
                  <a:lnTo>
                    <a:pt x="9407413" y="36814"/>
                  </a:lnTo>
                  <a:lnTo>
                    <a:pt x="9367450" y="9876"/>
                  </a:lnTo>
                  <a:lnTo>
                    <a:pt x="9318498" y="0"/>
                  </a:lnTo>
                  <a:close/>
                </a:path>
              </a:pathLst>
            </a:custGeom>
            <a:solidFill>
              <a:srgbClr val="0462C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object 27">
              <a:extLst>
                <a:ext uri="{FF2B5EF4-FFF2-40B4-BE49-F238E27FC236}">
                  <a16:creationId xmlns:a16="http://schemas.microsoft.com/office/drawing/2014/main" id="{6FC46CA6-E1CB-42F4-A28D-9313EF76AD7F}"/>
                </a:ext>
              </a:extLst>
            </p:cNvPr>
            <p:cNvSpPr/>
            <p:nvPr/>
          </p:nvSpPr>
          <p:spPr>
            <a:xfrm>
              <a:off x="2308859" y="5061203"/>
              <a:ext cx="9444355" cy="754380"/>
            </a:xfrm>
            <a:custGeom>
              <a:avLst/>
              <a:gdLst/>
              <a:ahLst/>
              <a:cxnLst/>
              <a:rect l="l" t="t" r="r" b="b"/>
              <a:pathLst>
                <a:path w="9444355" h="754379">
                  <a:moveTo>
                    <a:pt x="0" y="125730"/>
                  </a:moveTo>
                  <a:lnTo>
                    <a:pt x="9876" y="76777"/>
                  </a:lnTo>
                  <a:lnTo>
                    <a:pt x="36814" y="36814"/>
                  </a:lnTo>
                  <a:lnTo>
                    <a:pt x="76777" y="9876"/>
                  </a:lnTo>
                  <a:lnTo>
                    <a:pt x="125729" y="0"/>
                  </a:lnTo>
                  <a:lnTo>
                    <a:pt x="9318498" y="0"/>
                  </a:lnTo>
                  <a:lnTo>
                    <a:pt x="9367450" y="9876"/>
                  </a:lnTo>
                  <a:lnTo>
                    <a:pt x="9407413" y="36814"/>
                  </a:lnTo>
                  <a:lnTo>
                    <a:pt x="9434351" y="76777"/>
                  </a:lnTo>
                  <a:lnTo>
                    <a:pt x="9444228" y="125730"/>
                  </a:lnTo>
                  <a:lnTo>
                    <a:pt x="9444228" y="628650"/>
                  </a:lnTo>
                  <a:lnTo>
                    <a:pt x="9434351" y="677591"/>
                  </a:lnTo>
                  <a:lnTo>
                    <a:pt x="9407413" y="717556"/>
                  </a:lnTo>
                  <a:lnTo>
                    <a:pt x="9367450" y="744500"/>
                  </a:lnTo>
                  <a:lnTo>
                    <a:pt x="9318498" y="754380"/>
                  </a:lnTo>
                  <a:lnTo>
                    <a:pt x="125729" y="754380"/>
                  </a:lnTo>
                  <a:lnTo>
                    <a:pt x="76777" y="744500"/>
                  </a:lnTo>
                  <a:lnTo>
                    <a:pt x="36814" y="717556"/>
                  </a:lnTo>
                  <a:lnTo>
                    <a:pt x="9876" y="677591"/>
                  </a:lnTo>
                  <a:lnTo>
                    <a:pt x="0" y="628650"/>
                  </a:lnTo>
                  <a:lnTo>
                    <a:pt x="0" y="125730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9" name="object 28">
              <a:extLst>
                <a:ext uri="{FF2B5EF4-FFF2-40B4-BE49-F238E27FC236}">
                  <a16:creationId xmlns:a16="http://schemas.microsoft.com/office/drawing/2014/main" id="{AE34063D-66D3-41A1-9340-9FE73A9152E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08759" y="4885943"/>
              <a:ext cx="1535430" cy="1165098"/>
            </a:xfrm>
            <a:prstGeom prst="rect">
              <a:avLst/>
            </a:prstGeom>
          </p:spPr>
        </p:pic>
        <p:sp>
          <p:nvSpPr>
            <p:cNvPr id="30" name="object 29">
              <a:extLst>
                <a:ext uri="{FF2B5EF4-FFF2-40B4-BE49-F238E27FC236}">
                  <a16:creationId xmlns:a16="http://schemas.microsoft.com/office/drawing/2014/main" id="{807FA006-0AD2-453C-B650-FACE981F33DB}"/>
                </a:ext>
              </a:extLst>
            </p:cNvPr>
            <p:cNvSpPr/>
            <p:nvPr/>
          </p:nvSpPr>
          <p:spPr>
            <a:xfrm>
              <a:off x="1480565" y="4865369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745997" y="0"/>
                  </a:moveTo>
                  <a:lnTo>
                    <a:pt x="0" y="566165"/>
                  </a:lnTo>
                  <a:lnTo>
                    <a:pt x="745997" y="1132331"/>
                  </a:lnTo>
                  <a:lnTo>
                    <a:pt x="1491996" y="566165"/>
                  </a:lnTo>
                  <a:lnTo>
                    <a:pt x="745997" y="0"/>
                  </a:lnTo>
                  <a:close/>
                </a:path>
              </a:pathLst>
            </a:custGeom>
            <a:solidFill>
              <a:srgbClr val="0462C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object 30">
              <a:extLst>
                <a:ext uri="{FF2B5EF4-FFF2-40B4-BE49-F238E27FC236}">
                  <a16:creationId xmlns:a16="http://schemas.microsoft.com/office/drawing/2014/main" id="{DA3FF998-2415-47F5-9FAF-278BAE9B1C96}"/>
                </a:ext>
              </a:extLst>
            </p:cNvPr>
            <p:cNvSpPr/>
            <p:nvPr/>
          </p:nvSpPr>
          <p:spPr>
            <a:xfrm>
              <a:off x="1480565" y="4865369"/>
              <a:ext cx="1492250" cy="1132840"/>
            </a:xfrm>
            <a:custGeom>
              <a:avLst/>
              <a:gdLst/>
              <a:ahLst/>
              <a:cxnLst/>
              <a:rect l="l" t="t" r="r" b="b"/>
              <a:pathLst>
                <a:path w="1492250" h="1132839">
                  <a:moveTo>
                    <a:pt x="0" y="566165"/>
                  </a:moveTo>
                  <a:lnTo>
                    <a:pt x="745997" y="0"/>
                  </a:lnTo>
                  <a:lnTo>
                    <a:pt x="1491996" y="566165"/>
                  </a:lnTo>
                  <a:lnTo>
                    <a:pt x="745997" y="1132331"/>
                  </a:lnTo>
                  <a:lnTo>
                    <a:pt x="0" y="566165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object 31">
            <a:extLst>
              <a:ext uri="{FF2B5EF4-FFF2-40B4-BE49-F238E27FC236}">
                <a16:creationId xmlns:a16="http://schemas.microsoft.com/office/drawing/2014/main" id="{E0442677-1804-4415-82C0-B7B9E0DEB4D4}"/>
              </a:ext>
            </a:extLst>
          </p:cNvPr>
          <p:cNvSpPr txBox="1"/>
          <p:nvPr/>
        </p:nvSpPr>
        <p:spPr>
          <a:xfrm>
            <a:off x="1432982" y="4319862"/>
            <a:ext cx="6952578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</a:t>
            </a:r>
            <a:r>
              <a:rPr sz="19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</a:t>
            </a:r>
            <a:r>
              <a:rPr sz="19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</a:t>
            </a:r>
            <a:r>
              <a:rPr sz="1900" spc="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1900" spc="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900" spc="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повышении</a:t>
            </a:r>
            <a:r>
              <a:rPr sz="19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компьютерной</a:t>
            </a:r>
            <a:r>
              <a:rPr sz="1900" spc="4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900" spc="-4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</a:t>
            </a:r>
            <a:r>
              <a:rPr sz="19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грамотности?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bject 32">
            <a:extLst>
              <a:ext uri="{FF2B5EF4-FFF2-40B4-BE49-F238E27FC236}">
                <a16:creationId xmlns:a16="http://schemas.microsoft.com/office/drawing/2014/main" id="{C221AB97-A835-46BF-B93C-4A8720B11B07}"/>
              </a:ext>
            </a:extLst>
          </p:cNvPr>
          <p:cNvSpPr txBox="1"/>
          <p:nvPr/>
        </p:nvSpPr>
        <p:spPr>
          <a:xfrm>
            <a:off x="550874" y="4346062"/>
            <a:ext cx="20470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73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инструментарий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object 4">
            <a:extLst>
              <a:ext uri="{FF2B5EF4-FFF2-40B4-BE49-F238E27FC236}">
                <a16:creationId xmlns:a16="http://schemas.microsoft.com/office/drawing/2014/main" id="{25F4BCFF-B3E1-4B42-949C-1C5061B2AA95}"/>
              </a:ext>
            </a:extLst>
          </p:cNvPr>
          <p:cNvSpPr/>
          <p:nvPr/>
        </p:nvSpPr>
        <p:spPr>
          <a:xfrm>
            <a:off x="4586125" y="3146099"/>
            <a:ext cx="4288790" cy="3260090"/>
          </a:xfrm>
          <a:custGeom>
            <a:avLst/>
            <a:gdLst/>
            <a:ahLst/>
            <a:cxnLst/>
            <a:rect l="l" t="t" r="r" b="b"/>
            <a:pathLst>
              <a:path w="4288790" h="3260090">
                <a:moveTo>
                  <a:pt x="0" y="543305"/>
                </a:moveTo>
                <a:lnTo>
                  <a:pt x="1993" y="496421"/>
                </a:lnTo>
                <a:lnTo>
                  <a:pt x="7867" y="450645"/>
                </a:lnTo>
                <a:lnTo>
                  <a:pt x="17456" y="406141"/>
                </a:lnTo>
                <a:lnTo>
                  <a:pt x="30599" y="363072"/>
                </a:lnTo>
                <a:lnTo>
                  <a:pt x="47132" y="321599"/>
                </a:lnTo>
                <a:lnTo>
                  <a:pt x="66892" y="281888"/>
                </a:lnTo>
                <a:lnTo>
                  <a:pt x="89716" y="244100"/>
                </a:lnTo>
                <a:lnTo>
                  <a:pt x="115442" y="208398"/>
                </a:lnTo>
                <a:lnTo>
                  <a:pt x="143907" y="174946"/>
                </a:lnTo>
                <a:lnTo>
                  <a:pt x="174946" y="143907"/>
                </a:lnTo>
                <a:lnTo>
                  <a:pt x="208398" y="115442"/>
                </a:lnTo>
                <a:lnTo>
                  <a:pt x="244100" y="89716"/>
                </a:lnTo>
                <a:lnTo>
                  <a:pt x="281888" y="66892"/>
                </a:lnTo>
                <a:lnTo>
                  <a:pt x="321599" y="47132"/>
                </a:lnTo>
                <a:lnTo>
                  <a:pt x="363072" y="30599"/>
                </a:lnTo>
                <a:lnTo>
                  <a:pt x="406141" y="17456"/>
                </a:lnTo>
                <a:lnTo>
                  <a:pt x="450645" y="7867"/>
                </a:lnTo>
                <a:lnTo>
                  <a:pt x="496421" y="1993"/>
                </a:lnTo>
                <a:lnTo>
                  <a:pt x="543305" y="0"/>
                </a:lnTo>
                <a:lnTo>
                  <a:pt x="3745229" y="0"/>
                </a:lnTo>
                <a:lnTo>
                  <a:pt x="3792114" y="1993"/>
                </a:lnTo>
                <a:lnTo>
                  <a:pt x="3837890" y="7867"/>
                </a:lnTo>
                <a:lnTo>
                  <a:pt x="3882394" y="17456"/>
                </a:lnTo>
                <a:lnTo>
                  <a:pt x="3925463" y="30599"/>
                </a:lnTo>
                <a:lnTo>
                  <a:pt x="3966936" y="47132"/>
                </a:lnTo>
                <a:lnTo>
                  <a:pt x="4006647" y="66892"/>
                </a:lnTo>
                <a:lnTo>
                  <a:pt x="4044435" y="89716"/>
                </a:lnTo>
                <a:lnTo>
                  <a:pt x="4080137" y="115442"/>
                </a:lnTo>
                <a:lnTo>
                  <a:pt x="4113589" y="143907"/>
                </a:lnTo>
                <a:lnTo>
                  <a:pt x="4144628" y="174946"/>
                </a:lnTo>
                <a:lnTo>
                  <a:pt x="4173093" y="208398"/>
                </a:lnTo>
                <a:lnTo>
                  <a:pt x="4198819" y="244100"/>
                </a:lnTo>
                <a:lnTo>
                  <a:pt x="4221643" y="281888"/>
                </a:lnTo>
                <a:lnTo>
                  <a:pt x="4241403" y="321599"/>
                </a:lnTo>
                <a:lnTo>
                  <a:pt x="4257936" y="363072"/>
                </a:lnTo>
                <a:lnTo>
                  <a:pt x="4271079" y="406141"/>
                </a:lnTo>
                <a:lnTo>
                  <a:pt x="4280668" y="450645"/>
                </a:lnTo>
                <a:lnTo>
                  <a:pt x="4286542" y="496421"/>
                </a:lnTo>
                <a:lnTo>
                  <a:pt x="4288535" y="543305"/>
                </a:lnTo>
                <a:lnTo>
                  <a:pt x="4288535" y="2716529"/>
                </a:lnTo>
                <a:lnTo>
                  <a:pt x="4286542" y="2763414"/>
                </a:lnTo>
                <a:lnTo>
                  <a:pt x="4280668" y="2809190"/>
                </a:lnTo>
                <a:lnTo>
                  <a:pt x="4271079" y="2853694"/>
                </a:lnTo>
                <a:lnTo>
                  <a:pt x="4257936" y="2896763"/>
                </a:lnTo>
                <a:lnTo>
                  <a:pt x="4241403" y="2938236"/>
                </a:lnTo>
                <a:lnTo>
                  <a:pt x="4221643" y="2977947"/>
                </a:lnTo>
                <a:lnTo>
                  <a:pt x="4198819" y="3015735"/>
                </a:lnTo>
                <a:lnTo>
                  <a:pt x="4173093" y="3051437"/>
                </a:lnTo>
                <a:lnTo>
                  <a:pt x="4144628" y="3084889"/>
                </a:lnTo>
                <a:lnTo>
                  <a:pt x="4113589" y="3115928"/>
                </a:lnTo>
                <a:lnTo>
                  <a:pt x="4080137" y="3144393"/>
                </a:lnTo>
                <a:lnTo>
                  <a:pt x="4044435" y="3170119"/>
                </a:lnTo>
                <a:lnTo>
                  <a:pt x="4006647" y="3192943"/>
                </a:lnTo>
                <a:lnTo>
                  <a:pt x="3966936" y="3212703"/>
                </a:lnTo>
                <a:lnTo>
                  <a:pt x="3925463" y="3229236"/>
                </a:lnTo>
                <a:lnTo>
                  <a:pt x="3882394" y="3242379"/>
                </a:lnTo>
                <a:lnTo>
                  <a:pt x="3837890" y="3251968"/>
                </a:lnTo>
                <a:lnTo>
                  <a:pt x="3792114" y="3257842"/>
                </a:lnTo>
                <a:lnTo>
                  <a:pt x="3745229" y="3259835"/>
                </a:lnTo>
                <a:lnTo>
                  <a:pt x="543305" y="3259835"/>
                </a:lnTo>
                <a:lnTo>
                  <a:pt x="496421" y="3257842"/>
                </a:lnTo>
                <a:lnTo>
                  <a:pt x="450645" y="3251968"/>
                </a:lnTo>
                <a:lnTo>
                  <a:pt x="406141" y="3242379"/>
                </a:lnTo>
                <a:lnTo>
                  <a:pt x="363072" y="3229236"/>
                </a:lnTo>
                <a:lnTo>
                  <a:pt x="321599" y="3212703"/>
                </a:lnTo>
                <a:lnTo>
                  <a:pt x="281888" y="3192943"/>
                </a:lnTo>
                <a:lnTo>
                  <a:pt x="244100" y="3170119"/>
                </a:lnTo>
                <a:lnTo>
                  <a:pt x="208398" y="3144393"/>
                </a:lnTo>
                <a:lnTo>
                  <a:pt x="174946" y="3115928"/>
                </a:lnTo>
                <a:lnTo>
                  <a:pt x="143907" y="3084889"/>
                </a:lnTo>
                <a:lnTo>
                  <a:pt x="115442" y="3051437"/>
                </a:lnTo>
                <a:lnTo>
                  <a:pt x="89716" y="3015735"/>
                </a:lnTo>
                <a:lnTo>
                  <a:pt x="66892" y="2977947"/>
                </a:lnTo>
                <a:lnTo>
                  <a:pt x="47132" y="2938236"/>
                </a:lnTo>
                <a:lnTo>
                  <a:pt x="30599" y="2896763"/>
                </a:lnTo>
                <a:lnTo>
                  <a:pt x="17456" y="2853694"/>
                </a:lnTo>
                <a:lnTo>
                  <a:pt x="7867" y="2809190"/>
                </a:lnTo>
                <a:lnTo>
                  <a:pt x="1993" y="2763414"/>
                </a:lnTo>
                <a:lnTo>
                  <a:pt x="0" y="2716529"/>
                </a:lnTo>
                <a:lnTo>
                  <a:pt x="0" y="543305"/>
                </a:lnTo>
                <a:close/>
              </a:path>
            </a:pathLst>
          </a:custGeom>
          <a:ln w="38100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C49BFD1-1F30-460A-88E4-7932F20941DA}"/>
              </a:ext>
            </a:extLst>
          </p:cNvPr>
          <p:cNvSpPr/>
          <p:nvPr/>
        </p:nvSpPr>
        <p:spPr>
          <a:xfrm>
            <a:off x="913646" y="3158904"/>
            <a:ext cx="3168650" cy="3208273"/>
          </a:xfrm>
          <a:custGeom>
            <a:avLst/>
            <a:gdLst/>
            <a:ahLst/>
            <a:cxnLst/>
            <a:rect l="l" t="t" r="r" b="b"/>
            <a:pathLst>
              <a:path w="3168650" h="3322320">
                <a:moveTo>
                  <a:pt x="0" y="528065"/>
                </a:moveTo>
                <a:lnTo>
                  <a:pt x="2158" y="480008"/>
                </a:lnTo>
                <a:lnTo>
                  <a:pt x="8507" y="433158"/>
                </a:lnTo>
                <a:lnTo>
                  <a:pt x="18863" y="387702"/>
                </a:lnTo>
                <a:lnTo>
                  <a:pt x="33037" y="343827"/>
                </a:lnTo>
                <a:lnTo>
                  <a:pt x="50844" y="301718"/>
                </a:lnTo>
                <a:lnTo>
                  <a:pt x="72096" y="261563"/>
                </a:lnTo>
                <a:lnTo>
                  <a:pt x="96609" y="223548"/>
                </a:lnTo>
                <a:lnTo>
                  <a:pt x="124195" y="187860"/>
                </a:lnTo>
                <a:lnTo>
                  <a:pt x="154668" y="154686"/>
                </a:lnTo>
                <a:lnTo>
                  <a:pt x="187841" y="124211"/>
                </a:lnTo>
                <a:lnTo>
                  <a:pt x="223529" y="96622"/>
                </a:lnTo>
                <a:lnTo>
                  <a:pt x="261544" y="72107"/>
                </a:lnTo>
                <a:lnTo>
                  <a:pt x="301701" y="50852"/>
                </a:lnTo>
                <a:lnTo>
                  <a:pt x="343812" y="33042"/>
                </a:lnTo>
                <a:lnTo>
                  <a:pt x="387692" y="18866"/>
                </a:lnTo>
                <a:lnTo>
                  <a:pt x="433154" y="8509"/>
                </a:lnTo>
                <a:lnTo>
                  <a:pt x="480011" y="2158"/>
                </a:lnTo>
                <a:lnTo>
                  <a:pt x="528078" y="0"/>
                </a:lnTo>
                <a:lnTo>
                  <a:pt x="2640329" y="0"/>
                </a:lnTo>
                <a:lnTo>
                  <a:pt x="2688387" y="2158"/>
                </a:lnTo>
                <a:lnTo>
                  <a:pt x="2735237" y="8509"/>
                </a:lnTo>
                <a:lnTo>
                  <a:pt x="2780693" y="18866"/>
                </a:lnTo>
                <a:lnTo>
                  <a:pt x="2824568" y="33042"/>
                </a:lnTo>
                <a:lnTo>
                  <a:pt x="2866677" y="50852"/>
                </a:lnTo>
                <a:lnTo>
                  <a:pt x="2906832" y="72107"/>
                </a:lnTo>
                <a:lnTo>
                  <a:pt x="2944847" y="96622"/>
                </a:lnTo>
                <a:lnTo>
                  <a:pt x="2980535" y="124211"/>
                </a:lnTo>
                <a:lnTo>
                  <a:pt x="3013710" y="154686"/>
                </a:lnTo>
                <a:lnTo>
                  <a:pt x="3044184" y="187860"/>
                </a:lnTo>
                <a:lnTo>
                  <a:pt x="3071773" y="223548"/>
                </a:lnTo>
                <a:lnTo>
                  <a:pt x="3096288" y="261563"/>
                </a:lnTo>
                <a:lnTo>
                  <a:pt x="3117543" y="301718"/>
                </a:lnTo>
                <a:lnTo>
                  <a:pt x="3135353" y="343827"/>
                </a:lnTo>
                <a:lnTo>
                  <a:pt x="3149529" y="387702"/>
                </a:lnTo>
                <a:lnTo>
                  <a:pt x="3159886" y="433158"/>
                </a:lnTo>
                <a:lnTo>
                  <a:pt x="3166237" y="480008"/>
                </a:lnTo>
                <a:lnTo>
                  <a:pt x="3168396" y="528065"/>
                </a:lnTo>
                <a:lnTo>
                  <a:pt x="3168396" y="2794254"/>
                </a:lnTo>
                <a:lnTo>
                  <a:pt x="3166237" y="2842318"/>
                </a:lnTo>
                <a:lnTo>
                  <a:pt x="3159886" y="2889174"/>
                </a:lnTo>
                <a:lnTo>
                  <a:pt x="3149529" y="2934634"/>
                </a:lnTo>
                <a:lnTo>
                  <a:pt x="3135353" y="2978513"/>
                </a:lnTo>
                <a:lnTo>
                  <a:pt x="3117543" y="3020623"/>
                </a:lnTo>
                <a:lnTo>
                  <a:pt x="3096288" y="3060779"/>
                </a:lnTo>
                <a:lnTo>
                  <a:pt x="3071773" y="3098793"/>
                </a:lnTo>
                <a:lnTo>
                  <a:pt x="3044184" y="3134480"/>
                </a:lnTo>
                <a:lnTo>
                  <a:pt x="3013710" y="3167653"/>
                </a:lnTo>
                <a:lnTo>
                  <a:pt x="2980535" y="3198125"/>
                </a:lnTo>
                <a:lnTo>
                  <a:pt x="2944847" y="3225711"/>
                </a:lnTo>
                <a:lnTo>
                  <a:pt x="2906832" y="3250223"/>
                </a:lnTo>
                <a:lnTo>
                  <a:pt x="2866677" y="3271476"/>
                </a:lnTo>
                <a:lnTo>
                  <a:pt x="2824568" y="3289282"/>
                </a:lnTo>
                <a:lnTo>
                  <a:pt x="2780693" y="3303456"/>
                </a:lnTo>
                <a:lnTo>
                  <a:pt x="2735237" y="3313812"/>
                </a:lnTo>
                <a:lnTo>
                  <a:pt x="2688387" y="3320161"/>
                </a:lnTo>
                <a:lnTo>
                  <a:pt x="2640329" y="3322320"/>
                </a:lnTo>
                <a:lnTo>
                  <a:pt x="528078" y="3322320"/>
                </a:lnTo>
                <a:lnTo>
                  <a:pt x="480011" y="3320161"/>
                </a:lnTo>
                <a:lnTo>
                  <a:pt x="433154" y="3313812"/>
                </a:lnTo>
                <a:lnTo>
                  <a:pt x="387692" y="3303456"/>
                </a:lnTo>
                <a:lnTo>
                  <a:pt x="343812" y="3289282"/>
                </a:lnTo>
                <a:lnTo>
                  <a:pt x="301701" y="3271476"/>
                </a:lnTo>
                <a:lnTo>
                  <a:pt x="261544" y="3250223"/>
                </a:lnTo>
                <a:lnTo>
                  <a:pt x="223529" y="3225711"/>
                </a:lnTo>
                <a:lnTo>
                  <a:pt x="187841" y="3198125"/>
                </a:lnTo>
                <a:lnTo>
                  <a:pt x="154668" y="3167653"/>
                </a:lnTo>
                <a:lnTo>
                  <a:pt x="124195" y="3134480"/>
                </a:lnTo>
                <a:lnTo>
                  <a:pt x="96609" y="3098793"/>
                </a:lnTo>
                <a:lnTo>
                  <a:pt x="72096" y="3060779"/>
                </a:lnTo>
                <a:lnTo>
                  <a:pt x="50844" y="3020623"/>
                </a:lnTo>
                <a:lnTo>
                  <a:pt x="33037" y="2978513"/>
                </a:lnTo>
                <a:lnTo>
                  <a:pt x="18863" y="2934634"/>
                </a:lnTo>
                <a:lnTo>
                  <a:pt x="8507" y="2889174"/>
                </a:lnTo>
                <a:lnTo>
                  <a:pt x="2158" y="2842318"/>
                </a:lnTo>
                <a:lnTo>
                  <a:pt x="0" y="2794254"/>
                </a:lnTo>
                <a:lnTo>
                  <a:pt x="0" y="528065"/>
                </a:lnTo>
                <a:close/>
              </a:path>
            </a:pathLst>
          </a:custGeom>
          <a:ln w="38100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B5E2128E-CF38-4F28-9FC9-028DC7643ABA}"/>
              </a:ext>
            </a:extLst>
          </p:cNvPr>
          <p:cNvSpPr txBox="1"/>
          <p:nvPr/>
        </p:nvSpPr>
        <p:spPr>
          <a:xfrm>
            <a:off x="1143076" y="3448464"/>
            <a:ext cx="2536825" cy="2424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8435">
              <a:lnSpc>
                <a:spcPct val="100000"/>
              </a:lnSpc>
              <a:spcBef>
                <a:spcPts val="100"/>
              </a:spcBef>
            </a:pPr>
            <a:r>
              <a:rPr sz="27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омпь</a:t>
            </a:r>
            <a:r>
              <a:rPr sz="27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2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ерный  тест</a:t>
            </a:r>
            <a:r>
              <a:rPr sz="27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endParaRPr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sz="2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endParaRPr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>
              <a:lnSpc>
                <a:spcPct val="100000"/>
              </a:lnSpc>
              <a:spcBef>
                <a:spcPts val="45"/>
              </a:spcBef>
            </a:pPr>
            <a:r>
              <a:rPr sz="19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</a:t>
            </a:r>
            <a:r>
              <a:rPr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тренировочные</a:t>
            </a:r>
            <a:r>
              <a:rPr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sz="1900" spc="-4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900" spc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</a:t>
            </a:r>
            <a:r>
              <a:rPr sz="19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тестовых</a:t>
            </a:r>
            <a:r>
              <a:rPr sz="19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модуля; </a:t>
            </a:r>
            <a:r>
              <a:rPr sz="19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около</a:t>
            </a:r>
            <a:r>
              <a:rPr sz="19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1,5</a:t>
            </a:r>
            <a:r>
              <a:rPr sz="19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часа.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object 7">
            <a:extLst>
              <a:ext uri="{FF2B5EF4-FFF2-40B4-BE49-F238E27FC236}">
                <a16:creationId xmlns:a16="http://schemas.microsoft.com/office/drawing/2014/main" id="{60744DA6-6132-45EF-B471-C68C94594692}"/>
              </a:ext>
            </a:extLst>
          </p:cNvPr>
          <p:cNvGrpSpPr/>
          <p:nvPr/>
        </p:nvGrpSpPr>
        <p:grpSpPr>
          <a:xfrm>
            <a:off x="3131840" y="1157893"/>
            <a:ext cx="3674745" cy="2001520"/>
            <a:chOff x="3502152" y="2001011"/>
            <a:chExt cx="3674745" cy="2001520"/>
          </a:xfrm>
        </p:grpSpPr>
        <p:pic>
          <p:nvPicPr>
            <p:cNvPr id="10" name="object 8">
              <a:extLst>
                <a:ext uri="{FF2B5EF4-FFF2-40B4-BE49-F238E27FC236}">
                  <a16:creationId xmlns:a16="http://schemas.microsoft.com/office/drawing/2014/main" id="{3A147011-26E9-4621-BA9B-714A7A43C7A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02152" y="2759963"/>
              <a:ext cx="1203960" cy="1242060"/>
            </a:xfrm>
            <a:prstGeom prst="rect">
              <a:avLst/>
            </a:prstGeom>
          </p:spPr>
        </p:pic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id="{BA3E080A-BFCD-422E-91F6-94810393C44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6544" y="2709671"/>
              <a:ext cx="1203959" cy="1240535"/>
            </a:xfrm>
            <a:prstGeom prst="rect">
              <a:avLst/>
            </a:prstGeom>
          </p:spPr>
        </p:pic>
        <p:pic>
          <p:nvPicPr>
            <p:cNvPr id="12" name="object 10">
              <a:extLst>
                <a:ext uri="{FF2B5EF4-FFF2-40B4-BE49-F238E27FC236}">
                  <a16:creationId xmlns:a16="http://schemas.microsoft.com/office/drawing/2014/main" id="{B8518062-E0AD-4855-ACFA-ECDA09D673C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45052" y="2115311"/>
              <a:ext cx="3331464" cy="1162812"/>
            </a:xfrm>
            <a:prstGeom prst="rect">
              <a:avLst/>
            </a:prstGeom>
          </p:spPr>
        </p:pic>
        <p:pic>
          <p:nvPicPr>
            <p:cNvPr id="13" name="object 11">
              <a:extLst>
                <a:ext uri="{FF2B5EF4-FFF2-40B4-BE49-F238E27FC236}">
                  <a16:creationId xmlns:a16="http://schemas.microsoft.com/office/drawing/2014/main" id="{590BAEE7-1D89-44B7-993F-A3C75AFC1A1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02024" y="2001011"/>
              <a:ext cx="2982468" cy="1069848"/>
            </a:xfrm>
            <a:prstGeom prst="rect">
              <a:avLst/>
            </a:prstGeom>
          </p:spPr>
        </p:pic>
        <p:pic>
          <p:nvPicPr>
            <p:cNvPr id="14" name="object 12">
              <a:extLst>
                <a:ext uri="{FF2B5EF4-FFF2-40B4-BE49-F238E27FC236}">
                  <a16:creationId xmlns:a16="http://schemas.microsoft.com/office/drawing/2014/main" id="{A88B8750-2ED6-4BCC-B94B-36767047365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70604" y="2017775"/>
              <a:ext cx="2769107" cy="973836"/>
            </a:xfrm>
            <a:prstGeom prst="rect">
              <a:avLst/>
            </a:prstGeom>
          </p:spPr>
        </p:pic>
      </p:grpSp>
      <p:sp>
        <p:nvSpPr>
          <p:cNvPr id="15" name="object 13">
            <a:extLst>
              <a:ext uri="{FF2B5EF4-FFF2-40B4-BE49-F238E27FC236}">
                <a16:creationId xmlns:a16="http://schemas.microsoft.com/office/drawing/2014/main" id="{79241003-61FB-4FAF-8FEB-38068A769244}"/>
              </a:ext>
            </a:extLst>
          </p:cNvPr>
          <p:cNvSpPr txBox="1"/>
          <p:nvPr/>
        </p:nvSpPr>
        <p:spPr>
          <a:xfrm>
            <a:off x="4502678" y="1343644"/>
            <a:ext cx="8223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Calibri"/>
                <a:cs typeface="Calibri"/>
              </a:rPr>
              <a:t>IC</a:t>
            </a:r>
            <a:r>
              <a:rPr sz="3200" b="1" spc="-15" dirty="0">
                <a:latin typeface="Calibri"/>
                <a:cs typeface="Calibri"/>
              </a:rPr>
              <a:t>I</a:t>
            </a:r>
            <a:r>
              <a:rPr sz="3200" b="1" dirty="0">
                <a:latin typeface="Calibri"/>
                <a:cs typeface="Calibri"/>
              </a:rPr>
              <a:t>LS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id="{46BE744E-DFA8-48D6-AE9C-6B68CD1FA90B}"/>
              </a:ext>
            </a:extLst>
          </p:cNvPr>
          <p:cNvSpPr txBox="1"/>
          <p:nvPr/>
        </p:nvSpPr>
        <p:spPr>
          <a:xfrm>
            <a:off x="4818951" y="3400466"/>
            <a:ext cx="3162194" cy="3045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469265" algn="l"/>
                <a:tab pos="469900" algn="l"/>
              </a:tabLst>
            </a:pP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  <a:r>
              <a:rPr sz="1900" b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900" b="1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51C79410-AE41-483B-B667-A963021E26B8}"/>
              </a:ext>
            </a:extLst>
          </p:cNvPr>
          <p:cNvSpPr txBox="1"/>
          <p:nvPr/>
        </p:nvSpPr>
        <p:spPr>
          <a:xfrm>
            <a:off x="4854080" y="3980145"/>
            <a:ext cx="2854649" cy="3045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469265" algn="l"/>
                <a:tab pos="469900" algn="l"/>
              </a:tabLst>
            </a:pP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  <a:r>
              <a:rPr sz="19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9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B44895B3-4FFD-40A9-B42A-178574004983}"/>
              </a:ext>
            </a:extLst>
          </p:cNvPr>
          <p:cNvSpPr txBox="1"/>
          <p:nvPr/>
        </p:nvSpPr>
        <p:spPr>
          <a:xfrm>
            <a:off x="4718636" y="4559265"/>
            <a:ext cx="4040383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469265" algn="l"/>
                <a:tab pos="469900" algn="l"/>
              </a:tabLst>
            </a:pP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9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ответственного</a:t>
            </a:r>
            <a:r>
              <a:rPr sz="19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sz="1900" b="1" spc="-4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информатизацию</a:t>
            </a:r>
            <a:r>
              <a:rPr sz="19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9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endParaRPr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F1B503FC-4974-4B89-82B6-EE793DC44037}"/>
              </a:ext>
            </a:extLst>
          </p:cNvPr>
          <p:cNvSpPr txBox="1"/>
          <p:nvPr/>
        </p:nvSpPr>
        <p:spPr>
          <a:xfrm>
            <a:off x="4716017" y="5428326"/>
            <a:ext cx="4063322" cy="3045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469265" algn="l"/>
                <a:tab pos="469900" algn="l"/>
              </a:tabLst>
            </a:pP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  <a:r>
              <a:rPr sz="19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директора</a:t>
            </a:r>
            <a:r>
              <a:rPr sz="19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9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11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2683647" y="2543363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img1.liveinternet.ru/images/attach/d/1/131/224/131224737_image__15_.png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2804" y="5699125"/>
            <a:ext cx="1182687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DFA988-FD75-4C12-86D7-8A11A23556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3325B5C5-967C-475C-A9F7-B8F9A999DBF3}"/>
              </a:ext>
            </a:extLst>
          </p:cNvPr>
          <p:cNvSpPr txBox="1"/>
          <p:nvPr/>
        </p:nvSpPr>
        <p:spPr>
          <a:xfrm>
            <a:off x="175130" y="1392013"/>
            <a:ext cx="8764223" cy="2675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«Функционально грамотный человек —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человек, который способен использовать все 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приобретаемые в течение жизни знания, 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и навыки для решения максимально широкого 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диапазона жизненных задач в различных сферах 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человеческой деятельности, общения и социальных </a:t>
            </a:r>
          </a:p>
          <a:p>
            <a:pPr marL="659765" algn="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отношений»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357B528-CD2A-4ED2-ABFC-DCFDDD6C9630}"/>
              </a:ext>
            </a:extLst>
          </p:cNvPr>
          <p:cNvSpPr/>
          <p:nvPr/>
        </p:nvSpPr>
        <p:spPr>
          <a:xfrm>
            <a:off x="7271098" y="4130227"/>
            <a:ext cx="1697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Леонтьев А.А.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94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12891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грамотность учащихся 5х классов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object 7">
            <a:extLst>
              <a:ext uri="{FF2B5EF4-FFF2-40B4-BE49-F238E27FC236}">
                <a16:creationId xmlns:a16="http://schemas.microsoft.com/office/drawing/2014/main" id="{4ECBAA9D-BF68-4877-A37B-EDEB739C3B09}"/>
              </a:ext>
            </a:extLst>
          </p:cNvPr>
          <p:cNvSpPr txBox="1"/>
          <p:nvPr/>
        </p:nvSpPr>
        <p:spPr>
          <a:xfrm>
            <a:off x="29552" y="1772707"/>
            <a:ext cx="8709995" cy="4817601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41300" marR="191770" indent="-228600" algn="just">
              <a:lnSpc>
                <a:spcPts val="2270"/>
              </a:lnSpc>
              <a:spcBef>
                <a:spcPts val="112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100" spc="-10" dirty="0" err="1">
                <a:latin typeface="Times New Roman"/>
                <a:cs typeface="Times New Roman"/>
              </a:rPr>
              <a:t>Информация</a:t>
            </a:r>
            <a:r>
              <a:rPr sz="2100" spc="-10" dirty="0">
                <a:latin typeface="Times New Roman"/>
                <a:cs typeface="Times New Roman"/>
              </a:rPr>
              <a:t>, </a:t>
            </a:r>
            <a:r>
              <a:rPr sz="2100" dirty="0">
                <a:latin typeface="Times New Roman"/>
                <a:cs typeface="Times New Roman"/>
              </a:rPr>
              <a:t>ее </a:t>
            </a:r>
            <a:r>
              <a:rPr sz="2100" spc="-5" dirty="0">
                <a:latin typeface="Times New Roman"/>
                <a:cs typeface="Times New Roman"/>
              </a:rPr>
              <a:t>отбор, </a:t>
            </a:r>
            <a:r>
              <a:rPr sz="2100" dirty="0">
                <a:latin typeface="Times New Roman"/>
                <a:cs typeface="Times New Roman"/>
              </a:rPr>
              <a:t>анализ и </a:t>
            </a:r>
            <a:r>
              <a:rPr sz="2100" spc="-5" dirty="0">
                <a:latin typeface="Times New Roman"/>
                <a:cs typeface="Times New Roman"/>
              </a:rPr>
              <a:t>систематизация. </a:t>
            </a:r>
            <a:r>
              <a:rPr sz="2100" spc="5" dirty="0">
                <a:latin typeface="Times New Roman"/>
                <a:cs typeface="Times New Roman"/>
              </a:rPr>
              <a:t>Способы </a:t>
            </a:r>
            <a:r>
              <a:rPr sz="2100" spc="-5" dirty="0">
                <a:latin typeface="Times New Roman"/>
                <a:cs typeface="Times New Roman"/>
              </a:rPr>
              <a:t>получения, </a:t>
            </a:r>
            <a:r>
              <a:rPr sz="2100" dirty="0">
                <a:latin typeface="Times New Roman"/>
                <a:cs typeface="Times New Roman"/>
              </a:rPr>
              <a:t>хранения, </a:t>
            </a:r>
            <a:r>
              <a:rPr sz="2100" spc="-5" dirty="0">
                <a:latin typeface="Times New Roman"/>
                <a:cs typeface="Times New Roman"/>
              </a:rPr>
              <a:t>переработки 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информации.</a:t>
            </a:r>
            <a:endParaRPr sz="2100" dirty="0">
              <a:latin typeface="Times New Roman"/>
              <a:cs typeface="Times New Roman"/>
            </a:endParaRPr>
          </a:p>
          <a:p>
            <a:pPr marL="241300" marR="191135" indent="-228600" algn="just">
              <a:lnSpc>
                <a:spcPct val="90000"/>
              </a:lnSpc>
              <a:spcBef>
                <a:spcPts val="96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100" spc="-10" dirty="0">
                <a:latin typeface="Times New Roman"/>
                <a:cs typeface="Times New Roman"/>
              </a:rPr>
              <a:t>Назначение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основных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устройств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компьютера</a:t>
            </a:r>
            <a:r>
              <a:rPr sz="2100" spc="-1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для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ввода,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вывода,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обработки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информации. </a:t>
            </a:r>
            <a:r>
              <a:rPr sz="2100" spc="-509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Включение </a:t>
            </a:r>
            <a:r>
              <a:rPr sz="2100" dirty="0">
                <a:latin typeface="Times New Roman"/>
                <a:cs typeface="Times New Roman"/>
              </a:rPr>
              <a:t>и </a:t>
            </a:r>
            <a:r>
              <a:rPr sz="2100" spc="-10" dirty="0">
                <a:latin typeface="Times New Roman"/>
                <a:cs typeface="Times New Roman"/>
              </a:rPr>
              <a:t>выключение </a:t>
            </a:r>
            <a:r>
              <a:rPr sz="2100" spc="-20" dirty="0">
                <a:latin typeface="Times New Roman"/>
                <a:cs typeface="Times New Roman"/>
              </a:rPr>
              <a:t>компьютера </a:t>
            </a:r>
            <a:r>
              <a:rPr sz="2100" dirty="0">
                <a:latin typeface="Times New Roman"/>
                <a:cs typeface="Times New Roman"/>
              </a:rPr>
              <a:t>и </a:t>
            </a:r>
            <a:r>
              <a:rPr sz="2100" spc="-15" dirty="0">
                <a:latin typeface="Times New Roman"/>
                <a:cs typeface="Times New Roman"/>
              </a:rPr>
              <a:t>подключаемых </a:t>
            </a:r>
            <a:r>
              <a:rPr sz="2100" dirty="0">
                <a:latin typeface="Times New Roman"/>
                <a:cs typeface="Times New Roman"/>
              </a:rPr>
              <a:t>к </a:t>
            </a:r>
            <a:r>
              <a:rPr sz="2100" spc="-5" dirty="0">
                <a:latin typeface="Times New Roman"/>
                <a:cs typeface="Times New Roman"/>
              </a:rPr>
              <a:t>нему </a:t>
            </a:r>
            <a:r>
              <a:rPr sz="2100" dirty="0">
                <a:latin typeface="Times New Roman"/>
                <a:cs typeface="Times New Roman"/>
              </a:rPr>
              <a:t>устройств. </a:t>
            </a:r>
            <a:r>
              <a:rPr sz="2100" spc="-10" dirty="0">
                <a:latin typeface="Times New Roman"/>
                <a:cs typeface="Times New Roman"/>
              </a:rPr>
              <a:t>Клавиатура, </a:t>
            </a:r>
            <a:r>
              <a:rPr sz="2100" i="1" spc="5" dirty="0">
                <a:latin typeface="Times New Roman"/>
                <a:cs typeface="Times New Roman"/>
              </a:rPr>
              <a:t>общее </a:t>
            </a:r>
            <a:r>
              <a:rPr sz="2100" i="1" spc="10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представление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о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правилах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spc="-5" dirty="0">
                <a:latin typeface="Times New Roman"/>
                <a:cs typeface="Times New Roman"/>
              </a:rPr>
              <a:t>клавиатурного</a:t>
            </a:r>
            <a:r>
              <a:rPr sz="2100" i="1" dirty="0">
                <a:latin typeface="Times New Roman"/>
                <a:cs typeface="Times New Roman"/>
              </a:rPr>
              <a:t> письма</a:t>
            </a:r>
            <a:r>
              <a:rPr sz="2100" dirty="0">
                <a:latin typeface="Times New Roman"/>
                <a:cs typeface="Times New Roman"/>
              </a:rPr>
              <a:t>,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пользование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мышью,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использование 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простейших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средств</a:t>
            </a:r>
            <a:r>
              <a:rPr sz="2100" spc="-2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текстового</a:t>
            </a:r>
            <a:r>
              <a:rPr sz="2100" spc="-3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редактора.</a:t>
            </a:r>
            <a:endParaRPr sz="2100" dirty="0">
              <a:latin typeface="Times New Roman"/>
              <a:cs typeface="Times New Roman"/>
            </a:endParaRPr>
          </a:p>
          <a:p>
            <a:pPr marL="241300" marR="192405" indent="-228600" algn="just">
              <a:lnSpc>
                <a:spcPct val="90000"/>
              </a:lnSpc>
              <a:spcBef>
                <a:spcPts val="101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100" i="1" dirty="0">
                <a:latin typeface="Times New Roman"/>
                <a:cs typeface="Times New Roman"/>
              </a:rPr>
              <a:t>Простейшие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spc="-10" dirty="0">
                <a:latin typeface="Times New Roman"/>
                <a:cs typeface="Times New Roman"/>
              </a:rPr>
              <a:t>приемы</a:t>
            </a:r>
            <a:r>
              <a:rPr sz="2100" i="1" spc="-5" dirty="0">
                <a:latin typeface="Times New Roman"/>
                <a:cs typeface="Times New Roman"/>
              </a:rPr>
              <a:t> </a:t>
            </a:r>
            <a:r>
              <a:rPr sz="2100" i="1" spc="-10" dirty="0">
                <a:latin typeface="Times New Roman"/>
                <a:cs typeface="Times New Roman"/>
              </a:rPr>
              <a:t>поиска</a:t>
            </a:r>
            <a:r>
              <a:rPr sz="2100" i="1" spc="-5" dirty="0">
                <a:latin typeface="Times New Roman"/>
                <a:cs typeface="Times New Roman"/>
              </a:rPr>
              <a:t> </a:t>
            </a:r>
            <a:r>
              <a:rPr sz="2100" i="1" spc="-15" dirty="0">
                <a:latin typeface="Times New Roman"/>
                <a:cs typeface="Times New Roman"/>
              </a:rPr>
              <a:t>информации:</a:t>
            </a:r>
            <a:r>
              <a:rPr sz="2100" i="1" spc="-10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по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spc="-5" dirty="0">
                <a:latin typeface="Times New Roman"/>
                <a:cs typeface="Times New Roman"/>
              </a:rPr>
              <a:t>ключевым</a:t>
            </a:r>
            <a:r>
              <a:rPr sz="2100" i="1" dirty="0">
                <a:latin typeface="Times New Roman"/>
                <a:cs typeface="Times New Roman"/>
              </a:rPr>
              <a:t> словам,</a:t>
            </a:r>
            <a:r>
              <a:rPr sz="2100" i="1" spc="5" dirty="0">
                <a:latin typeface="Times New Roman"/>
                <a:cs typeface="Times New Roman"/>
              </a:rPr>
              <a:t> </a:t>
            </a:r>
            <a:r>
              <a:rPr sz="2100" i="1" spc="-5" dirty="0">
                <a:latin typeface="Times New Roman"/>
                <a:cs typeface="Times New Roman"/>
              </a:rPr>
              <a:t>каталогам</a:t>
            </a:r>
            <a:r>
              <a:rPr sz="2100" spc="-5" dirty="0">
                <a:latin typeface="Times New Roman"/>
                <a:cs typeface="Times New Roman"/>
              </a:rPr>
              <a:t>.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Соблюдение </a:t>
            </a:r>
            <a:r>
              <a:rPr sz="2100" spc="-509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безопасных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приемов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30" dirty="0">
                <a:latin typeface="Times New Roman"/>
                <a:cs typeface="Times New Roman"/>
              </a:rPr>
              <a:t>труда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при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работе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на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компьютере;</a:t>
            </a:r>
            <a:r>
              <a:rPr sz="2100" spc="-1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бережное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отношение</a:t>
            </a:r>
            <a:r>
              <a:rPr sz="2100" dirty="0">
                <a:latin typeface="Times New Roman"/>
                <a:cs typeface="Times New Roman"/>
              </a:rPr>
              <a:t> к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техническим </a:t>
            </a:r>
            <a:r>
              <a:rPr sz="2100" dirty="0">
                <a:latin typeface="Times New Roman"/>
                <a:cs typeface="Times New Roman"/>
              </a:rPr>
              <a:t> устройствам.</a:t>
            </a:r>
            <a:r>
              <a:rPr sz="2100" spc="-2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Работа </a:t>
            </a:r>
            <a:r>
              <a:rPr sz="2100" dirty="0">
                <a:latin typeface="Times New Roman"/>
                <a:cs typeface="Times New Roman"/>
              </a:rPr>
              <a:t>с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80" dirty="0">
                <a:latin typeface="Times New Roman"/>
                <a:cs typeface="Times New Roman"/>
              </a:rPr>
              <a:t>ЦОР,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готовыми</a:t>
            </a:r>
            <a:r>
              <a:rPr sz="2100" spc="-3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материалами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на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электронных </a:t>
            </a:r>
            <a:r>
              <a:rPr sz="2100" dirty="0">
                <a:latin typeface="Times New Roman"/>
                <a:cs typeface="Times New Roman"/>
              </a:rPr>
              <a:t>носителях</a:t>
            </a:r>
          </a:p>
          <a:p>
            <a:pPr marL="241300" marR="193040" indent="-228600" algn="just">
              <a:lnSpc>
                <a:spcPts val="2270"/>
              </a:lnSpc>
              <a:spcBef>
                <a:spcPts val="102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100" spc="-5" dirty="0">
                <a:latin typeface="Times New Roman"/>
                <a:cs typeface="Times New Roman"/>
              </a:rPr>
              <a:t>Работа</a:t>
            </a:r>
            <a:r>
              <a:rPr sz="2100" dirty="0">
                <a:latin typeface="Times New Roman"/>
                <a:cs typeface="Times New Roman"/>
              </a:rPr>
              <a:t> с</a:t>
            </a:r>
            <a:r>
              <a:rPr sz="2100" spc="5" dirty="0">
                <a:latin typeface="Times New Roman"/>
                <a:cs typeface="Times New Roman"/>
              </a:rPr>
              <a:t> простыми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информационными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объектами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-35" dirty="0">
                <a:latin typeface="Times New Roman"/>
                <a:cs typeface="Times New Roman"/>
              </a:rPr>
              <a:t>(текст,</a:t>
            </a:r>
            <a:r>
              <a:rPr sz="2100" spc="-3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таблица,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схема,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рисунок): 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преобразование,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создание,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сохранение,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100" spc="-15" dirty="0">
                <a:latin typeface="Times New Roman"/>
                <a:cs typeface="Times New Roman"/>
              </a:rPr>
              <a:t>удаление.</a:t>
            </a:r>
            <a:r>
              <a:rPr sz="2100" spc="-10" dirty="0">
                <a:latin typeface="Times New Roman"/>
                <a:cs typeface="Times New Roman"/>
              </a:rPr>
              <a:t> Создание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небольшого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текста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по</a:t>
            </a:r>
            <a:r>
              <a:rPr sz="2100" spc="5" dirty="0">
                <a:latin typeface="Times New Roman"/>
                <a:cs typeface="Times New Roman"/>
              </a:rPr>
              <a:t> интересной </a:t>
            </a:r>
            <a:r>
              <a:rPr sz="2100" spc="-509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детям</a:t>
            </a:r>
            <a:r>
              <a:rPr sz="2100" spc="130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тематике.</a:t>
            </a:r>
            <a:r>
              <a:rPr sz="2100" spc="155" dirty="0">
                <a:latin typeface="Times New Roman"/>
                <a:cs typeface="Times New Roman"/>
              </a:rPr>
              <a:t> </a:t>
            </a:r>
            <a:r>
              <a:rPr sz="2100" spc="-20" dirty="0">
                <a:latin typeface="Times New Roman"/>
                <a:cs typeface="Times New Roman"/>
              </a:rPr>
              <a:t>Вывод</a:t>
            </a:r>
            <a:r>
              <a:rPr sz="2100" spc="125" dirty="0">
                <a:latin typeface="Times New Roman"/>
                <a:cs typeface="Times New Roman"/>
              </a:rPr>
              <a:t> </a:t>
            </a:r>
            <a:r>
              <a:rPr sz="2100" spc="-10" dirty="0">
                <a:latin typeface="Times New Roman"/>
                <a:cs typeface="Times New Roman"/>
              </a:rPr>
              <a:t>текста</a:t>
            </a:r>
            <a:r>
              <a:rPr sz="2100" spc="15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на</a:t>
            </a:r>
            <a:r>
              <a:rPr sz="2100" spc="13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принтер.</a:t>
            </a:r>
            <a:r>
              <a:rPr sz="2100" spc="130" dirty="0">
                <a:latin typeface="Times New Roman"/>
                <a:cs typeface="Times New Roman"/>
              </a:rPr>
              <a:t> </a:t>
            </a:r>
            <a:r>
              <a:rPr sz="2100" i="1" spc="-10" dirty="0">
                <a:latin typeface="Times New Roman"/>
                <a:cs typeface="Times New Roman"/>
              </a:rPr>
              <a:t>Использование</a:t>
            </a:r>
            <a:r>
              <a:rPr sz="2100" i="1" spc="140" dirty="0">
                <a:latin typeface="Times New Roman"/>
                <a:cs typeface="Times New Roman"/>
              </a:rPr>
              <a:t> </a:t>
            </a:r>
            <a:r>
              <a:rPr sz="2100" i="1" spc="-15" dirty="0">
                <a:latin typeface="Times New Roman"/>
                <a:cs typeface="Times New Roman"/>
              </a:rPr>
              <a:t>рисунков</a:t>
            </a:r>
            <a:r>
              <a:rPr sz="2100" i="1" spc="155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из</a:t>
            </a:r>
            <a:r>
              <a:rPr sz="2100" i="1" spc="114" dirty="0">
                <a:latin typeface="Times New Roman"/>
                <a:cs typeface="Times New Roman"/>
              </a:rPr>
              <a:t> </a:t>
            </a:r>
            <a:r>
              <a:rPr sz="2100" i="1" spc="-20" dirty="0">
                <a:latin typeface="Times New Roman"/>
                <a:cs typeface="Times New Roman"/>
              </a:rPr>
              <a:t>ресурса</a:t>
            </a:r>
            <a:r>
              <a:rPr sz="2100" i="1" spc="160" dirty="0">
                <a:latin typeface="Times New Roman"/>
                <a:cs typeface="Times New Roman"/>
              </a:rPr>
              <a:t> </a:t>
            </a:r>
            <a:r>
              <a:rPr sz="2100" i="1" spc="-20" dirty="0">
                <a:latin typeface="Times New Roman"/>
                <a:cs typeface="Times New Roman"/>
              </a:rPr>
              <a:t>компьютера,</a:t>
            </a:r>
            <a:endParaRPr sz="21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7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136110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грамотность учащихся 5х классов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object 9">
            <a:extLst>
              <a:ext uri="{FF2B5EF4-FFF2-40B4-BE49-F238E27FC236}">
                <a16:creationId xmlns:a16="http://schemas.microsoft.com/office/drawing/2014/main" id="{9D484D2F-BBD6-4330-B24F-0C3F9B06BBBD}"/>
              </a:ext>
            </a:extLst>
          </p:cNvPr>
          <p:cNvSpPr txBox="1"/>
          <p:nvPr/>
        </p:nvSpPr>
        <p:spPr>
          <a:xfrm>
            <a:off x="1079678" y="1726840"/>
            <a:ext cx="7885384" cy="4829784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93700" indent="-381000">
              <a:lnSpc>
                <a:spcPct val="100000"/>
              </a:lnSpc>
              <a:spcBef>
                <a:spcPts val="855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блоков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компьютера;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700" indent="-38100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создание,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именование,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файлов;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065" marR="382270" indent="-381000">
              <a:lnSpc>
                <a:spcPts val="2160"/>
              </a:lnSpc>
              <a:spcBef>
                <a:spcPts val="1040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текста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базовых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текстовых редакторов 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(MS 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Word);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фрагментами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текста;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абзацы,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ссылки,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заголовки,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оглавления;</a:t>
            </a:r>
            <a:r>
              <a:rPr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списков,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таблиц, </a:t>
            </a:r>
            <a:r>
              <a:rPr spc="-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готовых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изображений,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диаграмм,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065" marR="207010" indent="-381000">
              <a:lnSpc>
                <a:spcPct val="90000"/>
              </a:lnSpc>
              <a:spcBef>
                <a:spcPts val="965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базовых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 (MS 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PowerPoint);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готовыми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шаблонами,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добавление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слайдов,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</a:t>
            </a:r>
            <a:r>
              <a:rPr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слайда,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разных режимов презентаций; включение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слайд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графических </a:t>
            </a:r>
            <a:r>
              <a:rPr spc="-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(готовых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рисунков,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таблиц, диаграмм);</a:t>
            </a:r>
          </a:p>
          <a:p>
            <a:pPr marL="393700" indent="-38100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700" indent="-381000">
              <a:lnSpc>
                <a:spcPct val="100000"/>
              </a:lnSpc>
              <a:spcBef>
                <a:spcPts val="770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почта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связи;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700" indent="-381000">
              <a:lnSpc>
                <a:spcPts val="2280"/>
              </a:lnSpc>
              <a:spcBef>
                <a:spcPts val="755"/>
              </a:spcBef>
              <a:buFont typeface="Microsoft Sans Serif"/>
              <a:buChar char="•"/>
              <a:tabLst>
                <a:tab pos="393065" algn="l"/>
                <a:tab pos="393700" algn="l"/>
              </a:tabLst>
            </a:pP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среде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коллективного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48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7560840" cy="79114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ICILS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грамотность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BC50FC-E5F3-4F3F-A388-33FD44727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10">
            <a:extLst>
              <a:ext uri="{FF2B5EF4-FFF2-40B4-BE49-F238E27FC236}">
                <a16:creationId xmlns:a16="http://schemas.microsoft.com/office/drawing/2014/main" id="{6AB6D3BB-8606-4AE4-A9C6-2FC4E6D7C6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151329"/>
              </p:ext>
            </p:extLst>
          </p:nvPr>
        </p:nvGraphicFramePr>
        <p:xfrm>
          <a:off x="107504" y="1772816"/>
          <a:ext cx="9036495" cy="4200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1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7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33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27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0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77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684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261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5994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321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029039"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sz="2100" b="1" spc="-3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sz="2100" b="1" spc="-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овладения</a:t>
                      </a:r>
                      <a:r>
                        <a:rPr sz="2100" b="1" spc="-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учащимися</a:t>
                      </a:r>
                      <a:r>
                        <a:rPr sz="2100" b="1" spc="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r>
                        <a:rPr sz="21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21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sz="2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1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sz="2100" b="1" spc="-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ИКТ</a:t>
                      </a:r>
                      <a:endParaRPr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139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</a:t>
                      </a:r>
                      <a:r>
                        <a:rPr sz="2100" b="1" spc="-3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заданий</a:t>
                      </a:r>
                      <a:r>
                        <a:rPr sz="21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endParaRPr sz="2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15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1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уровням</a:t>
                      </a:r>
                      <a:r>
                        <a:rPr sz="2100" b="1" spc="-7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сложности</a:t>
                      </a:r>
                      <a:endParaRPr sz="2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139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</a:t>
                      </a:r>
                      <a:r>
                        <a:rPr sz="2100" b="1" spc="-5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заданий</a:t>
                      </a:r>
                      <a:endParaRPr sz="2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15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sz="2100" b="1" spc="-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частям</a:t>
                      </a:r>
                      <a:r>
                        <a:rPr sz="2100" b="1" spc="-3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</a:t>
                      </a:r>
                      <a:endParaRPr sz="2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139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3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5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b="1" spc="-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spc="-10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56210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spc="-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spc="-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27025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spc="-30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sz="1900" spc="-3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900" spc="-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49554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spc="-30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sz="1900" spc="-3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900" spc="-5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dirty="0">
                          <a:solidFill>
                            <a:srgbClr val="44536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900" b="1" spc="-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3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5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7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5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7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5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7205" algn="ctr">
                        <a:lnSpc>
                          <a:spcPct val="100000"/>
                        </a:lnSpc>
                        <a:spcBef>
                          <a:spcPts val="217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5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7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75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7840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21640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98475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71%</a:t>
                      </a:r>
                      <a:endParaRPr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2700" b="1" spc="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47%</a:t>
                      </a:r>
                      <a:endParaRPr sz="27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3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724">
                <a:tc gridSpan="3"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900" spc="-1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sz="1900" spc="-3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900" spc="-2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3525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9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r>
                        <a:rPr sz="1900" spc="-1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9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1239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900" spc="-1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334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9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Повышенный</a:t>
                      </a:r>
                      <a:r>
                        <a:rPr sz="1900" spc="-1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уровень</a:t>
                      </a:r>
                      <a:endParaRPr sz="19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9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r>
                        <a:rPr sz="1900" spc="-1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уровень</a:t>
                      </a:r>
                      <a:endParaRPr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524">
                <a:tc gridSpan="3"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Суммарный </a:t>
                      </a:r>
                      <a:r>
                        <a:rPr sz="2100" spc="-1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тестовый</a:t>
                      </a:r>
                      <a:r>
                        <a:rPr sz="2100" spc="45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10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sz="2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2100" spc="-5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10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210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2100" dirty="0">
                          <a:solidFill>
                            <a:srgbClr val="212A3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7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 rot="16200000">
            <a:off x="-2679266" y="3335301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КОФЕ-БРЕЙК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900igr.net/up/datai/19538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0768"/>
            <a:ext cx="5267325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38927" y="6160418"/>
            <a:ext cx="1868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15 минут 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9BFA6F-FB5B-4A83-B4EC-F46AC31AC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1829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 rot="16200000">
            <a:off x="-2679266" y="2759387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i.pinimg.com/originals/48/cf/e2/48cfe21f41d9ff0bb87656ed52b04bed.pn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662" y="6035353"/>
            <a:ext cx="928688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7A8755-DB10-404A-AF54-28531E016B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3" t="16384" r="55274" b="12760"/>
          <a:stretch/>
        </p:blipFill>
        <p:spPr>
          <a:xfrm>
            <a:off x="1224087" y="926230"/>
            <a:ext cx="6192688" cy="57621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C39B75-E40F-4FE0-ADCE-038E874BBD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915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3645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" t="26111" r="58281" b="26111"/>
          <a:stretch/>
        </p:blipFill>
        <p:spPr bwMode="auto">
          <a:xfrm>
            <a:off x="1613942" y="1994002"/>
            <a:ext cx="617510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F44EA5-96C5-4FFE-B8A6-51254531A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001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58202-4955-4C04-868F-0CD9650CFE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3" t="16384" r="58662" b="13980"/>
          <a:stretch/>
        </p:blipFill>
        <p:spPr>
          <a:xfrm>
            <a:off x="1214591" y="1734370"/>
            <a:ext cx="4745899" cy="471896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7152172" y="4435932"/>
            <a:ext cx="1296144" cy="1475399"/>
            <a:chOff x="8099596" y="5085184"/>
            <a:chExt cx="1296144" cy="147539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8099596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8382347" y="6056645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ТБ</a:t>
              </a:r>
            </a:p>
          </p:txBody>
        </p:sp>
      </p:grpSp>
      <p:sp>
        <p:nvSpPr>
          <p:cNvPr id="17" name="Выноска 2 (граница и черта) 16"/>
          <p:cNvSpPr/>
          <p:nvPr/>
        </p:nvSpPr>
        <p:spPr>
          <a:xfrm>
            <a:off x="6660232" y="3519334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02642"/>
              <a:gd name="adj6" fmla="val -20936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Выбор вариантов ответа</a:t>
            </a:r>
          </a:p>
        </p:txBody>
      </p:sp>
      <p:sp>
        <p:nvSpPr>
          <p:cNvPr id="20" name="Выноска 2 (граница и черта) 19"/>
          <p:cNvSpPr/>
          <p:nvPr/>
        </p:nvSpPr>
        <p:spPr>
          <a:xfrm>
            <a:off x="6786851" y="5911331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11901"/>
              <a:gd name="adj6" fmla="val -1423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Появится высказывание</a:t>
            </a:r>
          </a:p>
        </p:txBody>
      </p:sp>
      <p:sp>
        <p:nvSpPr>
          <p:cNvPr id="16" name="Выноска 2 (граница и черта) 15"/>
          <p:cNvSpPr/>
          <p:nvPr/>
        </p:nvSpPr>
        <p:spPr>
          <a:xfrm>
            <a:off x="6660232" y="1490945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8681"/>
              <a:gd name="adj6" fmla="val -3746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Ввод числа для проверки</a:t>
            </a:r>
          </a:p>
        </p:txBody>
      </p:sp>
      <p:sp>
        <p:nvSpPr>
          <p:cNvPr id="6" name="Выноска 2 (граница и черта) 5"/>
          <p:cNvSpPr/>
          <p:nvPr/>
        </p:nvSpPr>
        <p:spPr>
          <a:xfrm flipH="1">
            <a:off x="1571317" y="404664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293"/>
              <a:gd name="adj6" fmla="val -952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Ввод числа для открытия задания</a:t>
            </a:r>
          </a:p>
        </p:txBody>
      </p:sp>
      <p:sp>
        <p:nvSpPr>
          <p:cNvPr id="29" name="Выноска 2 (граница и черта) 28"/>
          <p:cNvSpPr/>
          <p:nvPr/>
        </p:nvSpPr>
        <p:spPr>
          <a:xfrm>
            <a:off x="6660232" y="2556389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3469"/>
              <a:gd name="adj6" fmla="val -21832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Число набранных баллов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0982B3E-5AF8-4B87-8938-270FE007B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7227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16" grpId="0" animBg="1"/>
      <p:bldP spid="6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7236297" y="4581128"/>
            <a:ext cx="1296144" cy="1475399"/>
            <a:chOff x="7524328" y="5085184"/>
            <a:chExt cx="1296144" cy="147539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7812360" y="5805264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ТБ</a:t>
              </a:r>
            </a:p>
          </p:txBody>
        </p:sp>
      </p:grpSp>
      <p:pic>
        <p:nvPicPr>
          <p:cNvPr id="13" name="Picture 2">
            <a:extLst>
              <a:ext uri="{FF2B5EF4-FFF2-40B4-BE49-F238E27FC236}">
                <a16:creationId xmlns:a16="http://schemas.microsoft.com/office/drawing/2014/main" id="{FE8CF262-D8C2-48D5-A2F7-E8269222D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457228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E0DB2A7-7E22-40AC-BC71-44EF18017C16}"/>
              </a:ext>
            </a:extLst>
          </p:cNvPr>
          <p:cNvSpPr/>
          <p:nvPr/>
        </p:nvSpPr>
        <p:spPr>
          <a:xfrm>
            <a:off x="6789030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9E63EB7-D5F2-49FC-ACF6-564A677E0B27}"/>
              </a:ext>
            </a:extLst>
          </p:cNvPr>
          <p:cNvSpPr/>
          <p:nvPr/>
        </p:nvSpPr>
        <p:spPr>
          <a:xfrm>
            <a:off x="1691680" y="2348880"/>
            <a:ext cx="1080120" cy="2365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5CF2A1-4675-44D7-8737-840A78059E80}"/>
              </a:ext>
            </a:extLst>
          </p:cNvPr>
          <p:cNvSpPr/>
          <p:nvPr/>
        </p:nvSpPr>
        <p:spPr>
          <a:xfrm>
            <a:off x="4305289" y="2276872"/>
            <a:ext cx="1296144" cy="363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EBA93FC-CE62-4C7A-9C17-1DED922DFE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3D82D09C-F7E8-4118-A7B1-681A70A231E3}"/>
              </a:ext>
            </a:extLst>
          </p:cNvPr>
          <p:cNvGrpSpPr/>
          <p:nvPr/>
        </p:nvGrpSpPr>
        <p:grpSpPr>
          <a:xfrm>
            <a:off x="238270" y="908720"/>
            <a:ext cx="6218958" cy="5541157"/>
            <a:chOff x="238270" y="908720"/>
            <a:chExt cx="6218958" cy="5541157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86F177E8-17A7-4658-91B5-8446554F82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175" t="19185" r="56402" b="13583"/>
            <a:stretch/>
          </p:blipFill>
          <p:spPr>
            <a:xfrm>
              <a:off x="238270" y="908720"/>
              <a:ext cx="6218958" cy="5541157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5435CED3-ACBD-4248-87F9-82A35B8E8CB0}"/>
                </a:ext>
              </a:extLst>
            </p:cNvPr>
            <p:cNvSpPr/>
            <p:nvPr/>
          </p:nvSpPr>
          <p:spPr>
            <a:xfrm>
              <a:off x="570132" y="1422907"/>
              <a:ext cx="2435252" cy="133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1CB7D8E0-80DD-4F81-A2EB-2440099822E6}"/>
                </a:ext>
              </a:extLst>
            </p:cNvPr>
            <p:cNvSpPr/>
            <p:nvPr/>
          </p:nvSpPr>
          <p:spPr>
            <a:xfrm>
              <a:off x="576171" y="3770240"/>
              <a:ext cx="467437" cy="133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Выноска 2 (граница и черта) 15">
            <a:extLst>
              <a:ext uri="{FF2B5EF4-FFF2-40B4-BE49-F238E27FC236}">
                <a16:creationId xmlns:a16="http://schemas.microsoft.com/office/drawing/2014/main" id="{F706F0BD-07D7-4E9B-97C7-7617FC5B14E0}"/>
              </a:ext>
            </a:extLst>
          </p:cNvPr>
          <p:cNvSpPr/>
          <p:nvPr/>
        </p:nvSpPr>
        <p:spPr>
          <a:xfrm>
            <a:off x="6751885" y="3376642"/>
            <a:ext cx="2016224" cy="72008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49450"/>
              <a:gd name="adj6" fmla="val -5762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Запустить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КВЕСТ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7B14EF6-64C2-4BF0-9991-F114F6C1336D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1906B88-DD27-4C0A-923A-0D0DB5EEB56F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CCA8A907-6444-4298-8CE1-BD8CFCBD2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507922" y="2686490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16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6" grpId="0"/>
      <p:bldP spid="20" grpId="0" animBg="1"/>
      <p:bldP spid="17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7033377" y="4588313"/>
            <a:ext cx="1296144" cy="1475399"/>
            <a:chOff x="7524328" y="5085184"/>
            <a:chExt cx="1296144" cy="1475399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7812360" y="5805264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r"/>
              <a:r>
                <a:rPr lang="en-US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PS</a:t>
              </a:r>
              <a:endPara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pic>
        <p:nvPicPr>
          <p:cNvPr id="34" name="Picture 4">
            <a:extLst>
              <a:ext uri="{FF2B5EF4-FFF2-40B4-BE49-F238E27FC236}">
                <a16:creationId xmlns:a16="http://schemas.microsoft.com/office/drawing/2014/main" id="{342D0FA3-4B2F-4AF2-B27F-8884BF73FF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507922" y="2686490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F0FB7DC-1F99-4BE0-9963-EA0577590D41}"/>
              </a:ext>
            </a:extLst>
          </p:cNvPr>
          <p:cNvSpPr/>
          <p:nvPr/>
        </p:nvSpPr>
        <p:spPr>
          <a:xfrm>
            <a:off x="6839639" y="3284984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36" name="Picture 2">
            <a:extLst>
              <a:ext uri="{FF2B5EF4-FFF2-40B4-BE49-F238E27FC236}">
                <a16:creationId xmlns:a16="http://schemas.microsoft.com/office/drawing/2014/main" id="{E4225681-3ABA-4CF6-898E-075ABFADCE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457228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773F570-CD37-4336-9E73-7A1227BA874D}"/>
              </a:ext>
            </a:extLst>
          </p:cNvPr>
          <p:cNvSpPr/>
          <p:nvPr/>
        </p:nvSpPr>
        <p:spPr>
          <a:xfrm>
            <a:off x="6789030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36AD083-50D4-4DC6-8BE0-313F82C46E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7C6E94D-D50A-4C80-9B07-145CBB73E07D}"/>
              </a:ext>
            </a:extLst>
          </p:cNvPr>
          <p:cNvGrpSpPr/>
          <p:nvPr/>
        </p:nvGrpSpPr>
        <p:grpSpPr>
          <a:xfrm>
            <a:off x="519523" y="735158"/>
            <a:ext cx="5457418" cy="5675715"/>
            <a:chOff x="519523" y="735158"/>
            <a:chExt cx="5457418" cy="5675715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EE7A6DEA-D95E-4872-88AA-964FABC401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751" t="19185" r="57875" b="7980"/>
            <a:stretch/>
          </p:blipFill>
          <p:spPr>
            <a:xfrm>
              <a:off x="519523" y="735158"/>
              <a:ext cx="5457418" cy="5675715"/>
            </a:xfrm>
            <a:prstGeom prst="rect">
              <a:avLst/>
            </a:prstGeom>
          </p:spPr>
        </p:pic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7E948159-CAB0-4D1D-9691-C1323AB14348}"/>
                </a:ext>
              </a:extLst>
            </p:cNvPr>
            <p:cNvSpPr/>
            <p:nvPr/>
          </p:nvSpPr>
          <p:spPr>
            <a:xfrm>
              <a:off x="1043608" y="1628800"/>
              <a:ext cx="864096" cy="14330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B88D6736-FB2D-40BE-8A21-C49047DE9DC6}"/>
                </a:ext>
              </a:extLst>
            </p:cNvPr>
            <p:cNvSpPr/>
            <p:nvPr/>
          </p:nvSpPr>
          <p:spPr>
            <a:xfrm>
              <a:off x="3995936" y="1279602"/>
              <a:ext cx="864096" cy="14330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48FAACC3-D139-46CA-894D-580A409CB280}"/>
                </a:ext>
              </a:extLst>
            </p:cNvPr>
            <p:cNvSpPr/>
            <p:nvPr/>
          </p:nvSpPr>
          <p:spPr>
            <a:xfrm flipV="1">
              <a:off x="629776" y="2375879"/>
              <a:ext cx="1277928" cy="14330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CD75D47-412E-4C94-AD3E-0D989B17FDBA}"/>
                </a:ext>
              </a:extLst>
            </p:cNvPr>
            <p:cNvSpPr/>
            <p:nvPr/>
          </p:nvSpPr>
          <p:spPr>
            <a:xfrm flipV="1">
              <a:off x="664435" y="2918970"/>
              <a:ext cx="1277928" cy="14330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C4DFC7D6-8939-4A05-9588-ECA54501FB6C}"/>
                </a:ext>
              </a:extLst>
            </p:cNvPr>
            <p:cNvSpPr/>
            <p:nvPr/>
          </p:nvSpPr>
          <p:spPr>
            <a:xfrm flipV="1">
              <a:off x="2267744" y="3429000"/>
              <a:ext cx="1152128" cy="21602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563A1A07-22B3-4264-B34D-318C165B98F4}"/>
                </a:ext>
              </a:extLst>
            </p:cNvPr>
            <p:cNvSpPr/>
            <p:nvPr/>
          </p:nvSpPr>
          <p:spPr>
            <a:xfrm flipV="1">
              <a:off x="4283968" y="4529184"/>
              <a:ext cx="1368152" cy="159365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A0A26AA-21CA-44F7-93A2-54702E571E17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C6820EB-20C4-4C1F-812C-8C2C92E1DC0B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84640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5" grpId="1" animBg="1"/>
      <p:bldP spid="37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443453" y="4016872"/>
            <a:ext cx="1296144" cy="1475399"/>
            <a:chOff x="7524328" y="5085184"/>
            <a:chExt cx="1296144" cy="1475399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7669072" y="6007500"/>
              <a:ext cx="100811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ICILS</a:t>
              </a:r>
              <a:endPara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pic>
        <p:nvPicPr>
          <p:cNvPr id="16" name="Picture 4">
            <a:extLst>
              <a:ext uri="{FF2B5EF4-FFF2-40B4-BE49-F238E27FC236}">
                <a16:creationId xmlns:a16="http://schemas.microsoft.com/office/drawing/2014/main" id="{66E13F03-4F92-4A5A-8E32-973415A48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804248" y="2686490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429B7A2-F1CD-4A79-AEAA-77429982F20B}"/>
              </a:ext>
            </a:extLst>
          </p:cNvPr>
          <p:cNvSpPr/>
          <p:nvPr/>
        </p:nvSpPr>
        <p:spPr>
          <a:xfrm>
            <a:off x="7135965" y="3284984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3AD42212-2C02-49BF-A5CC-5976E776C6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753554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A378844E-7900-4F80-92D2-75DF3CFABE08}"/>
              </a:ext>
            </a:extLst>
          </p:cNvPr>
          <p:cNvSpPr/>
          <p:nvPr/>
        </p:nvSpPr>
        <p:spPr>
          <a:xfrm>
            <a:off x="7085356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568C58C-60A1-4084-8C51-456D57ABB9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9079142-B2AF-4B9A-84C1-84395304E9E9}"/>
              </a:ext>
            </a:extLst>
          </p:cNvPr>
          <p:cNvGrpSpPr/>
          <p:nvPr/>
        </p:nvGrpSpPr>
        <p:grpSpPr>
          <a:xfrm>
            <a:off x="223197" y="908720"/>
            <a:ext cx="6434942" cy="5673392"/>
            <a:chOff x="223197" y="908720"/>
            <a:chExt cx="6434942" cy="567339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12B1D1D-E41C-47C7-AE23-81DD21D0DB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441" t="24021" r="58662" b="14983"/>
            <a:stretch/>
          </p:blipFill>
          <p:spPr>
            <a:xfrm>
              <a:off x="223197" y="908720"/>
              <a:ext cx="6434942" cy="5673392"/>
            </a:xfrm>
            <a:prstGeom prst="rect">
              <a:avLst/>
            </a:prstGeom>
          </p:spPr>
        </p:pic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DBCF25BA-59EC-433F-86F8-EB7D209481D4}"/>
                </a:ext>
              </a:extLst>
            </p:cNvPr>
            <p:cNvSpPr/>
            <p:nvPr/>
          </p:nvSpPr>
          <p:spPr>
            <a:xfrm flipV="1">
              <a:off x="395536" y="1484784"/>
              <a:ext cx="2376264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4386A0C-2106-4539-ADC3-09581FCD1288}"/>
                </a:ext>
              </a:extLst>
            </p:cNvPr>
            <p:cNvSpPr/>
            <p:nvPr/>
          </p:nvSpPr>
          <p:spPr>
            <a:xfrm flipV="1">
              <a:off x="3526777" y="1512089"/>
              <a:ext cx="2376264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45B75C2B-26F9-4180-87E7-06F20AB7F108}"/>
                </a:ext>
              </a:extLst>
            </p:cNvPr>
            <p:cNvSpPr/>
            <p:nvPr/>
          </p:nvSpPr>
          <p:spPr>
            <a:xfrm flipV="1">
              <a:off x="827584" y="3985183"/>
              <a:ext cx="1224136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FB8C8FE8-DCD2-4EE6-9235-F909EB4C4F16}"/>
                </a:ext>
              </a:extLst>
            </p:cNvPr>
            <p:cNvSpPr/>
            <p:nvPr/>
          </p:nvSpPr>
          <p:spPr>
            <a:xfrm flipV="1">
              <a:off x="2302641" y="3968741"/>
              <a:ext cx="1224136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AF1A5469-F2D4-4116-A75D-4239E130E039}"/>
                </a:ext>
              </a:extLst>
            </p:cNvPr>
            <p:cNvSpPr/>
            <p:nvPr/>
          </p:nvSpPr>
          <p:spPr>
            <a:xfrm flipV="1">
              <a:off x="827584" y="5283647"/>
              <a:ext cx="1224136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E9B6D39C-7320-4922-AFAB-7D629D3FB679}"/>
                </a:ext>
              </a:extLst>
            </p:cNvPr>
            <p:cNvSpPr/>
            <p:nvPr/>
          </p:nvSpPr>
          <p:spPr>
            <a:xfrm flipV="1">
              <a:off x="2302641" y="5301208"/>
              <a:ext cx="1224136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04ADDCE2-CFF4-4EAD-BA51-B28B7565DD0F}"/>
                </a:ext>
              </a:extLst>
            </p:cNvPr>
            <p:cNvSpPr/>
            <p:nvPr/>
          </p:nvSpPr>
          <p:spPr>
            <a:xfrm flipV="1">
              <a:off x="4283968" y="5266580"/>
              <a:ext cx="1224136" cy="864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C2054B3-D3C7-4D4D-966F-55116F4008EF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B18D637B-7269-4360-A9B9-5F24C6410B54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DD7F73-7FB0-4093-9F55-8EA67FC6BB0E}"/>
              </a:ext>
            </a:extLst>
          </p:cNvPr>
          <p:cNvSpPr/>
          <p:nvPr/>
        </p:nvSpPr>
        <p:spPr>
          <a:xfrm>
            <a:off x="404402" y="5133181"/>
            <a:ext cx="6253735" cy="923330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FFFF"/>
                </a:solidFill>
                <a:latin typeface="Times New Roman" panose="02020603050405020304" pitchFamily="18" charset="0"/>
              </a:rPr>
              <a:t>Во всех странах в среднем 17% (в России – 9%) школьников не достигли 1-го уровня компьютерно-информационной грамотности</a:t>
            </a:r>
            <a:r>
              <a:rPr lang="ru-RU" dirty="0"/>
              <a:t>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5CEE4B2-320F-430E-96C6-D93E75DDA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227727"/>
              </p:ext>
            </p:extLst>
          </p:nvPr>
        </p:nvGraphicFramePr>
        <p:xfrm>
          <a:off x="380267" y="6077413"/>
          <a:ext cx="6277871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77871">
                  <a:extLst>
                    <a:ext uri="{9D8B030D-6E8A-4147-A177-3AD203B41FA5}">
                      <a16:colId xmlns:a16="http://schemas.microsoft.com/office/drawing/2014/main" val="16965645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Кодовое слово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70022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процент школьников в России не достигли 1 уровня КИГ?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5669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79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1" animBg="1"/>
      <p:bldP spid="19" grpId="0" animBg="1"/>
      <p:bldP spid="32" grpId="0" animBg="1"/>
      <p:bldP spid="3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142522" y="80713"/>
            <a:ext cx="6371605" cy="654050"/>
          </a:xfrm>
        </p:spPr>
        <p:txBody>
          <a:bodyPr>
            <a:normAutofit fontScale="90000"/>
          </a:bodyPr>
          <a:lstStyle/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развития</a:t>
            </a:r>
            <a:r>
              <a:rPr lang="ru-RU" altLang="ru-RU" b="1" dirty="0">
                <a:solidFill>
                  <a:srgbClr val="002060"/>
                </a:solidFill>
              </a:rPr>
              <a:t>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DFA988-FD75-4C12-86D7-8A11A2355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3325B5C5-967C-475C-A9F7-B8F9A999DBF3}"/>
              </a:ext>
            </a:extLst>
          </p:cNvPr>
          <p:cNvSpPr txBox="1"/>
          <p:nvPr/>
        </p:nvSpPr>
        <p:spPr>
          <a:xfrm>
            <a:off x="1142522" y="1050305"/>
            <a:ext cx="7976346" cy="56271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59765" algn="just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 Light"/>
                <a:cs typeface="Calibri Light"/>
              </a:rPr>
              <a:t>Из</a:t>
            </a:r>
            <a:r>
              <a:rPr sz="2400" spc="-55" dirty="0">
                <a:latin typeface="Calibri Light"/>
                <a:cs typeface="Calibri Light"/>
              </a:rPr>
              <a:t> </a:t>
            </a:r>
            <a:r>
              <a:rPr sz="2400" spc="-10" dirty="0">
                <a:latin typeface="Calibri Light"/>
                <a:cs typeface="Calibri Light"/>
              </a:rPr>
              <a:t>указа</a:t>
            </a:r>
            <a:r>
              <a:rPr sz="2400" spc="-60" dirty="0">
                <a:latin typeface="Calibri Light"/>
                <a:cs typeface="Calibri Light"/>
              </a:rPr>
              <a:t> </a:t>
            </a:r>
            <a:r>
              <a:rPr sz="2400" spc="-20" dirty="0">
                <a:latin typeface="Calibri Light"/>
                <a:cs typeface="Calibri Light"/>
              </a:rPr>
              <a:t>Президента</a:t>
            </a:r>
            <a:r>
              <a:rPr sz="2400" spc="-60" dirty="0">
                <a:latin typeface="Calibri Light"/>
                <a:cs typeface="Calibri Light"/>
              </a:rPr>
              <a:t> </a:t>
            </a:r>
            <a:r>
              <a:rPr sz="2400" spc="-15" dirty="0">
                <a:latin typeface="Calibri Light"/>
                <a:cs typeface="Calibri Light"/>
              </a:rPr>
              <a:t>России</a:t>
            </a:r>
            <a:r>
              <a:rPr sz="2400" spc="-75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от</a:t>
            </a:r>
            <a:r>
              <a:rPr sz="2400" spc="-65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7</a:t>
            </a:r>
            <a:r>
              <a:rPr sz="2400" spc="-25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мая</a:t>
            </a:r>
            <a:r>
              <a:rPr sz="2400" spc="-50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2018</a:t>
            </a:r>
            <a:r>
              <a:rPr sz="2400" spc="-80" dirty="0">
                <a:latin typeface="Calibri Light"/>
                <a:cs typeface="Calibri Light"/>
              </a:rPr>
              <a:t> </a:t>
            </a:r>
            <a:r>
              <a:rPr sz="2400" spc="-15" dirty="0">
                <a:latin typeface="Calibri Light"/>
                <a:cs typeface="Calibri Light"/>
              </a:rPr>
              <a:t>года:</a:t>
            </a:r>
            <a:endParaRPr sz="2400" dirty="0">
              <a:latin typeface="Calibri Light"/>
              <a:cs typeface="Calibri Light"/>
            </a:endParaRPr>
          </a:p>
          <a:p>
            <a:pPr marL="12700" algn="just">
              <a:lnSpc>
                <a:spcPts val="2735"/>
              </a:lnSpc>
              <a:spcBef>
                <a:spcPts val="130"/>
              </a:spcBef>
            </a:pPr>
            <a:r>
              <a:rPr sz="2400" spc="-10" dirty="0">
                <a:latin typeface="Calibri Light"/>
                <a:cs typeface="Calibri Light"/>
              </a:rPr>
              <a:t>Правительству</a:t>
            </a:r>
            <a:r>
              <a:rPr sz="2400" spc="15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РФ</a:t>
            </a:r>
            <a:r>
              <a:rPr sz="2400" spc="25" dirty="0">
                <a:latin typeface="Calibri Light"/>
                <a:cs typeface="Calibri Light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 Light"/>
                <a:cs typeface="Calibri Light"/>
              </a:rPr>
              <a:t>поручено</a:t>
            </a:r>
            <a:r>
              <a:rPr sz="2400" dirty="0">
                <a:solidFill>
                  <a:srgbClr val="FF0000"/>
                </a:solidFill>
                <a:latin typeface="Calibri Light"/>
                <a:cs typeface="Calibri Light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 Light"/>
                <a:cs typeface="Calibri Light"/>
              </a:rPr>
              <a:t>обеспечить</a:t>
            </a:r>
            <a:r>
              <a:rPr sz="2400" spc="5" dirty="0">
                <a:solidFill>
                  <a:srgbClr val="FF0000"/>
                </a:solidFill>
                <a:latin typeface="Calibri Light"/>
                <a:cs typeface="Calibri Light"/>
              </a:rPr>
              <a:t> </a:t>
            </a:r>
            <a:r>
              <a:rPr sz="2400" spc="-5" dirty="0" err="1">
                <a:solidFill>
                  <a:srgbClr val="FF0000"/>
                </a:solidFill>
                <a:latin typeface="Calibri Light"/>
                <a:cs typeface="Calibri Light"/>
              </a:rPr>
              <a:t>глобальную</a:t>
            </a:r>
            <a:r>
              <a:rPr sz="2400" spc="5" dirty="0">
                <a:solidFill>
                  <a:srgbClr val="FF0000"/>
                </a:solidFill>
                <a:latin typeface="Calibri Light"/>
                <a:cs typeface="Calibri Light"/>
              </a:rPr>
              <a:t> </a:t>
            </a:r>
            <a:r>
              <a:rPr sz="2400" spc="-5" dirty="0" err="1">
                <a:solidFill>
                  <a:srgbClr val="FF0000"/>
                </a:solidFill>
                <a:latin typeface="Calibri Light"/>
                <a:cs typeface="Calibri Light"/>
              </a:rPr>
              <a:t>конкурентоспособность</a:t>
            </a:r>
            <a:r>
              <a:rPr lang="ru-RU" sz="2400" spc="50" dirty="0">
                <a:solidFill>
                  <a:srgbClr val="FF0000"/>
                </a:solidFill>
                <a:latin typeface="Calibri Light"/>
                <a:cs typeface="Calibri Light"/>
              </a:rPr>
              <a:t> </a:t>
            </a:r>
            <a:r>
              <a:rPr sz="2400" spc="-5" dirty="0" err="1">
                <a:solidFill>
                  <a:srgbClr val="FF0000"/>
                </a:solidFill>
                <a:latin typeface="Calibri Light"/>
                <a:cs typeface="Calibri Light"/>
              </a:rPr>
              <a:t>российского</a:t>
            </a:r>
            <a:r>
              <a:rPr lang="ru-RU" sz="2400" spc="-5" dirty="0">
                <a:solidFill>
                  <a:srgbClr val="FF0000"/>
                </a:solidFill>
                <a:latin typeface="Calibri Light"/>
                <a:cs typeface="Calibri Light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образования</a:t>
            </a:r>
            <a:r>
              <a:rPr sz="2400" spc="-5" dirty="0">
                <a:latin typeface="Calibri Light"/>
                <a:cs typeface="Calibri Light"/>
              </a:rPr>
              <a:t>,</a:t>
            </a:r>
            <a:r>
              <a:rPr sz="2400" spc="-15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вхождение</a:t>
            </a:r>
            <a:r>
              <a:rPr sz="2400" spc="-15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Российской</a:t>
            </a:r>
            <a:r>
              <a:rPr sz="2400" spc="25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Федерации</a:t>
            </a:r>
            <a:r>
              <a:rPr sz="2400" spc="-10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в</a:t>
            </a:r>
            <a:r>
              <a:rPr sz="2400" spc="5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число</a:t>
            </a:r>
            <a:r>
              <a:rPr sz="2400" spc="-5" dirty="0">
                <a:latin typeface="Calibri Light"/>
                <a:cs typeface="Calibri Light"/>
              </a:rPr>
              <a:t> 10 ведущих стран мира </a:t>
            </a:r>
            <a:r>
              <a:rPr sz="2400" spc="-525" dirty="0">
                <a:latin typeface="Calibri Light"/>
                <a:cs typeface="Calibri Light"/>
              </a:rPr>
              <a:t> </a:t>
            </a:r>
            <a:r>
              <a:rPr sz="2400" dirty="0">
                <a:latin typeface="Calibri Light"/>
                <a:cs typeface="Calibri Light"/>
              </a:rPr>
              <a:t>по</a:t>
            </a:r>
            <a:r>
              <a:rPr sz="2400" spc="-15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качеству</a:t>
            </a:r>
            <a:r>
              <a:rPr sz="2400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общего</a:t>
            </a:r>
            <a:r>
              <a:rPr sz="2400" spc="-10" dirty="0">
                <a:latin typeface="Calibri Light"/>
                <a:cs typeface="Calibri Light"/>
              </a:rPr>
              <a:t> </a:t>
            </a:r>
            <a:r>
              <a:rPr sz="2400" spc="-5" dirty="0">
                <a:latin typeface="Calibri Light"/>
                <a:cs typeface="Calibri Light"/>
              </a:rPr>
              <a:t>образования.</a:t>
            </a:r>
            <a:endParaRPr lang="ru-RU" sz="2400" spc="-5" dirty="0">
              <a:latin typeface="Calibri Light"/>
              <a:cs typeface="Calibri Light"/>
            </a:endParaRPr>
          </a:p>
          <a:p>
            <a:pPr marL="12700" marR="1120775" algn="just">
              <a:lnSpc>
                <a:spcPts val="2590"/>
              </a:lnSpc>
              <a:spcBef>
                <a:spcPts val="185"/>
              </a:spcBef>
            </a:pPr>
            <a:r>
              <a:rPr lang="ru-RU" sz="2400" b="1" spc="-5" dirty="0">
                <a:latin typeface="Calibri Light"/>
                <a:cs typeface="Calibri Light"/>
              </a:rPr>
              <a:t>	</a:t>
            </a:r>
            <a:r>
              <a:rPr sz="2400" b="1" dirty="0" err="1">
                <a:latin typeface="Calibri"/>
                <a:cs typeface="Calibri"/>
              </a:rPr>
              <a:t>Из</a:t>
            </a:r>
            <a:r>
              <a:rPr sz="2400" b="1" spc="5" dirty="0">
                <a:latin typeface="Calibri"/>
                <a:cs typeface="Calibri"/>
              </a:rPr>
              <a:t> </a:t>
            </a:r>
            <a:r>
              <a:rPr sz="2400" b="1" spc="-25" dirty="0">
                <a:latin typeface="Calibri"/>
                <a:cs typeface="Calibri"/>
              </a:rPr>
              <a:t>Государственной</a:t>
            </a:r>
            <a:r>
              <a:rPr sz="2400" b="1" spc="1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программы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РФ</a:t>
            </a:r>
            <a:r>
              <a:rPr sz="2400" b="1" spc="10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«Развитие</a:t>
            </a:r>
            <a:r>
              <a:rPr sz="2400" b="1" spc="2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образования»	(2018-2025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годы)</a:t>
            </a:r>
            <a:endParaRPr sz="2400" dirty="0">
              <a:latin typeface="Calibri"/>
              <a:cs typeface="Calibri"/>
            </a:endParaRPr>
          </a:p>
          <a:p>
            <a:pPr marL="48895" algn="just">
              <a:lnSpc>
                <a:spcPts val="2735"/>
              </a:lnSpc>
            </a:pPr>
            <a:r>
              <a:rPr sz="2400" b="1" i="1" spc="-5" dirty="0">
                <a:latin typeface="Calibri"/>
                <a:cs typeface="Calibri"/>
              </a:rPr>
              <a:t>от</a:t>
            </a:r>
            <a:r>
              <a:rPr sz="2400" b="1" i="1" spc="-35" dirty="0">
                <a:latin typeface="Calibri"/>
                <a:cs typeface="Calibri"/>
              </a:rPr>
              <a:t> </a:t>
            </a:r>
            <a:r>
              <a:rPr sz="2400" b="1" i="1" dirty="0">
                <a:latin typeface="Calibri"/>
                <a:cs typeface="Calibri"/>
              </a:rPr>
              <a:t>26</a:t>
            </a:r>
            <a:r>
              <a:rPr sz="2400" b="1" i="1" spc="-25" dirty="0">
                <a:latin typeface="Calibri"/>
                <a:cs typeface="Calibri"/>
              </a:rPr>
              <a:t> </a:t>
            </a:r>
            <a:r>
              <a:rPr sz="2400" b="1" i="1" spc="-10" dirty="0">
                <a:latin typeface="Calibri"/>
                <a:cs typeface="Calibri"/>
              </a:rPr>
              <a:t>декабря</a:t>
            </a:r>
            <a:r>
              <a:rPr sz="2400" b="1" i="1" spc="-20" dirty="0">
                <a:latin typeface="Calibri"/>
                <a:cs typeface="Calibri"/>
              </a:rPr>
              <a:t> </a:t>
            </a:r>
            <a:r>
              <a:rPr sz="2400" b="1" i="1" spc="-5" dirty="0">
                <a:latin typeface="Calibri"/>
                <a:cs typeface="Calibri"/>
              </a:rPr>
              <a:t>2017</a:t>
            </a:r>
            <a:r>
              <a:rPr sz="2400" b="1" i="1" spc="-25" dirty="0">
                <a:latin typeface="Calibri"/>
                <a:cs typeface="Calibri"/>
              </a:rPr>
              <a:t> </a:t>
            </a:r>
            <a:r>
              <a:rPr sz="2400" b="1" i="1" spc="-5" dirty="0">
                <a:latin typeface="Calibri"/>
                <a:cs typeface="Calibri"/>
              </a:rPr>
              <a:t>г.</a:t>
            </a:r>
            <a:endParaRPr sz="2400" dirty="0">
              <a:latin typeface="Calibri"/>
              <a:cs typeface="Calibri"/>
            </a:endParaRPr>
          </a:p>
          <a:p>
            <a:pPr marL="48895" marR="327025" indent="537845" algn="just">
              <a:lnSpc>
                <a:spcPts val="2590"/>
              </a:lnSpc>
              <a:spcBef>
                <a:spcPts val="1050"/>
              </a:spcBef>
            </a:pPr>
            <a:r>
              <a:rPr sz="2400" spc="-20" dirty="0">
                <a:latin typeface="Calibri"/>
                <a:cs typeface="Calibri"/>
              </a:rPr>
              <a:t>Цель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программы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–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качество образования,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которое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характеризуется: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cохранением </a:t>
            </a:r>
            <a:r>
              <a:rPr sz="2400" spc="-5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лидирующих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позиций</a:t>
            </a:r>
            <a:r>
              <a:rPr sz="2400" dirty="0">
                <a:latin typeface="Calibri"/>
                <a:cs typeface="Calibri"/>
              </a:rPr>
              <a:t> РФ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в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международном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исследовании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качества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чтения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</a:t>
            </a:r>
          </a:p>
          <a:p>
            <a:pPr marL="48895" marR="389255" algn="just">
              <a:lnSpc>
                <a:spcPts val="2590"/>
              </a:lnSpc>
              <a:spcBef>
                <a:spcPts val="5"/>
              </a:spcBef>
            </a:pPr>
            <a:r>
              <a:rPr sz="2400" spc="-5" dirty="0">
                <a:latin typeface="Calibri"/>
                <a:cs typeface="Calibri"/>
              </a:rPr>
              <a:t>понимания </a:t>
            </a:r>
            <a:r>
              <a:rPr sz="2400" spc="-15" dirty="0">
                <a:latin typeface="Calibri"/>
                <a:cs typeface="Calibri"/>
              </a:rPr>
              <a:t>текстов </a:t>
            </a:r>
            <a:r>
              <a:rPr sz="2400" spc="-5" dirty="0">
                <a:latin typeface="Calibri"/>
                <a:cs typeface="Calibri"/>
              </a:rPr>
              <a:t>(PIRLS), </a:t>
            </a:r>
            <a:r>
              <a:rPr sz="2400" dirty="0">
                <a:latin typeface="Calibri"/>
                <a:cs typeface="Calibri"/>
              </a:rPr>
              <a:t>а </a:t>
            </a:r>
            <a:r>
              <a:rPr sz="2400" spc="-10" dirty="0">
                <a:latin typeface="Calibri"/>
                <a:cs typeface="Calibri"/>
              </a:rPr>
              <a:t>также </a:t>
            </a:r>
            <a:r>
              <a:rPr sz="2400" dirty="0">
                <a:latin typeface="Calibri"/>
                <a:cs typeface="Calibri"/>
              </a:rPr>
              <a:t>в </a:t>
            </a:r>
            <a:r>
              <a:rPr sz="2400" spc="-15" dirty="0">
                <a:latin typeface="Calibri"/>
                <a:cs typeface="Calibri"/>
              </a:rPr>
              <a:t>международном </a:t>
            </a:r>
            <a:r>
              <a:rPr sz="2400" spc="-10" dirty="0">
                <a:latin typeface="Calibri"/>
                <a:cs typeface="Calibri"/>
              </a:rPr>
              <a:t>исследовании </a:t>
            </a:r>
            <a:r>
              <a:rPr sz="2400" spc="-5" dirty="0">
                <a:latin typeface="Calibri"/>
                <a:cs typeface="Calibri"/>
              </a:rPr>
              <a:t>качества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математического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естественнонаучного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образования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(TIMSS);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 err="1">
                <a:solidFill>
                  <a:srgbClr val="FF0000"/>
                </a:solidFill>
                <a:latin typeface="Calibri"/>
                <a:cs typeface="Calibri"/>
              </a:rPr>
              <a:t>повышением</a:t>
            </a:r>
            <a:r>
              <a:rPr sz="2400" spc="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 err="1">
                <a:latin typeface="Calibri"/>
                <a:cs typeface="Calibri"/>
              </a:rPr>
              <a:t>позиций</a:t>
            </a:r>
            <a:r>
              <a:rPr lang="ru-RU"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РФ в </a:t>
            </a:r>
            <a:r>
              <a:rPr sz="2400" spc="-15" dirty="0">
                <a:latin typeface="Calibri"/>
                <a:cs typeface="Calibri"/>
              </a:rPr>
              <a:t>международной </a:t>
            </a:r>
            <a:r>
              <a:rPr sz="2400" dirty="0">
                <a:latin typeface="Calibri"/>
                <a:cs typeface="Calibri"/>
              </a:rPr>
              <a:t>программе по </a:t>
            </a:r>
            <a:r>
              <a:rPr sz="2400" spc="-10" dirty="0">
                <a:latin typeface="Calibri"/>
                <a:cs typeface="Calibri"/>
              </a:rPr>
              <a:t>оценке образовательных достижений </a:t>
            </a:r>
            <a:r>
              <a:rPr sz="2400" spc="-5" dirty="0">
                <a:latin typeface="Calibri"/>
                <a:cs typeface="Calibri"/>
              </a:rPr>
              <a:t>учащихся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(PISA)</a:t>
            </a:r>
            <a:r>
              <a:rPr sz="24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7538164" y="4078136"/>
            <a:ext cx="1296144" cy="1475399"/>
            <a:chOff x="7524328" y="5085184"/>
            <a:chExt cx="1296144" cy="1475399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7524328" y="5980476"/>
              <a:ext cx="129614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Кейс_1</a:t>
              </a:r>
              <a:endParaRPr lang="ru-RU" sz="2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pic>
        <p:nvPicPr>
          <p:cNvPr id="24" name="Picture 4">
            <a:extLst>
              <a:ext uri="{FF2B5EF4-FFF2-40B4-BE49-F238E27FC236}">
                <a16:creationId xmlns:a16="http://schemas.microsoft.com/office/drawing/2014/main" id="{F83C210C-292E-42EB-9F07-0BA1B18EA5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804248" y="2686490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C0D9FBB-ED44-4394-BD39-082A8C778138}"/>
              </a:ext>
            </a:extLst>
          </p:cNvPr>
          <p:cNvSpPr/>
          <p:nvPr/>
        </p:nvSpPr>
        <p:spPr>
          <a:xfrm>
            <a:off x="7135965" y="3284984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12C898E6-D4A8-4A72-AA7D-B944184971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804248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90FAAAC-7296-47BD-A9A8-BFAE503BFFBB}"/>
              </a:ext>
            </a:extLst>
          </p:cNvPr>
          <p:cNvSpPr/>
          <p:nvPr/>
        </p:nvSpPr>
        <p:spPr>
          <a:xfrm>
            <a:off x="7085356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BB5EEB6-EE1E-4012-8A6E-8DB18C657772}"/>
              </a:ext>
            </a:extLst>
          </p:cNvPr>
          <p:cNvSpPr/>
          <p:nvPr/>
        </p:nvSpPr>
        <p:spPr>
          <a:xfrm>
            <a:off x="5918838" y="1988840"/>
            <a:ext cx="1296144" cy="363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515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4897382-414A-4957-9666-B9FAA75C2B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66D0C6-67E5-4CC7-8966-AD67B0AA47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75" t="19185" r="54725" b="37373"/>
          <a:stretch/>
        </p:blipFill>
        <p:spPr>
          <a:xfrm>
            <a:off x="175129" y="1014257"/>
            <a:ext cx="6696415" cy="3708711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604E0A7E-8BD9-43B4-A5E8-892ABD664992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74D11BC-A69E-4AA1-833A-1346488B939B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1FC2C93-4CA0-4DA0-AFE9-93197BE31B92}"/>
              </a:ext>
            </a:extLst>
          </p:cNvPr>
          <p:cNvSpPr/>
          <p:nvPr/>
        </p:nvSpPr>
        <p:spPr>
          <a:xfrm>
            <a:off x="339486" y="5029477"/>
            <a:ext cx="6577812" cy="1200329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FFFF"/>
                </a:solidFill>
                <a:latin typeface="Times New Roman" panose="02020603050405020304" pitchFamily="18" charset="0"/>
              </a:rPr>
              <a:t>В среднем только 2% (как и в России) школьников достигли 4-го уровня компьютерно-информационной грамотности (максимальный показатель у школьников Южной Кореи – 5%).</a:t>
            </a:r>
            <a:r>
              <a:rPr lang="ru-RU" dirty="0"/>
              <a:t>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36974D0-B920-406E-A44B-F050DA447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08758"/>
              </p:ext>
            </p:extLst>
          </p:nvPr>
        </p:nvGraphicFramePr>
        <p:xfrm>
          <a:off x="323528" y="6374608"/>
          <a:ext cx="6548010" cy="4457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279">
                  <a:extLst>
                    <a:ext uri="{9D8B030D-6E8A-4147-A177-3AD203B41FA5}">
                      <a16:colId xmlns:a16="http://schemas.microsoft.com/office/drawing/2014/main" val="4051662377"/>
                    </a:ext>
                  </a:extLst>
                </a:gridCol>
                <a:gridCol w="1229151">
                  <a:extLst>
                    <a:ext uri="{9D8B030D-6E8A-4147-A177-3AD203B41FA5}">
                      <a16:colId xmlns:a16="http://schemas.microsoft.com/office/drawing/2014/main" val="3934252799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2022675422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164457970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170421537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494302990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895342338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4048746838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719764383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180250604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855500582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2392428585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2625267644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4133400706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602508974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1763865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622994833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421080980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851036527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535080547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1941587873"/>
                    </a:ext>
                  </a:extLst>
                </a:gridCol>
                <a:gridCol w="253279">
                  <a:extLst>
                    <a:ext uri="{9D8B030D-6E8A-4147-A177-3AD203B41FA5}">
                      <a16:colId xmlns:a16="http://schemas.microsoft.com/office/drawing/2014/main" val="326804687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Кодовое слово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22354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gridSpan="21"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процент школьников в России достигли 4 уровня КИГ?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551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96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5" grpId="1" animBg="1"/>
      <p:bldP spid="27" grpId="0" animBg="1"/>
      <p:bldP spid="29" grpId="0"/>
      <p:bldP spid="33" grpId="0" animBg="1"/>
      <p:bldP spid="34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58">
            <a:extLst>
              <a:ext uri="{FF2B5EF4-FFF2-40B4-BE49-F238E27FC236}">
                <a16:creationId xmlns:a16="http://schemas.microsoft.com/office/drawing/2014/main" id="{6CC82F2D-1E47-4806-B7C4-0B66DDE542F7}"/>
              </a:ext>
            </a:extLst>
          </p:cNvPr>
          <p:cNvSpPr/>
          <p:nvPr/>
        </p:nvSpPr>
        <p:spPr>
          <a:xfrm>
            <a:off x="45720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3" name="Freeform 257">
            <a:extLst>
              <a:ext uri="{FF2B5EF4-FFF2-40B4-BE49-F238E27FC236}">
                <a16:creationId xmlns:a16="http://schemas.microsoft.com/office/drawing/2014/main" id="{2AB19E9C-E68F-44D8-86BC-6F0945C39DA8}"/>
              </a:ext>
            </a:extLst>
          </p:cNvPr>
          <p:cNvSpPr/>
          <p:nvPr/>
        </p:nvSpPr>
        <p:spPr>
          <a:xfrm>
            <a:off x="45720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4" name="Freeform 259">
            <a:extLst>
              <a:ext uri="{FF2B5EF4-FFF2-40B4-BE49-F238E27FC236}">
                <a16:creationId xmlns:a16="http://schemas.microsoft.com/office/drawing/2014/main" id="{AE4FABDB-4C10-41E2-A668-63C873341ED4}"/>
              </a:ext>
            </a:extLst>
          </p:cNvPr>
          <p:cNvSpPr/>
          <p:nvPr/>
        </p:nvSpPr>
        <p:spPr>
          <a:xfrm>
            <a:off x="5381625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5" name="Freeform 260">
            <a:extLst>
              <a:ext uri="{FF2B5EF4-FFF2-40B4-BE49-F238E27FC236}">
                <a16:creationId xmlns:a16="http://schemas.microsoft.com/office/drawing/2014/main" id="{90D807D7-AEBE-4D7A-AB5D-FF1E87887D35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Freeform 265">
            <a:extLst>
              <a:ext uri="{FF2B5EF4-FFF2-40B4-BE49-F238E27FC236}">
                <a16:creationId xmlns:a16="http://schemas.microsoft.com/office/drawing/2014/main" id="{4236E95D-30B0-4214-8822-17C635FB20C6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7" name="Freeform 267">
            <a:extLst>
              <a:ext uri="{FF2B5EF4-FFF2-40B4-BE49-F238E27FC236}">
                <a16:creationId xmlns:a16="http://schemas.microsoft.com/office/drawing/2014/main" id="{E16D8D42-6D6E-4FC9-9401-526EE428866F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8" name="Freeform 266">
            <a:extLst>
              <a:ext uri="{FF2B5EF4-FFF2-40B4-BE49-F238E27FC236}">
                <a16:creationId xmlns:a16="http://schemas.microsoft.com/office/drawing/2014/main" id="{D16C4EB8-E8B8-4A46-AC69-05ADD1610BFF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7373387" y="4550779"/>
            <a:ext cx="1382505" cy="1475399"/>
            <a:chOff x="7437967" y="5085184"/>
            <a:chExt cx="1382505" cy="1475399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7437967" y="6035053"/>
              <a:ext cx="138250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Кейс_2</a:t>
              </a:r>
            </a:p>
          </p:txBody>
        </p:sp>
      </p:grpSp>
      <p:pic>
        <p:nvPicPr>
          <p:cNvPr id="23" name="Picture 4">
            <a:extLst>
              <a:ext uri="{FF2B5EF4-FFF2-40B4-BE49-F238E27FC236}">
                <a16:creationId xmlns:a16="http://schemas.microsoft.com/office/drawing/2014/main" id="{AC43F434-74DF-4842-8A8E-BEBA79289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804248" y="2686490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BAB3D83-61CA-4BE6-B78D-90141B6B43B5}"/>
              </a:ext>
            </a:extLst>
          </p:cNvPr>
          <p:cNvSpPr/>
          <p:nvPr/>
        </p:nvSpPr>
        <p:spPr>
          <a:xfrm>
            <a:off x="7135965" y="3284984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33A0BF08-4785-4B78-A0C9-3F0DB08206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804248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29E8FE8-583D-4FEE-924F-94AA5C354813}"/>
              </a:ext>
            </a:extLst>
          </p:cNvPr>
          <p:cNvSpPr/>
          <p:nvPr/>
        </p:nvSpPr>
        <p:spPr>
          <a:xfrm>
            <a:off x="7129455" y="2029717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25D3A94-8164-48A1-9F4E-F23D7B0022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F5B5C2-687F-4A8E-8624-26FC726F56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28" t="20297" r="54297" b="13130"/>
          <a:stretch/>
        </p:blipFill>
        <p:spPr>
          <a:xfrm>
            <a:off x="297009" y="975236"/>
            <a:ext cx="6096017" cy="5334084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07C1FB5-633A-478E-A5DA-810D13F8958B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3006BE1-481B-41A6-9D32-171A95A6AD79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девочек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399BEE-E545-49CF-93ED-64483C29EFD5}"/>
              </a:ext>
            </a:extLst>
          </p:cNvPr>
          <p:cNvSpPr/>
          <p:nvPr/>
        </p:nvSpPr>
        <p:spPr>
          <a:xfrm>
            <a:off x="309444" y="5662989"/>
            <a:ext cx="6059973" cy="646331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FFFF"/>
                </a:solidFill>
                <a:latin typeface="Times New Roman" panose="02020603050405020304" pitchFamily="18" charset="0"/>
              </a:rPr>
              <a:t>Уровень компьютерной и информационной грамотности у девочек выше, чем у мальчиков, по всем странам.</a:t>
            </a:r>
            <a:r>
              <a:rPr lang="ru-RU" dirty="0"/>
              <a:t>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5A026F0-76E8-4C31-9AE0-0340841E0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789560"/>
              </p:ext>
            </p:extLst>
          </p:nvPr>
        </p:nvGraphicFramePr>
        <p:xfrm>
          <a:off x="290080" y="6307348"/>
          <a:ext cx="6102937" cy="506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02937">
                  <a:extLst>
                    <a:ext uri="{9D8B030D-6E8A-4147-A177-3AD203B41FA5}">
                      <a16:colId xmlns:a16="http://schemas.microsoft.com/office/drawing/2014/main" val="85111257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Кодовое слово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861225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кого выше уровень КИГ?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19358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44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5" grpId="1" animBg="1"/>
      <p:bldP spid="27" grpId="0" animBg="1"/>
      <p:bldP spid="24" grpId="0" animBg="1"/>
      <p:bldP spid="33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58">
            <a:extLst>
              <a:ext uri="{FF2B5EF4-FFF2-40B4-BE49-F238E27FC236}">
                <a16:creationId xmlns:a16="http://schemas.microsoft.com/office/drawing/2014/main" id="{6CC82F2D-1E47-4806-B7C4-0B66DDE542F7}"/>
              </a:ext>
            </a:extLst>
          </p:cNvPr>
          <p:cNvSpPr/>
          <p:nvPr/>
        </p:nvSpPr>
        <p:spPr>
          <a:xfrm>
            <a:off x="45720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3" name="Freeform 257">
            <a:extLst>
              <a:ext uri="{FF2B5EF4-FFF2-40B4-BE49-F238E27FC236}">
                <a16:creationId xmlns:a16="http://schemas.microsoft.com/office/drawing/2014/main" id="{2AB19E9C-E68F-44D8-86BC-6F0945C39DA8}"/>
              </a:ext>
            </a:extLst>
          </p:cNvPr>
          <p:cNvSpPr/>
          <p:nvPr/>
        </p:nvSpPr>
        <p:spPr>
          <a:xfrm>
            <a:off x="45720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4" name="Freeform 259">
            <a:extLst>
              <a:ext uri="{FF2B5EF4-FFF2-40B4-BE49-F238E27FC236}">
                <a16:creationId xmlns:a16="http://schemas.microsoft.com/office/drawing/2014/main" id="{AE4FABDB-4C10-41E2-A668-63C873341ED4}"/>
              </a:ext>
            </a:extLst>
          </p:cNvPr>
          <p:cNvSpPr/>
          <p:nvPr/>
        </p:nvSpPr>
        <p:spPr>
          <a:xfrm>
            <a:off x="5381625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5" name="Freeform 260">
            <a:extLst>
              <a:ext uri="{FF2B5EF4-FFF2-40B4-BE49-F238E27FC236}">
                <a16:creationId xmlns:a16="http://schemas.microsoft.com/office/drawing/2014/main" id="{90D807D7-AEBE-4D7A-AB5D-FF1E87887D35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Freeform 265">
            <a:extLst>
              <a:ext uri="{FF2B5EF4-FFF2-40B4-BE49-F238E27FC236}">
                <a16:creationId xmlns:a16="http://schemas.microsoft.com/office/drawing/2014/main" id="{4236E95D-30B0-4214-8822-17C635FB20C6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7" name="Freeform 267">
            <a:extLst>
              <a:ext uri="{FF2B5EF4-FFF2-40B4-BE49-F238E27FC236}">
                <a16:creationId xmlns:a16="http://schemas.microsoft.com/office/drawing/2014/main" id="{E16D8D42-6D6E-4FC9-9401-526EE428866F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8" name="Freeform 266">
            <a:extLst>
              <a:ext uri="{FF2B5EF4-FFF2-40B4-BE49-F238E27FC236}">
                <a16:creationId xmlns:a16="http://schemas.microsoft.com/office/drawing/2014/main" id="{D16C4EB8-E8B8-4A46-AC69-05ADD1610BFF}"/>
              </a:ext>
            </a:extLst>
          </p:cNvPr>
          <p:cNvSpPr/>
          <p:nvPr/>
        </p:nvSpPr>
        <p:spPr>
          <a:xfrm>
            <a:off x="5391150" y="144780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525"/>
                </a:moveTo>
                <a:lnTo>
                  <a:pt x="9525" y="9525"/>
                </a:lnTo>
                <a:lnTo>
                  <a:pt x="9525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850B7E2-DA32-4130-B7C5-BD65719DFDE6}"/>
              </a:ext>
            </a:extLst>
          </p:cNvPr>
          <p:cNvSpPr/>
          <p:nvPr/>
        </p:nvSpPr>
        <p:spPr>
          <a:xfrm>
            <a:off x="1139034" y="2500745"/>
            <a:ext cx="1080120" cy="2365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701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68B56FC8-C26E-4672-B58C-0DCD958D0E54}"/>
              </a:ext>
            </a:extLst>
          </p:cNvPr>
          <p:cNvSpPr/>
          <p:nvPr/>
        </p:nvSpPr>
        <p:spPr>
          <a:xfrm>
            <a:off x="5138798" y="2489126"/>
            <a:ext cx="1296144" cy="363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702</a:t>
            </a: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AC43F434-74DF-4842-8A8E-BEBA79289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804248" y="2659341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BAB3D83-61CA-4BE6-B78D-90141B6B43B5}"/>
              </a:ext>
            </a:extLst>
          </p:cNvPr>
          <p:cNvSpPr/>
          <p:nvPr/>
        </p:nvSpPr>
        <p:spPr>
          <a:xfrm>
            <a:off x="7135965" y="3284984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33A0BF08-4785-4B78-A0C9-3F0DB08206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804248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29E8FE8-583D-4FEE-924F-94AA5C354813}"/>
              </a:ext>
            </a:extLst>
          </p:cNvPr>
          <p:cNvSpPr/>
          <p:nvPr/>
        </p:nvSpPr>
        <p:spPr>
          <a:xfrm>
            <a:off x="7085356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4851E8F-0296-4DB3-B3BF-A9931A5DCDBA}"/>
              </a:ext>
            </a:extLst>
          </p:cNvPr>
          <p:cNvSpPr/>
          <p:nvPr/>
        </p:nvSpPr>
        <p:spPr>
          <a:xfrm>
            <a:off x="5081438" y="3065190"/>
            <a:ext cx="1296144" cy="363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712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0C59D78-8D46-40D7-BDEA-BAA3891EB889}"/>
              </a:ext>
            </a:extLst>
          </p:cNvPr>
          <p:cNvGrpSpPr/>
          <p:nvPr/>
        </p:nvGrpSpPr>
        <p:grpSpPr>
          <a:xfrm>
            <a:off x="7586600" y="4206519"/>
            <a:ext cx="1301298" cy="1475399"/>
            <a:chOff x="7519174" y="5085184"/>
            <a:chExt cx="1301298" cy="1475399"/>
          </a:xfrm>
        </p:grpSpPr>
        <p:pic>
          <p:nvPicPr>
            <p:cNvPr id="32" name="Picture 3">
              <a:extLst>
                <a:ext uri="{FF2B5EF4-FFF2-40B4-BE49-F238E27FC236}">
                  <a16:creationId xmlns:a16="http://schemas.microsoft.com/office/drawing/2014/main" id="{FFD1115A-4A2C-4023-9EF7-E07FB6AE84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1E59F229-504F-4CE1-B507-072357ABE584}"/>
                </a:ext>
              </a:extLst>
            </p:cNvPr>
            <p:cNvSpPr/>
            <p:nvPr/>
          </p:nvSpPr>
          <p:spPr>
            <a:xfrm>
              <a:off x="7519174" y="6082925"/>
              <a:ext cx="129614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Кейс_3</a:t>
              </a:r>
            </a:p>
          </p:txBody>
        </p:sp>
      </p:grp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F205262A-CC6E-4093-A12E-48C035794B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E5320E-EC8B-43B5-B5C4-BA1B8A21113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1" t="18341" r="63850" b="40196"/>
          <a:stretch/>
        </p:blipFill>
        <p:spPr>
          <a:xfrm>
            <a:off x="379822" y="954561"/>
            <a:ext cx="6442827" cy="4455639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A39FDA44-A398-4AE3-AA95-59B17B0384BA}"/>
              </a:ext>
            </a:extLst>
          </p:cNvPr>
          <p:cNvSpPr/>
          <p:nvPr/>
        </p:nvSpPr>
        <p:spPr>
          <a:xfrm>
            <a:off x="32352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8CD829C1-53F9-4D8C-B4CD-E15C87F883E7}"/>
              </a:ext>
            </a:extLst>
          </p:cNvPr>
          <p:cNvSpPr/>
          <p:nvPr/>
        </p:nvSpPr>
        <p:spPr>
          <a:xfrm>
            <a:off x="-5221088" y="169652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социум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ADB67B4-F243-40B2-A58D-9FA1B8A8D2ED}"/>
              </a:ext>
            </a:extLst>
          </p:cNvPr>
          <p:cNvSpPr/>
          <p:nvPr/>
        </p:nvSpPr>
        <p:spPr>
          <a:xfrm>
            <a:off x="323528" y="4525119"/>
            <a:ext cx="6453136" cy="1477328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FFFF"/>
                </a:solidFill>
                <a:latin typeface="Times New Roman" panose="02020603050405020304" pitchFamily="18" charset="0"/>
              </a:rPr>
              <a:t>Под компьютерной и информационной грамотностью понимается способность личности использовать компьютеры в познавательной и творческой деятельности, а также для коммуникации, чтобы эффективно действовать дома, в школе, на рабочем месте и в социуме.</a:t>
            </a:r>
            <a:r>
              <a:rPr lang="ru-RU" dirty="0"/>
              <a:t>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11062CE-B431-40AD-B9E9-D6111D1AAA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7911"/>
              </p:ext>
            </p:extLst>
          </p:nvPr>
        </p:nvGraphicFramePr>
        <p:xfrm>
          <a:off x="306629" y="6113931"/>
          <a:ext cx="6516017" cy="750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16017">
                  <a:extLst>
                    <a:ext uri="{9D8B030D-6E8A-4147-A177-3AD203B41FA5}">
                      <a16:colId xmlns:a16="http://schemas.microsoft.com/office/drawing/2014/main" val="165512663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Кодовое слово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521601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 личность должна эффективно действовать используя КИГ кроме дома, школы, рабочего места?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834415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89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2246 L 0.92431 0.0013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5" grpId="1" animBg="1"/>
      <p:bldP spid="27" grpId="0" animBg="1"/>
      <p:bldP spid="22" grpId="0"/>
      <p:bldP spid="36" grpId="0" animBg="1"/>
      <p:bldP spid="37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971600" y="160169"/>
            <a:ext cx="6126756" cy="888449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altLang="ru-RU" sz="3200" b="1" dirty="0"/>
              <a:t>ТЕСТ «ФУНКЦИОНАЛЬНАЯ ГРАМОТНОСТЬ»</a:t>
            </a:r>
            <a:endParaRPr lang="ru-RU" altLang="ru-RU" sz="32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16200000">
            <a:off x="-2679265" y="2615370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https://img-fotki.yandex.ru/get/5001/36014149.2c9/0_94ff4_a460e3e5_XL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737" y="5890543"/>
            <a:ext cx="941705" cy="1059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35DA2C-71B3-4950-A08F-97243443F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16EBAD0A-1B34-48A2-AED2-70F01868D5DD}"/>
              </a:ext>
            </a:extLst>
          </p:cNvPr>
          <p:cNvGrpSpPr/>
          <p:nvPr/>
        </p:nvGrpSpPr>
        <p:grpSpPr>
          <a:xfrm>
            <a:off x="7587050" y="5052624"/>
            <a:ext cx="1296144" cy="1475399"/>
            <a:chOff x="7524328" y="5085184"/>
            <a:chExt cx="1296144" cy="1475399"/>
          </a:xfrm>
        </p:grpSpPr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C52D058A-28B3-429D-ADF0-36906F80FA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C13C4D42-396E-4263-8EB5-260BD1E167F4}"/>
                </a:ext>
              </a:extLst>
            </p:cNvPr>
            <p:cNvSpPr/>
            <p:nvPr/>
          </p:nvSpPr>
          <p:spPr>
            <a:xfrm>
              <a:off x="7812359" y="5953705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Т</a:t>
              </a:r>
            </a:p>
          </p:txBody>
        </p:sp>
      </p:grpSp>
      <p:pic>
        <p:nvPicPr>
          <p:cNvPr id="22" name="Picture 2">
            <a:extLst>
              <a:ext uri="{FF2B5EF4-FFF2-40B4-BE49-F238E27FC236}">
                <a16:creationId xmlns:a16="http://schemas.microsoft.com/office/drawing/2014/main" id="{5FA2E16A-8312-45F2-A57E-51D477B135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773149" y="2636912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ABEB775-F396-4901-BCAA-9A2C41A4B207}"/>
              </a:ext>
            </a:extLst>
          </p:cNvPr>
          <p:cNvSpPr/>
          <p:nvPr/>
        </p:nvSpPr>
        <p:spPr>
          <a:xfrm>
            <a:off x="7098356" y="3494972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42FF628-2D69-475D-93B8-324258A39C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52" t="19609" r="55513" b="13583"/>
          <a:stretch/>
        </p:blipFill>
        <p:spPr>
          <a:xfrm>
            <a:off x="1112963" y="1141757"/>
            <a:ext cx="5855415" cy="528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5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8229600" cy="715962"/>
          </a:xfrm>
        </p:spPr>
        <p:txBody>
          <a:bodyPr anchor="t"/>
          <a:lstStyle/>
          <a:p>
            <a:r>
              <a:rPr lang="ru-RU" altLang="ru-RU" sz="3600" b="1" dirty="0"/>
              <a:t>РЕФЛЕКСИВНЫЙ БЛОК</a:t>
            </a:r>
            <a:endParaRPr lang="ru-RU" alt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7580998" y="5052624"/>
            <a:ext cx="1296144" cy="1475399"/>
            <a:chOff x="7524328" y="5085184"/>
            <a:chExt cx="1296144" cy="147539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7812359" y="5968587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Р</a:t>
              </a:r>
            </a:p>
          </p:txBody>
        </p:sp>
      </p:grp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25390" r="58351" b="9093"/>
          <a:stretch/>
        </p:blipFill>
        <p:spPr bwMode="auto">
          <a:xfrm>
            <a:off x="1259632" y="1628800"/>
            <a:ext cx="4863829" cy="449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 rot="16200000">
            <a:off x="-2679265" y="2615370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РЕФЛЕКСИВНЫЙ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EA6B7B8A-1B74-4FD6-A34C-8940E165F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384832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59266AC-CAAC-442D-AD87-8FF012019E72}"/>
              </a:ext>
            </a:extLst>
          </p:cNvPr>
          <p:cNvSpPr/>
          <p:nvPr/>
        </p:nvSpPr>
        <p:spPr>
          <a:xfrm>
            <a:off x="6751525" y="2042857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073E9D2-7A00-4A80-84E3-89DA63713EB5}"/>
              </a:ext>
            </a:extLst>
          </p:cNvPr>
          <p:cNvSpPr/>
          <p:nvPr/>
        </p:nvSpPr>
        <p:spPr>
          <a:xfrm>
            <a:off x="1200256" y="904950"/>
            <a:ext cx="5184576" cy="532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https://i.pinimg.com/originals/17/38/77/1738779c66010dd69ac57b0876fc4907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9634" y="5805819"/>
            <a:ext cx="1083945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213198-0A1E-4CE2-8BC2-99DA4D1796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254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8229600" cy="715962"/>
          </a:xfrm>
        </p:spPr>
        <p:txBody>
          <a:bodyPr anchor="t"/>
          <a:lstStyle/>
          <a:p>
            <a:r>
              <a:rPr lang="ru-RU" altLang="ru-RU" sz="3600" b="1" dirty="0"/>
              <a:t>ИТОГИ РАБОТЫ ГРУППЫ</a:t>
            </a:r>
            <a:endParaRPr lang="ru-RU" alt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7587050" y="5052624"/>
            <a:ext cx="1296144" cy="1475399"/>
            <a:chOff x="7524328" y="5085184"/>
            <a:chExt cx="1296144" cy="147539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7809706" y="5991378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И</a:t>
              </a:r>
            </a:p>
          </p:txBody>
        </p:sp>
      </p:grpSp>
      <p:sp>
        <p:nvSpPr>
          <p:cNvPr id="27" name="Заголовок 1"/>
          <p:cNvSpPr txBox="1">
            <a:spLocks/>
          </p:cNvSpPr>
          <p:nvPr/>
        </p:nvSpPr>
        <p:spPr>
          <a:xfrm rot="16200000">
            <a:off x="-2679265" y="2615370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ТРЕК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24" name="Рисунок 23" descr="https://i.pinimg.com/originals/f9/12/37/f9123792f71a66da8106630cf6a69e18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7731" y="5808692"/>
            <a:ext cx="110109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4D865FD-206F-4D2C-897D-25B346D4FE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3B21A4-E685-4BE5-AE25-2B2C81B819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62" t="16384" r="43701" b="13583"/>
          <a:stretch/>
        </p:blipFill>
        <p:spPr>
          <a:xfrm>
            <a:off x="1057790" y="1422906"/>
            <a:ext cx="5962482" cy="4320639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57789" y="1317263"/>
            <a:ext cx="5962483" cy="453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4D5B7267-D019-4E63-9C96-CF8721411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660232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D0646C23-847A-49D2-A2AA-F7D25011C023}"/>
              </a:ext>
            </a:extLst>
          </p:cNvPr>
          <p:cNvSpPr/>
          <p:nvPr/>
        </p:nvSpPr>
        <p:spPr>
          <a:xfrm>
            <a:off x="7015959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211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ED8C181-7B1D-419B-BD7A-0D93F1629A1B}"/>
              </a:ext>
            </a:extLst>
          </p:cNvPr>
          <p:cNvSpPr/>
          <p:nvPr/>
        </p:nvSpPr>
        <p:spPr>
          <a:xfrm>
            <a:off x="1205184" y="5950878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КОДОВОЕ СЛОВО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AB5F43A-DEF8-46C2-BC32-D3820C6536CB}"/>
              </a:ext>
            </a:extLst>
          </p:cNvPr>
          <p:cNvSpPr/>
          <p:nvPr/>
        </p:nvSpPr>
        <p:spPr>
          <a:xfrm>
            <a:off x="-4284984" y="5950878"/>
            <a:ext cx="2681856" cy="595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ТАНГЯН</a:t>
            </a:r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AB817E70-4430-495D-A9A4-2FC5B30207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4" t="20042" r="31744" b="12916"/>
          <a:stretch/>
        </p:blipFill>
        <p:spPr bwMode="auto">
          <a:xfrm>
            <a:off x="6804248" y="2659341"/>
            <a:ext cx="2448272" cy="670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18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0.02245 L 0.92431 0.0013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1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4" grpId="1" animBg="1"/>
      <p:bldP spid="42" grpId="0" animBg="1"/>
      <p:bldP spid="28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587050" y="5052624"/>
            <a:ext cx="1296144" cy="1475399"/>
            <a:chOff x="7524328" y="5085184"/>
            <a:chExt cx="1296144" cy="147539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7812359" y="5998712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РП</a:t>
              </a:r>
            </a:p>
          </p:txBody>
        </p:sp>
      </p:grpSp>
      <p:sp>
        <p:nvSpPr>
          <p:cNvPr id="27" name="Заголовок 1"/>
          <p:cNvSpPr txBox="1">
            <a:spLocks/>
          </p:cNvSpPr>
          <p:nvPr/>
        </p:nvSpPr>
        <p:spPr>
          <a:xfrm rot="16200000">
            <a:off x="-2679265" y="2615370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ПЕДСОВЕТА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7D46342-3534-4199-BDA5-3A99B414CC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660232" y="1422907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337290E-87F1-4D4C-9366-89786088B64F}"/>
              </a:ext>
            </a:extLst>
          </p:cNvPr>
          <p:cNvSpPr/>
          <p:nvPr/>
        </p:nvSpPr>
        <p:spPr>
          <a:xfrm>
            <a:off x="7015959" y="1988840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</a:p>
        </p:txBody>
      </p:sp>
      <p:pic>
        <p:nvPicPr>
          <p:cNvPr id="13" name="Рисунок 12" descr="https://i.pinimg.com/originals/36/45/6e/36456e4c57fd16a1b3fe39d340541ee7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4326" y="5833893"/>
            <a:ext cx="1101725" cy="123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63B6C4-597F-4C31-9930-594B45611E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FB7BFA-2B04-4677-A4CC-8AF465F22AD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63" t="50000" r="54725" b="13583"/>
          <a:stretch/>
        </p:blipFill>
        <p:spPr>
          <a:xfrm>
            <a:off x="1098140" y="3728619"/>
            <a:ext cx="5709842" cy="269919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C23A15-2363-4B1A-A8F5-FD70C9F12A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63" t="37394" r="55512" b="14984"/>
          <a:stretch/>
        </p:blipFill>
        <p:spPr>
          <a:xfrm>
            <a:off x="1098140" y="351143"/>
            <a:ext cx="5534253" cy="348453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06C273E-EE9A-433E-A18A-67DA3351982B}"/>
              </a:ext>
            </a:extLst>
          </p:cNvPr>
          <p:cNvSpPr/>
          <p:nvPr/>
        </p:nvSpPr>
        <p:spPr>
          <a:xfrm>
            <a:off x="889530" y="430183"/>
            <a:ext cx="5850125" cy="627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44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502A23-4494-4F43-9481-45835A4AD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F82A397-6D11-49D6-B83E-1A6653780CF8}"/>
              </a:ext>
            </a:extLst>
          </p:cNvPr>
          <p:cNvGrpSpPr/>
          <p:nvPr/>
        </p:nvGrpSpPr>
        <p:grpSpPr>
          <a:xfrm>
            <a:off x="7587050" y="5052624"/>
            <a:ext cx="1296144" cy="1475399"/>
            <a:chOff x="7524328" y="5085184"/>
            <a:chExt cx="1296144" cy="1475399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D50A66D6-3C28-4523-BDA7-BBB5ACE5754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93" t="57917" r="33319" b="12361"/>
            <a:stretch/>
          </p:blipFill>
          <p:spPr bwMode="auto">
            <a:xfrm>
              <a:off x="7524328" y="5085184"/>
              <a:ext cx="1296144" cy="14753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9935A219-C4F7-44C5-822F-4315CA7E782E}"/>
                </a:ext>
              </a:extLst>
            </p:cNvPr>
            <p:cNvSpPr/>
            <p:nvPr/>
          </p:nvSpPr>
          <p:spPr>
            <a:xfrm>
              <a:off x="7817002" y="5927834"/>
              <a:ext cx="72008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С</a:t>
              </a:r>
            </a:p>
          </p:txBody>
        </p:sp>
      </p:grp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397F24D-A844-4CE7-A633-CBA4AEE3E2BD}"/>
              </a:ext>
            </a:extLst>
          </p:cNvPr>
          <p:cNvSpPr txBox="1">
            <a:spLocks/>
          </p:cNvSpPr>
          <p:nvPr/>
        </p:nvSpPr>
        <p:spPr>
          <a:xfrm rot="16200000">
            <a:off x="-2679265" y="2615370"/>
            <a:ext cx="6371605" cy="6540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2" name="Picture 2" descr="https://img1.liveinternet.ru/images/attach/d/1/131/224/131224743_image__21_.png">
            <a:extLst>
              <a:ext uri="{FF2B5EF4-FFF2-40B4-BE49-F238E27FC236}">
                <a16:creationId xmlns:a16="http://schemas.microsoft.com/office/drawing/2014/main" id="{806E17E3-E63B-4CFC-AC5B-A383F460A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4800" y="5846910"/>
            <a:ext cx="108267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89132F-A87C-479A-8B36-66050B41A08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63" t="28990" r="57087" b="20586"/>
          <a:stretch/>
        </p:blipFill>
        <p:spPr>
          <a:xfrm>
            <a:off x="1031220" y="1606645"/>
            <a:ext cx="6194687" cy="4288629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18FF0AD-A4CB-45E3-9778-1C81AC07CC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0" t="37418" r="25258" b="34425"/>
          <a:stretch/>
        </p:blipFill>
        <p:spPr bwMode="auto">
          <a:xfrm>
            <a:off x="6773149" y="2636912"/>
            <a:ext cx="2435252" cy="6705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197FABD-A671-4CFE-B0A4-66F9A02D2AC6}"/>
              </a:ext>
            </a:extLst>
          </p:cNvPr>
          <p:cNvSpPr/>
          <p:nvPr/>
        </p:nvSpPr>
        <p:spPr>
          <a:xfrm>
            <a:off x="7098356" y="3494972"/>
            <a:ext cx="1784838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922" y="1556792"/>
            <a:ext cx="7776864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  <a:cs typeface="+mn-cs"/>
              </a:rPr>
              <a:t>Спасибо </a:t>
            </a:r>
          </a:p>
          <a:p>
            <a:pPr algn="ctr">
              <a:defRPr/>
            </a:pPr>
            <a:r>
              <a:rPr lang="ru-RU" sz="6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  <a:cs typeface="+mn-cs"/>
              </a:rPr>
              <a:t>за внимание!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004599" y="5085184"/>
            <a:ext cx="7968877" cy="1333500"/>
          </a:xfrm>
          <a:prstGeom prst="rect">
            <a:avLst/>
          </a:prstGeom>
          <a:noFill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Лобанов Алексей Александрович,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учитель информатики, 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2800" b="1" spc="50" dirty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директор ЧОУ «ШКОЛА «ТАУРАС»</a:t>
            </a:r>
            <a:endParaRPr lang="ru-RU" sz="1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DB9684-11B9-43A1-B73F-464A1F9D4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0092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основной вопрос исследования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4BC875A5-0C64-4944-9639-6DBC42FE2539}"/>
              </a:ext>
            </a:extLst>
          </p:cNvPr>
          <p:cNvSpPr txBox="1"/>
          <p:nvPr/>
        </p:nvSpPr>
        <p:spPr>
          <a:xfrm>
            <a:off x="1098075" y="1109181"/>
            <a:ext cx="7751656" cy="1860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86740" algn="just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Обладают ли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15-летнего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возраста,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получившие обязательное </a:t>
            </a:r>
            <a:r>
              <a:rPr sz="2000" spc="-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образование, знаниями и </a:t>
            </a:r>
            <a:r>
              <a:rPr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умениями,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необходимыми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20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полноценного</a:t>
            </a:r>
            <a:r>
              <a:rPr sz="2000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функционирования в </a:t>
            </a:r>
            <a:r>
              <a:rPr sz="2000" spc="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обществе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т.е.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</a:t>
            </a:r>
            <a:r>
              <a:rPr sz="2000" spc="-4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широкого диапазона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 в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сферах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человеческой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отношений?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52EA3A04-DB02-494E-8F86-EF07073B03C2}"/>
              </a:ext>
            </a:extLst>
          </p:cNvPr>
          <p:cNvSpPr txBox="1"/>
          <p:nvPr/>
        </p:nvSpPr>
        <p:spPr>
          <a:xfrm>
            <a:off x="5006689" y="3147304"/>
            <a:ext cx="3984115" cy="9496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21360">
              <a:lnSpc>
                <a:spcPct val="100000"/>
              </a:lnSpc>
              <a:spcBef>
                <a:spcPts val="105"/>
              </a:spcBef>
            </a:pPr>
            <a:r>
              <a:rPr sz="20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2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динамичная</a:t>
            </a:r>
            <a:r>
              <a:rPr sz="20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составляющая</a:t>
            </a:r>
            <a:r>
              <a:rPr sz="20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spc="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136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20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ичности</a:t>
            </a:r>
            <a:r>
              <a:rPr lang="ru-RU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меняется</a:t>
            </a:r>
            <a:r>
              <a:rPr sz="20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</a:t>
            </a:r>
            <a:r>
              <a:rPr sz="20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взросления</a:t>
            </a:r>
            <a:r>
              <a:rPr sz="2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2607E515-8B06-4EFF-B530-7336A2BAD79D}"/>
              </a:ext>
            </a:extLst>
          </p:cNvPr>
          <p:cNvGrpSpPr/>
          <p:nvPr/>
        </p:nvGrpSpPr>
        <p:grpSpPr>
          <a:xfrm>
            <a:off x="4572000" y="4104566"/>
            <a:ext cx="1680862" cy="1116965"/>
            <a:chOff x="5689456" y="3505173"/>
            <a:chExt cx="1680862" cy="111696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162CCBF9-9053-4780-B043-C77D2C579678}"/>
                </a:ext>
              </a:extLst>
            </p:cNvPr>
            <p:cNvSpPr/>
            <p:nvPr/>
          </p:nvSpPr>
          <p:spPr>
            <a:xfrm>
              <a:off x="6387974" y="3505173"/>
              <a:ext cx="982344" cy="1116965"/>
            </a:xfrm>
            <a:custGeom>
              <a:avLst/>
              <a:gdLst/>
              <a:ahLst/>
              <a:cxnLst/>
              <a:rect l="l" t="t" r="r" b="b"/>
              <a:pathLst>
                <a:path w="982345" h="1116964">
                  <a:moveTo>
                    <a:pt x="0" y="837184"/>
                  </a:moveTo>
                  <a:lnTo>
                    <a:pt x="12700" y="270256"/>
                  </a:lnTo>
                  <a:lnTo>
                    <a:pt x="488950" y="0"/>
                  </a:lnTo>
                  <a:lnTo>
                    <a:pt x="982217" y="279781"/>
                  </a:lnTo>
                  <a:lnTo>
                    <a:pt x="969517" y="846709"/>
                  </a:lnTo>
                  <a:lnTo>
                    <a:pt x="493268" y="1116965"/>
                  </a:lnTo>
                  <a:lnTo>
                    <a:pt x="0" y="837184"/>
                  </a:lnTo>
                  <a:close/>
                </a:path>
              </a:pathLst>
            </a:custGeom>
            <a:ln w="28575">
              <a:solidFill>
                <a:srgbClr val="995A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CCC503D5-AA73-4D24-9932-B066EE155462}"/>
                </a:ext>
              </a:extLst>
            </p:cNvPr>
            <p:cNvSpPr/>
            <p:nvPr/>
          </p:nvSpPr>
          <p:spPr>
            <a:xfrm>
              <a:off x="5756657" y="4078578"/>
              <a:ext cx="553720" cy="0"/>
            </a:xfrm>
            <a:custGeom>
              <a:avLst/>
              <a:gdLst/>
              <a:ahLst/>
              <a:cxnLst/>
              <a:rect l="l" t="t" r="r" b="b"/>
              <a:pathLst>
                <a:path w="553720">
                  <a:moveTo>
                    <a:pt x="0" y="0"/>
                  </a:moveTo>
                  <a:lnTo>
                    <a:pt x="553338" y="0"/>
                  </a:lnTo>
                </a:path>
              </a:pathLst>
            </a:custGeom>
            <a:ln w="28956">
              <a:solidFill>
                <a:srgbClr val="995A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29C173A8-B395-450A-B5A2-210DF679988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89456" y="4025999"/>
              <a:ext cx="106680" cy="105155"/>
            </a:xfrm>
            <a:prstGeom prst="rect">
              <a:avLst/>
            </a:prstGeom>
          </p:spPr>
        </p:pic>
        <p:pic>
          <p:nvPicPr>
            <p:cNvPr id="15" name="object 11">
              <a:extLst>
                <a:ext uri="{FF2B5EF4-FFF2-40B4-BE49-F238E27FC236}">
                  <a16:creationId xmlns:a16="http://schemas.microsoft.com/office/drawing/2014/main" id="{DD689646-8421-420C-A3A4-460B4E6AF1D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9137" y="3703292"/>
              <a:ext cx="659892" cy="750443"/>
            </a:xfrm>
            <a:prstGeom prst="rect">
              <a:avLst/>
            </a:prstGeom>
          </p:spPr>
        </p:pic>
      </p:grpSp>
      <p:pic>
        <p:nvPicPr>
          <p:cNvPr id="16" name="object 12">
            <a:extLst>
              <a:ext uri="{FF2B5EF4-FFF2-40B4-BE49-F238E27FC236}">
                <a16:creationId xmlns:a16="http://schemas.microsoft.com/office/drawing/2014/main" id="{8A505977-972A-47A6-BAB7-C8C96C30FDD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73449" y="3066362"/>
            <a:ext cx="2247900" cy="978408"/>
          </a:xfrm>
          <a:prstGeom prst="rect">
            <a:avLst/>
          </a:prstGeom>
        </p:spPr>
      </p:pic>
      <p:pic>
        <p:nvPicPr>
          <p:cNvPr id="17" name="object 13">
            <a:extLst>
              <a:ext uri="{FF2B5EF4-FFF2-40B4-BE49-F238E27FC236}">
                <a16:creationId xmlns:a16="http://schemas.microsoft.com/office/drawing/2014/main" id="{E179FE40-28E5-4FD7-A02F-2F593A7D824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67581" y="5341254"/>
            <a:ext cx="1953768" cy="1004315"/>
          </a:xfrm>
          <a:prstGeom prst="rect">
            <a:avLst/>
          </a:prstGeom>
        </p:spPr>
      </p:pic>
      <p:pic>
        <p:nvPicPr>
          <p:cNvPr id="18" name="object 14">
            <a:extLst>
              <a:ext uri="{FF2B5EF4-FFF2-40B4-BE49-F238E27FC236}">
                <a16:creationId xmlns:a16="http://schemas.microsoft.com/office/drawing/2014/main" id="{DE7E5718-CFB3-495B-86AA-557136B088B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09383" y="6185916"/>
            <a:ext cx="2343911" cy="672084"/>
          </a:xfrm>
          <a:prstGeom prst="rect">
            <a:avLst/>
          </a:prstGeom>
        </p:spPr>
      </p:pic>
      <p:sp>
        <p:nvSpPr>
          <p:cNvPr id="19" name="object 10">
            <a:extLst>
              <a:ext uri="{FF2B5EF4-FFF2-40B4-BE49-F238E27FC236}">
                <a16:creationId xmlns:a16="http://schemas.microsoft.com/office/drawing/2014/main" id="{B9BBDF35-7843-47B5-8419-A05430C01C86}"/>
              </a:ext>
            </a:extLst>
          </p:cNvPr>
          <p:cNvSpPr txBox="1"/>
          <p:nvPr/>
        </p:nvSpPr>
        <p:spPr>
          <a:xfrm>
            <a:off x="394635" y="4226461"/>
            <a:ext cx="4899660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21360">
              <a:lnSpc>
                <a:spcPct val="100000"/>
              </a:lnSpc>
              <a:spcBef>
                <a:spcPts val="105"/>
              </a:spcBef>
            </a:pPr>
            <a:r>
              <a:rPr sz="2000" b="1" spc="-70" dirty="0">
                <a:latin typeface="Arial"/>
                <a:cs typeface="Arial"/>
              </a:rPr>
              <a:t> </a:t>
            </a:r>
            <a:r>
              <a:rPr sz="2000" spc="-5" dirty="0">
                <a:latin typeface="Calibri"/>
                <a:cs typeface="Calibri"/>
              </a:rPr>
              <a:t>динамичная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составляющая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личности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Arial"/>
                <a:cs typeface="Arial"/>
              </a:rPr>
              <a:t>(</a:t>
            </a:r>
            <a:r>
              <a:rPr sz="2000" spc="-25" dirty="0">
                <a:latin typeface="Calibri"/>
                <a:cs typeface="Calibri"/>
              </a:rPr>
              <a:t>меняется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мере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изменения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отдельных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социальных</a:t>
            </a:r>
            <a:r>
              <a:rPr sz="2000" spc="9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институтов</a:t>
            </a:r>
            <a:r>
              <a:rPr sz="2000" b="1" spc="-20" dirty="0">
                <a:latin typeface="Arial"/>
                <a:cs typeface="Arial"/>
              </a:rPr>
              <a:t>)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1623817-6E6A-4A90-80D4-BFF30CF59562}"/>
              </a:ext>
            </a:extLst>
          </p:cNvPr>
          <p:cNvGrpSpPr/>
          <p:nvPr/>
        </p:nvGrpSpPr>
        <p:grpSpPr>
          <a:xfrm>
            <a:off x="3962730" y="3063347"/>
            <a:ext cx="1693092" cy="1149858"/>
            <a:chOff x="6466288" y="2008818"/>
            <a:chExt cx="1693092" cy="1149858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523F5E45-6FAD-4541-926E-C69BF64FE63C}"/>
                </a:ext>
              </a:extLst>
            </p:cNvPr>
            <p:cNvGrpSpPr/>
            <p:nvPr/>
          </p:nvGrpSpPr>
          <p:grpSpPr>
            <a:xfrm>
              <a:off x="6466288" y="2008818"/>
              <a:ext cx="1659427" cy="1149858"/>
              <a:chOff x="6466288" y="2008818"/>
              <a:chExt cx="1659427" cy="1149858"/>
            </a:xfrm>
          </p:grpSpPr>
          <p:pic>
            <p:nvPicPr>
              <p:cNvPr id="12" name="object 8">
                <a:extLst>
                  <a:ext uri="{FF2B5EF4-FFF2-40B4-BE49-F238E27FC236}">
                    <a16:creationId xmlns:a16="http://schemas.microsoft.com/office/drawing/2014/main" id="{4DA15DD3-8195-4D4C-9458-AD53B4566262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466288" y="2008818"/>
                <a:ext cx="1011173" cy="1149858"/>
              </a:xfrm>
              <a:prstGeom prst="rect">
                <a:avLst/>
              </a:prstGeom>
            </p:spPr>
          </p:pic>
          <p:pic>
            <p:nvPicPr>
              <p:cNvPr id="13" name="object 9">
                <a:extLst>
                  <a:ext uri="{FF2B5EF4-FFF2-40B4-BE49-F238E27FC236}">
                    <a16:creationId xmlns:a16="http://schemas.microsoft.com/office/drawing/2014/main" id="{39B2287A-9D2D-4ABC-B9B3-7D69AD226839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8020560" y="2526384"/>
                <a:ext cx="105155" cy="105156"/>
              </a:xfrm>
              <a:prstGeom prst="rect">
                <a:avLst/>
              </a:prstGeom>
            </p:spPr>
          </p:pic>
        </p:grp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38EB5427-DB7C-4C7A-A5F9-5100A26E5330}"/>
                </a:ext>
              </a:extLst>
            </p:cNvPr>
            <p:cNvSpPr/>
            <p:nvPr/>
          </p:nvSpPr>
          <p:spPr>
            <a:xfrm>
              <a:off x="7338642" y="2303138"/>
              <a:ext cx="8207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721360" marR="5080" indent="-709295">
                <a:lnSpc>
                  <a:spcPct val="100000"/>
                </a:lnSpc>
                <a:tabLst>
                  <a:tab pos="624840" algn="l"/>
                </a:tabLst>
              </a:pPr>
              <a:r>
                <a:rPr lang="ru-RU" b="1" u="heavy" spc="-65" dirty="0">
                  <a:uFill>
                    <a:solidFill>
                      <a:srgbClr val="176AB0"/>
                    </a:solidFill>
                  </a:uFill>
                  <a:latin typeface="Arial"/>
                  <a:cs typeface="Arial"/>
                </a:rPr>
                <a:t> 	</a:t>
              </a:r>
              <a:endParaRPr lang="ru-RU" dirty="0">
                <a:latin typeface="Arial"/>
                <a:cs typeface="Arial"/>
              </a:endParaRPr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9BD47D9-65AA-4066-AF3B-D801ED0C5E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модель оценки ФГ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591BE04-A358-465D-9813-CCCCF6A2EBBB}"/>
              </a:ext>
            </a:extLst>
          </p:cNvPr>
          <p:cNvGrpSpPr/>
          <p:nvPr/>
        </p:nvGrpSpPr>
        <p:grpSpPr>
          <a:xfrm>
            <a:off x="1259632" y="1988840"/>
            <a:ext cx="7560840" cy="3674994"/>
            <a:chOff x="807719" y="1479613"/>
            <a:chExt cx="11389424" cy="4618355"/>
          </a:xfrm>
        </p:grpSpPr>
        <p:grpSp>
          <p:nvGrpSpPr>
            <p:cNvPr id="25" name="object 4">
              <a:extLst>
                <a:ext uri="{FF2B5EF4-FFF2-40B4-BE49-F238E27FC236}">
                  <a16:creationId xmlns:a16="http://schemas.microsoft.com/office/drawing/2014/main" id="{4A077AA1-02D4-4A72-8D78-7D74B8D8B2AB}"/>
                </a:ext>
              </a:extLst>
            </p:cNvPr>
            <p:cNvGrpSpPr/>
            <p:nvPr/>
          </p:nvGrpSpPr>
          <p:grpSpPr>
            <a:xfrm>
              <a:off x="810577" y="1479613"/>
              <a:ext cx="4042410" cy="946785"/>
              <a:chOff x="810577" y="1479613"/>
              <a:chExt cx="4042410" cy="946785"/>
            </a:xfrm>
          </p:grpSpPr>
          <p:sp>
            <p:nvSpPr>
              <p:cNvPr id="45" name="object 5">
                <a:extLst>
                  <a:ext uri="{FF2B5EF4-FFF2-40B4-BE49-F238E27FC236}">
                    <a16:creationId xmlns:a16="http://schemas.microsoft.com/office/drawing/2014/main" id="{621814A7-0D24-4A4C-9D9D-60E5EA8B5E4F}"/>
                  </a:ext>
                </a:extLst>
              </p:cNvPr>
              <p:cNvSpPr/>
              <p:nvPr/>
            </p:nvSpPr>
            <p:spPr>
              <a:xfrm>
                <a:off x="815340" y="1484375"/>
                <a:ext cx="4032885" cy="937260"/>
              </a:xfrm>
              <a:custGeom>
                <a:avLst/>
                <a:gdLst/>
                <a:ahLst/>
                <a:cxnLst/>
                <a:rect l="l" t="t" r="r" b="b"/>
                <a:pathLst>
                  <a:path w="4032885" h="937260">
                    <a:moveTo>
                      <a:pt x="2016252" y="0"/>
                    </a:moveTo>
                    <a:lnTo>
                      <a:pt x="1942336" y="309"/>
                    </a:lnTo>
                    <a:lnTo>
                      <a:pt x="1869090" y="1229"/>
                    </a:lnTo>
                    <a:lnTo>
                      <a:pt x="1796560" y="2749"/>
                    </a:lnTo>
                    <a:lnTo>
                      <a:pt x="1724792" y="4860"/>
                    </a:lnTo>
                    <a:lnTo>
                      <a:pt x="1653830" y="7549"/>
                    </a:lnTo>
                    <a:lnTo>
                      <a:pt x="1583721" y="10808"/>
                    </a:lnTo>
                    <a:lnTo>
                      <a:pt x="1514510" y="14625"/>
                    </a:lnTo>
                    <a:lnTo>
                      <a:pt x="1446242" y="18989"/>
                    </a:lnTo>
                    <a:lnTo>
                      <a:pt x="1378963" y="23890"/>
                    </a:lnTo>
                    <a:lnTo>
                      <a:pt x="1312720" y="29317"/>
                    </a:lnTo>
                    <a:lnTo>
                      <a:pt x="1247556" y="35260"/>
                    </a:lnTo>
                    <a:lnTo>
                      <a:pt x="1183518" y="41709"/>
                    </a:lnTo>
                    <a:lnTo>
                      <a:pt x="1120651" y="48652"/>
                    </a:lnTo>
                    <a:lnTo>
                      <a:pt x="1059002" y="56079"/>
                    </a:lnTo>
                    <a:lnTo>
                      <a:pt x="998615" y="63979"/>
                    </a:lnTo>
                    <a:lnTo>
                      <a:pt x="939535" y="72343"/>
                    </a:lnTo>
                    <a:lnTo>
                      <a:pt x="881810" y="81158"/>
                    </a:lnTo>
                    <a:lnTo>
                      <a:pt x="825483" y="90415"/>
                    </a:lnTo>
                    <a:lnTo>
                      <a:pt x="770601" y="100104"/>
                    </a:lnTo>
                    <a:lnTo>
                      <a:pt x="717210" y="110213"/>
                    </a:lnTo>
                    <a:lnTo>
                      <a:pt x="665354" y="120731"/>
                    </a:lnTo>
                    <a:lnTo>
                      <a:pt x="615079" y="131649"/>
                    </a:lnTo>
                    <a:lnTo>
                      <a:pt x="566432" y="142956"/>
                    </a:lnTo>
                    <a:lnTo>
                      <a:pt x="519457" y="154641"/>
                    </a:lnTo>
                    <a:lnTo>
                      <a:pt x="474200" y="166694"/>
                    </a:lnTo>
                    <a:lnTo>
                      <a:pt x="430706" y="179103"/>
                    </a:lnTo>
                    <a:lnTo>
                      <a:pt x="389022" y="191859"/>
                    </a:lnTo>
                    <a:lnTo>
                      <a:pt x="349192" y="204951"/>
                    </a:lnTo>
                    <a:lnTo>
                      <a:pt x="311263" y="218368"/>
                    </a:lnTo>
                    <a:lnTo>
                      <a:pt x="275279" y="232099"/>
                    </a:lnTo>
                    <a:lnTo>
                      <a:pt x="209331" y="260464"/>
                    </a:lnTo>
                    <a:lnTo>
                      <a:pt x="151714" y="289960"/>
                    </a:lnTo>
                    <a:lnTo>
                      <a:pt x="102790" y="320503"/>
                    </a:lnTo>
                    <a:lnTo>
                      <a:pt x="62926" y="352008"/>
                    </a:lnTo>
                    <a:lnTo>
                      <a:pt x="32484" y="384390"/>
                    </a:lnTo>
                    <a:lnTo>
                      <a:pt x="11831" y="417566"/>
                    </a:lnTo>
                    <a:lnTo>
                      <a:pt x="0" y="468629"/>
                    </a:lnTo>
                    <a:lnTo>
                      <a:pt x="1329" y="485810"/>
                    </a:lnTo>
                    <a:lnTo>
                      <a:pt x="20911" y="536375"/>
                    </a:lnTo>
                    <a:lnTo>
                      <a:pt x="46504" y="569164"/>
                    </a:lnTo>
                    <a:lnTo>
                      <a:pt x="81703" y="601119"/>
                    </a:lnTo>
                    <a:lnTo>
                      <a:pt x="126142" y="632153"/>
                    </a:lnTo>
                    <a:lnTo>
                      <a:pt x="179459" y="662183"/>
                    </a:lnTo>
                    <a:lnTo>
                      <a:pt x="241287" y="691124"/>
                    </a:lnTo>
                    <a:lnTo>
                      <a:pt x="311263" y="718891"/>
                    </a:lnTo>
                    <a:lnTo>
                      <a:pt x="349192" y="732308"/>
                    </a:lnTo>
                    <a:lnTo>
                      <a:pt x="389022" y="745400"/>
                    </a:lnTo>
                    <a:lnTo>
                      <a:pt x="430706" y="758156"/>
                    </a:lnTo>
                    <a:lnTo>
                      <a:pt x="474200" y="770565"/>
                    </a:lnTo>
                    <a:lnTo>
                      <a:pt x="519457" y="782618"/>
                    </a:lnTo>
                    <a:lnTo>
                      <a:pt x="566432" y="794303"/>
                    </a:lnTo>
                    <a:lnTo>
                      <a:pt x="615079" y="805610"/>
                    </a:lnTo>
                    <a:lnTo>
                      <a:pt x="665354" y="816528"/>
                    </a:lnTo>
                    <a:lnTo>
                      <a:pt x="717210" y="827046"/>
                    </a:lnTo>
                    <a:lnTo>
                      <a:pt x="770601" y="837155"/>
                    </a:lnTo>
                    <a:lnTo>
                      <a:pt x="825483" y="846844"/>
                    </a:lnTo>
                    <a:lnTo>
                      <a:pt x="881810" y="856101"/>
                    </a:lnTo>
                    <a:lnTo>
                      <a:pt x="939535" y="864916"/>
                    </a:lnTo>
                    <a:lnTo>
                      <a:pt x="998615" y="873280"/>
                    </a:lnTo>
                    <a:lnTo>
                      <a:pt x="1059002" y="881180"/>
                    </a:lnTo>
                    <a:lnTo>
                      <a:pt x="1120651" y="888607"/>
                    </a:lnTo>
                    <a:lnTo>
                      <a:pt x="1183518" y="895550"/>
                    </a:lnTo>
                    <a:lnTo>
                      <a:pt x="1247556" y="901999"/>
                    </a:lnTo>
                    <a:lnTo>
                      <a:pt x="1312720" y="907942"/>
                    </a:lnTo>
                    <a:lnTo>
                      <a:pt x="1378963" y="913369"/>
                    </a:lnTo>
                    <a:lnTo>
                      <a:pt x="1446242" y="918270"/>
                    </a:lnTo>
                    <a:lnTo>
                      <a:pt x="1514510" y="922634"/>
                    </a:lnTo>
                    <a:lnTo>
                      <a:pt x="1583721" y="926451"/>
                    </a:lnTo>
                    <a:lnTo>
                      <a:pt x="1653830" y="929710"/>
                    </a:lnTo>
                    <a:lnTo>
                      <a:pt x="1724792" y="932399"/>
                    </a:lnTo>
                    <a:lnTo>
                      <a:pt x="1796560" y="934510"/>
                    </a:lnTo>
                    <a:lnTo>
                      <a:pt x="1869090" y="936030"/>
                    </a:lnTo>
                    <a:lnTo>
                      <a:pt x="1942336" y="936950"/>
                    </a:lnTo>
                    <a:lnTo>
                      <a:pt x="2016252" y="937260"/>
                    </a:lnTo>
                    <a:lnTo>
                      <a:pt x="2090167" y="936950"/>
                    </a:lnTo>
                    <a:lnTo>
                      <a:pt x="2163413" y="936030"/>
                    </a:lnTo>
                    <a:lnTo>
                      <a:pt x="2235943" y="934510"/>
                    </a:lnTo>
                    <a:lnTo>
                      <a:pt x="2307711" y="932399"/>
                    </a:lnTo>
                    <a:lnTo>
                      <a:pt x="2378673" y="929710"/>
                    </a:lnTo>
                    <a:lnTo>
                      <a:pt x="2448782" y="926451"/>
                    </a:lnTo>
                    <a:lnTo>
                      <a:pt x="2517993" y="922634"/>
                    </a:lnTo>
                    <a:lnTo>
                      <a:pt x="2586261" y="918270"/>
                    </a:lnTo>
                    <a:lnTo>
                      <a:pt x="2653540" y="913369"/>
                    </a:lnTo>
                    <a:lnTo>
                      <a:pt x="2719783" y="907942"/>
                    </a:lnTo>
                    <a:lnTo>
                      <a:pt x="2784947" y="901999"/>
                    </a:lnTo>
                    <a:lnTo>
                      <a:pt x="2848985" y="895550"/>
                    </a:lnTo>
                    <a:lnTo>
                      <a:pt x="2911852" y="888607"/>
                    </a:lnTo>
                    <a:lnTo>
                      <a:pt x="2973501" y="881180"/>
                    </a:lnTo>
                    <a:lnTo>
                      <a:pt x="3033888" y="873280"/>
                    </a:lnTo>
                    <a:lnTo>
                      <a:pt x="3092968" y="864916"/>
                    </a:lnTo>
                    <a:lnTo>
                      <a:pt x="3150693" y="856101"/>
                    </a:lnTo>
                    <a:lnTo>
                      <a:pt x="3207020" y="846844"/>
                    </a:lnTo>
                    <a:lnTo>
                      <a:pt x="3261902" y="837155"/>
                    </a:lnTo>
                    <a:lnTo>
                      <a:pt x="3315293" y="827046"/>
                    </a:lnTo>
                    <a:lnTo>
                      <a:pt x="3367149" y="816528"/>
                    </a:lnTo>
                    <a:lnTo>
                      <a:pt x="3417424" y="805610"/>
                    </a:lnTo>
                    <a:lnTo>
                      <a:pt x="3466071" y="794303"/>
                    </a:lnTo>
                    <a:lnTo>
                      <a:pt x="3513046" y="782618"/>
                    </a:lnTo>
                    <a:lnTo>
                      <a:pt x="3558303" y="770565"/>
                    </a:lnTo>
                    <a:lnTo>
                      <a:pt x="3601797" y="758156"/>
                    </a:lnTo>
                    <a:lnTo>
                      <a:pt x="3643481" y="745400"/>
                    </a:lnTo>
                    <a:lnTo>
                      <a:pt x="3683311" y="732308"/>
                    </a:lnTo>
                    <a:lnTo>
                      <a:pt x="3721240" y="718891"/>
                    </a:lnTo>
                    <a:lnTo>
                      <a:pt x="3757224" y="705160"/>
                    </a:lnTo>
                    <a:lnTo>
                      <a:pt x="3823172" y="676795"/>
                    </a:lnTo>
                    <a:lnTo>
                      <a:pt x="3880789" y="647299"/>
                    </a:lnTo>
                    <a:lnTo>
                      <a:pt x="3929713" y="616756"/>
                    </a:lnTo>
                    <a:lnTo>
                      <a:pt x="3969577" y="585251"/>
                    </a:lnTo>
                    <a:lnTo>
                      <a:pt x="4000019" y="552869"/>
                    </a:lnTo>
                    <a:lnTo>
                      <a:pt x="4020672" y="519693"/>
                    </a:lnTo>
                    <a:lnTo>
                      <a:pt x="4032504" y="468629"/>
                    </a:lnTo>
                    <a:lnTo>
                      <a:pt x="4031174" y="451449"/>
                    </a:lnTo>
                    <a:lnTo>
                      <a:pt x="4011592" y="400884"/>
                    </a:lnTo>
                    <a:lnTo>
                      <a:pt x="3985999" y="368095"/>
                    </a:lnTo>
                    <a:lnTo>
                      <a:pt x="3950800" y="336140"/>
                    </a:lnTo>
                    <a:lnTo>
                      <a:pt x="3906361" y="305106"/>
                    </a:lnTo>
                    <a:lnTo>
                      <a:pt x="3853044" y="275076"/>
                    </a:lnTo>
                    <a:lnTo>
                      <a:pt x="3791216" y="246135"/>
                    </a:lnTo>
                    <a:lnTo>
                      <a:pt x="3721240" y="218368"/>
                    </a:lnTo>
                    <a:lnTo>
                      <a:pt x="3683311" y="204951"/>
                    </a:lnTo>
                    <a:lnTo>
                      <a:pt x="3643481" y="191859"/>
                    </a:lnTo>
                    <a:lnTo>
                      <a:pt x="3601797" y="179103"/>
                    </a:lnTo>
                    <a:lnTo>
                      <a:pt x="3558303" y="166694"/>
                    </a:lnTo>
                    <a:lnTo>
                      <a:pt x="3513046" y="154641"/>
                    </a:lnTo>
                    <a:lnTo>
                      <a:pt x="3466071" y="142956"/>
                    </a:lnTo>
                    <a:lnTo>
                      <a:pt x="3417424" y="131649"/>
                    </a:lnTo>
                    <a:lnTo>
                      <a:pt x="3367149" y="120731"/>
                    </a:lnTo>
                    <a:lnTo>
                      <a:pt x="3315293" y="110213"/>
                    </a:lnTo>
                    <a:lnTo>
                      <a:pt x="3261902" y="100104"/>
                    </a:lnTo>
                    <a:lnTo>
                      <a:pt x="3207020" y="90415"/>
                    </a:lnTo>
                    <a:lnTo>
                      <a:pt x="3150693" y="81158"/>
                    </a:lnTo>
                    <a:lnTo>
                      <a:pt x="3092968" y="72343"/>
                    </a:lnTo>
                    <a:lnTo>
                      <a:pt x="3033888" y="63979"/>
                    </a:lnTo>
                    <a:lnTo>
                      <a:pt x="2973501" y="56079"/>
                    </a:lnTo>
                    <a:lnTo>
                      <a:pt x="2911852" y="48652"/>
                    </a:lnTo>
                    <a:lnTo>
                      <a:pt x="2848985" y="41709"/>
                    </a:lnTo>
                    <a:lnTo>
                      <a:pt x="2784947" y="35260"/>
                    </a:lnTo>
                    <a:lnTo>
                      <a:pt x="2719783" y="29317"/>
                    </a:lnTo>
                    <a:lnTo>
                      <a:pt x="2653540" y="23890"/>
                    </a:lnTo>
                    <a:lnTo>
                      <a:pt x="2586261" y="18989"/>
                    </a:lnTo>
                    <a:lnTo>
                      <a:pt x="2517993" y="14625"/>
                    </a:lnTo>
                    <a:lnTo>
                      <a:pt x="2448782" y="10808"/>
                    </a:lnTo>
                    <a:lnTo>
                      <a:pt x="2378673" y="7549"/>
                    </a:lnTo>
                    <a:lnTo>
                      <a:pt x="2307711" y="4860"/>
                    </a:lnTo>
                    <a:lnTo>
                      <a:pt x="2235943" y="2749"/>
                    </a:lnTo>
                    <a:lnTo>
                      <a:pt x="2163413" y="1229"/>
                    </a:lnTo>
                    <a:lnTo>
                      <a:pt x="2090167" y="309"/>
                    </a:lnTo>
                    <a:lnTo>
                      <a:pt x="2016252" y="0"/>
                    </a:lnTo>
                    <a:close/>
                  </a:path>
                </a:pathLst>
              </a:custGeom>
              <a:solidFill>
                <a:srgbClr val="00AFEF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" name="object 6">
                <a:extLst>
                  <a:ext uri="{FF2B5EF4-FFF2-40B4-BE49-F238E27FC236}">
                    <a16:creationId xmlns:a16="http://schemas.microsoft.com/office/drawing/2014/main" id="{5A5100A5-D519-46B5-8397-A499AE6F8AC6}"/>
                  </a:ext>
                </a:extLst>
              </p:cNvPr>
              <p:cNvSpPr/>
              <p:nvPr/>
            </p:nvSpPr>
            <p:spPr>
              <a:xfrm>
                <a:off x="815340" y="1484375"/>
                <a:ext cx="4032885" cy="937260"/>
              </a:xfrm>
              <a:custGeom>
                <a:avLst/>
                <a:gdLst/>
                <a:ahLst/>
                <a:cxnLst/>
                <a:rect l="l" t="t" r="r" b="b"/>
                <a:pathLst>
                  <a:path w="4032885" h="937260">
                    <a:moveTo>
                      <a:pt x="0" y="468629"/>
                    </a:moveTo>
                    <a:lnTo>
                      <a:pt x="11831" y="417566"/>
                    </a:lnTo>
                    <a:lnTo>
                      <a:pt x="32484" y="384390"/>
                    </a:lnTo>
                    <a:lnTo>
                      <a:pt x="62926" y="352008"/>
                    </a:lnTo>
                    <a:lnTo>
                      <a:pt x="102790" y="320503"/>
                    </a:lnTo>
                    <a:lnTo>
                      <a:pt x="151714" y="289960"/>
                    </a:lnTo>
                    <a:lnTo>
                      <a:pt x="209331" y="260464"/>
                    </a:lnTo>
                    <a:lnTo>
                      <a:pt x="275279" y="232099"/>
                    </a:lnTo>
                    <a:lnTo>
                      <a:pt x="311263" y="218368"/>
                    </a:lnTo>
                    <a:lnTo>
                      <a:pt x="349192" y="204951"/>
                    </a:lnTo>
                    <a:lnTo>
                      <a:pt x="389022" y="191859"/>
                    </a:lnTo>
                    <a:lnTo>
                      <a:pt x="430706" y="179103"/>
                    </a:lnTo>
                    <a:lnTo>
                      <a:pt x="474200" y="166694"/>
                    </a:lnTo>
                    <a:lnTo>
                      <a:pt x="519457" y="154641"/>
                    </a:lnTo>
                    <a:lnTo>
                      <a:pt x="566432" y="142956"/>
                    </a:lnTo>
                    <a:lnTo>
                      <a:pt x="615079" y="131649"/>
                    </a:lnTo>
                    <a:lnTo>
                      <a:pt x="665354" y="120731"/>
                    </a:lnTo>
                    <a:lnTo>
                      <a:pt x="717210" y="110213"/>
                    </a:lnTo>
                    <a:lnTo>
                      <a:pt x="770601" y="100104"/>
                    </a:lnTo>
                    <a:lnTo>
                      <a:pt x="825483" y="90415"/>
                    </a:lnTo>
                    <a:lnTo>
                      <a:pt x="881810" y="81158"/>
                    </a:lnTo>
                    <a:lnTo>
                      <a:pt x="939535" y="72343"/>
                    </a:lnTo>
                    <a:lnTo>
                      <a:pt x="998615" y="63979"/>
                    </a:lnTo>
                    <a:lnTo>
                      <a:pt x="1059002" y="56079"/>
                    </a:lnTo>
                    <a:lnTo>
                      <a:pt x="1120651" y="48652"/>
                    </a:lnTo>
                    <a:lnTo>
                      <a:pt x="1183518" y="41709"/>
                    </a:lnTo>
                    <a:lnTo>
                      <a:pt x="1247556" y="35260"/>
                    </a:lnTo>
                    <a:lnTo>
                      <a:pt x="1312720" y="29317"/>
                    </a:lnTo>
                    <a:lnTo>
                      <a:pt x="1378963" y="23890"/>
                    </a:lnTo>
                    <a:lnTo>
                      <a:pt x="1446242" y="18989"/>
                    </a:lnTo>
                    <a:lnTo>
                      <a:pt x="1514510" y="14625"/>
                    </a:lnTo>
                    <a:lnTo>
                      <a:pt x="1583721" y="10808"/>
                    </a:lnTo>
                    <a:lnTo>
                      <a:pt x="1653830" y="7549"/>
                    </a:lnTo>
                    <a:lnTo>
                      <a:pt x="1724792" y="4860"/>
                    </a:lnTo>
                    <a:lnTo>
                      <a:pt x="1796560" y="2749"/>
                    </a:lnTo>
                    <a:lnTo>
                      <a:pt x="1869090" y="1229"/>
                    </a:lnTo>
                    <a:lnTo>
                      <a:pt x="1942336" y="309"/>
                    </a:lnTo>
                    <a:lnTo>
                      <a:pt x="2016252" y="0"/>
                    </a:lnTo>
                    <a:lnTo>
                      <a:pt x="2090167" y="309"/>
                    </a:lnTo>
                    <a:lnTo>
                      <a:pt x="2163413" y="1229"/>
                    </a:lnTo>
                    <a:lnTo>
                      <a:pt x="2235943" y="2749"/>
                    </a:lnTo>
                    <a:lnTo>
                      <a:pt x="2307711" y="4860"/>
                    </a:lnTo>
                    <a:lnTo>
                      <a:pt x="2378673" y="7549"/>
                    </a:lnTo>
                    <a:lnTo>
                      <a:pt x="2448782" y="10808"/>
                    </a:lnTo>
                    <a:lnTo>
                      <a:pt x="2517993" y="14625"/>
                    </a:lnTo>
                    <a:lnTo>
                      <a:pt x="2586261" y="18989"/>
                    </a:lnTo>
                    <a:lnTo>
                      <a:pt x="2653540" y="23890"/>
                    </a:lnTo>
                    <a:lnTo>
                      <a:pt x="2719783" y="29317"/>
                    </a:lnTo>
                    <a:lnTo>
                      <a:pt x="2784947" y="35260"/>
                    </a:lnTo>
                    <a:lnTo>
                      <a:pt x="2848985" y="41709"/>
                    </a:lnTo>
                    <a:lnTo>
                      <a:pt x="2911852" y="48652"/>
                    </a:lnTo>
                    <a:lnTo>
                      <a:pt x="2973501" y="56079"/>
                    </a:lnTo>
                    <a:lnTo>
                      <a:pt x="3033888" y="63979"/>
                    </a:lnTo>
                    <a:lnTo>
                      <a:pt x="3092968" y="72343"/>
                    </a:lnTo>
                    <a:lnTo>
                      <a:pt x="3150693" y="81158"/>
                    </a:lnTo>
                    <a:lnTo>
                      <a:pt x="3207020" y="90415"/>
                    </a:lnTo>
                    <a:lnTo>
                      <a:pt x="3261902" y="100104"/>
                    </a:lnTo>
                    <a:lnTo>
                      <a:pt x="3315293" y="110213"/>
                    </a:lnTo>
                    <a:lnTo>
                      <a:pt x="3367149" y="120731"/>
                    </a:lnTo>
                    <a:lnTo>
                      <a:pt x="3417424" y="131649"/>
                    </a:lnTo>
                    <a:lnTo>
                      <a:pt x="3466071" y="142956"/>
                    </a:lnTo>
                    <a:lnTo>
                      <a:pt x="3513046" y="154641"/>
                    </a:lnTo>
                    <a:lnTo>
                      <a:pt x="3558303" y="166694"/>
                    </a:lnTo>
                    <a:lnTo>
                      <a:pt x="3601797" y="179103"/>
                    </a:lnTo>
                    <a:lnTo>
                      <a:pt x="3643481" y="191859"/>
                    </a:lnTo>
                    <a:lnTo>
                      <a:pt x="3683311" y="204951"/>
                    </a:lnTo>
                    <a:lnTo>
                      <a:pt x="3721240" y="218368"/>
                    </a:lnTo>
                    <a:lnTo>
                      <a:pt x="3757224" y="232099"/>
                    </a:lnTo>
                    <a:lnTo>
                      <a:pt x="3823172" y="260464"/>
                    </a:lnTo>
                    <a:lnTo>
                      <a:pt x="3880789" y="289960"/>
                    </a:lnTo>
                    <a:lnTo>
                      <a:pt x="3929713" y="320503"/>
                    </a:lnTo>
                    <a:lnTo>
                      <a:pt x="3969577" y="352008"/>
                    </a:lnTo>
                    <a:lnTo>
                      <a:pt x="4000019" y="384390"/>
                    </a:lnTo>
                    <a:lnTo>
                      <a:pt x="4020672" y="417566"/>
                    </a:lnTo>
                    <a:lnTo>
                      <a:pt x="4032504" y="468629"/>
                    </a:lnTo>
                    <a:lnTo>
                      <a:pt x="4031174" y="485810"/>
                    </a:lnTo>
                    <a:lnTo>
                      <a:pt x="4011592" y="536375"/>
                    </a:lnTo>
                    <a:lnTo>
                      <a:pt x="3985999" y="569164"/>
                    </a:lnTo>
                    <a:lnTo>
                      <a:pt x="3950800" y="601119"/>
                    </a:lnTo>
                    <a:lnTo>
                      <a:pt x="3906361" y="632153"/>
                    </a:lnTo>
                    <a:lnTo>
                      <a:pt x="3853044" y="662183"/>
                    </a:lnTo>
                    <a:lnTo>
                      <a:pt x="3791216" y="691124"/>
                    </a:lnTo>
                    <a:lnTo>
                      <a:pt x="3721240" y="718891"/>
                    </a:lnTo>
                    <a:lnTo>
                      <a:pt x="3683311" y="732308"/>
                    </a:lnTo>
                    <a:lnTo>
                      <a:pt x="3643481" y="745400"/>
                    </a:lnTo>
                    <a:lnTo>
                      <a:pt x="3601797" y="758156"/>
                    </a:lnTo>
                    <a:lnTo>
                      <a:pt x="3558303" y="770565"/>
                    </a:lnTo>
                    <a:lnTo>
                      <a:pt x="3513046" y="782618"/>
                    </a:lnTo>
                    <a:lnTo>
                      <a:pt x="3466071" y="794303"/>
                    </a:lnTo>
                    <a:lnTo>
                      <a:pt x="3417424" y="805610"/>
                    </a:lnTo>
                    <a:lnTo>
                      <a:pt x="3367149" y="816528"/>
                    </a:lnTo>
                    <a:lnTo>
                      <a:pt x="3315293" y="827046"/>
                    </a:lnTo>
                    <a:lnTo>
                      <a:pt x="3261902" y="837155"/>
                    </a:lnTo>
                    <a:lnTo>
                      <a:pt x="3207020" y="846844"/>
                    </a:lnTo>
                    <a:lnTo>
                      <a:pt x="3150693" y="856101"/>
                    </a:lnTo>
                    <a:lnTo>
                      <a:pt x="3092968" y="864916"/>
                    </a:lnTo>
                    <a:lnTo>
                      <a:pt x="3033888" y="873280"/>
                    </a:lnTo>
                    <a:lnTo>
                      <a:pt x="2973501" y="881180"/>
                    </a:lnTo>
                    <a:lnTo>
                      <a:pt x="2911852" y="888607"/>
                    </a:lnTo>
                    <a:lnTo>
                      <a:pt x="2848985" y="895550"/>
                    </a:lnTo>
                    <a:lnTo>
                      <a:pt x="2784947" y="901999"/>
                    </a:lnTo>
                    <a:lnTo>
                      <a:pt x="2719783" y="907942"/>
                    </a:lnTo>
                    <a:lnTo>
                      <a:pt x="2653540" y="913369"/>
                    </a:lnTo>
                    <a:lnTo>
                      <a:pt x="2586261" y="918270"/>
                    </a:lnTo>
                    <a:lnTo>
                      <a:pt x="2517993" y="922634"/>
                    </a:lnTo>
                    <a:lnTo>
                      <a:pt x="2448782" y="926451"/>
                    </a:lnTo>
                    <a:lnTo>
                      <a:pt x="2378673" y="929710"/>
                    </a:lnTo>
                    <a:lnTo>
                      <a:pt x="2307711" y="932399"/>
                    </a:lnTo>
                    <a:lnTo>
                      <a:pt x="2235943" y="934510"/>
                    </a:lnTo>
                    <a:lnTo>
                      <a:pt x="2163413" y="936030"/>
                    </a:lnTo>
                    <a:lnTo>
                      <a:pt x="2090167" y="936950"/>
                    </a:lnTo>
                    <a:lnTo>
                      <a:pt x="2016252" y="937260"/>
                    </a:lnTo>
                    <a:lnTo>
                      <a:pt x="1942336" y="936950"/>
                    </a:lnTo>
                    <a:lnTo>
                      <a:pt x="1869090" y="936030"/>
                    </a:lnTo>
                    <a:lnTo>
                      <a:pt x="1796560" y="934510"/>
                    </a:lnTo>
                    <a:lnTo>
                      <a:pt x="1724792" y="932399"/>
                    </a:lnTo>
                    <a:lnTo>
                      <a:pt x="1653830" y="929710"/>
                    </a:lnTo>
                    <a:lnTo>
                      <a:pt x="1583721" y="926451"/>
                    </a:lnTo>
                    <a:lnTo>
                      <a:pt x="1514510" y="922634"/>
                    </a:lnTo>
                    <a:lnTo>
                      <a:pt x="1446242" y="918270"/>
                    </a:lnTo>
                    <a:lnTo>
                      <a:pt x="1378963" y="913369"/>
                    </a:lnTo>
                    <a:lnTo>
                      <a:pt x="1312720" y="907942"/>
                    </a:lnTo>
                    <a:lnTo>
                      <a:pt x="1247556" y="901999"/>
                    </a:lnTo>
                    <a:lnTo>
                      <a:pt x="1183518" y="895550"/>
                    </a:lnTo>
                    <a:lnTo>
                      <a:pt x="1120651" y="888607"/>
                    </a:lnTo>
                    <a:lnTo>
                      <a:pt x="1059002" y="881180"/>
                    </a:lnTo>
                    <a:lnTo>
                      <a:pt x="998615" y="873280"/>
                    </a:lnTo>
                    <a:lnTo>
                      <a:pt x="939535" y="864916"/>
                    </a:lnTo>
                    <a:lnTo>
                      <a:pt x="881810" y="856101"/>
                    </a:lnTo>
                    <a:lnTo>
                      <a:pt x="825483" y="846844"/>
                    </a:lnTo>
                    <a:lnTo>
                      <a:pt x="770601" y="837155"/>
                    </a:lnTo>
                    <a:lnTo>
                      <a:pt x="717210" y="827046"/>
                    </a:lnTo>
                    <a:lnTo>
                      <a:pt x="665354" y="816528"/>
                    </a:lnTo>
                    <a:lnTo>
                      <a:pt x="615079" y="805610"/>
                    </a:lnTo>
                    <a:lnTo>
                      <a:pt x="566432" y="794303"/>
                    </a:lnTo>
                    <a:lnTo>
                      <a:pt x="519457" y="782618"/>
                    </a:lnTo>
                    <a:lnTo>
                      <a:pt x="474200" y="770565"/>
                    </a:lnTo>
                    <a:lnTo>
                      <a:pt x="430706" y="758156"/>
                    </a:lnTo>
                    <a:lnTo>
                      <a:pt x="389022" y="745400"/>
                    </a:lnTo>
                    <a:lnTo>
                      <a:pt x="349192" y="732308"/>
                    </a:lnTo>
                    <a:lnTo>
                      <a:pt x="311263" y="718891"/>
                    </a:lnTo>
                    <a:lnTo>
                      <a:pt x="275279" y="705160"/>
                    </a:lnTo>
                    <a:lnTo>
                      <a:pt x="209331" y="676795"/>
                    </a:lnTo>
                    <a:lnTo>
                      <a:pt x="151714" y="647299"/>
                    </a:lnTo>
                    <a:lnTo>
                      <a:pt x="102790" y="616756"/>
                    </a:lnTo>
                    <a:lnTo>
                      <a:pt x="62926" y="585251"/>
                    </a:lnTo>
                    <a:lnTo>
                      <a:pt x="32484" y="552869"/>
                    </a:lnTo>
                    <a:lnTo>
                      <a:pt x="11831" y="519693"/>
                    </a:lnTo>
                    <a:lnTo>
                      <a:pt x="0" y="468629"/>
                    </a:lnTo>
                    <a:close/>
                  </a:path>
                </a:pathLst>
              </a:custGeom>
              <a:ln w="914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</p:grpSp>
        <p:sp>
          <p:nvSpPr>
            <p:cNvPr id="26" name="object 7">
              <a:extLst>
                <a:ext uri="{FF2B5EF4-FFF2-40B4-BE49-F238E27FC236}">
                  <a16:creationId xmlns:a16="http://schemas.microsoft.com/office/drawing/2014/main" id="{796BB724-AD3D-416A-8420-94340EF1359E}"/>
                </a:ext>
              </a:extLst>
            </p:cNvPr>
            <p:cNvSpPr txBox="1"/>
            <p:nvPr/>
          </p:nvSpPr>
          <p:spPr>
            <a:xfrm>
              <a:off x="1643767" y="1688441"/>
              <a:ext cx="2463197" cy="677396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242570" marR="5080" indent="-230504">
                <a:lnSpc>
                  <a:spcPct val="100000"/>
                </a:lnSpc>
                <a:spcBef>
                  <a:spcPts val="105"/>
                </a:spcBef>
              </a:pPr>
              <a:r>
                <a:rPr sz="1400" dirty="0">
                  <a:latin typeface="Calibri"/>
                  <a:cs typeface="Calibri"/>
                </a:rPr>
                <a:t>Мат</a:t>
              </a:r>
              <a:r>
                <a:rPr sz="1400" spc="-20" dirty="0">
                  <a:latin typeface="Calibri"/>
                  <a:cs typeface="Calibri"/>
                </a:rPr>
                <a:t>е</a:t>
              </a:r>
              <a:r>
                <a:rPr sz="1400" spc="-5" dirty="0">
                  <a:latin typeface="Calibri"/>
                  <a:cs typeface="Calibri"/>
                </a:rPr>
                <a:t>матичес</a:t>
              </a:r>
              <a:r>
                <a:rPr sz="1400" spc="-35" dirty="0">
                  <a:latin typeface="Calibri"/>
                  <a:cs typeface="Calibri"/>
                </a:rPr>
                <a:t>к</a:t>
              </a:r>
              <a:r>
                <a:rPr sz="1400" dirty="0">
                  <a:latin typeface="Calibri"/>
                  <a:cs typeface="Calibri"/>
                </a:rPr>
                <a:t>ая  </a:t>
              </a:r>
              <a:r>
                <a:rPr sz="1400" spc="-5" dirty="0">
                  <a:solidFill>
                    <a:srgbClr val="001F5F"/>
                  </a:solidFill>
                  <a:latin typeface="Calibri"/>
                  <a:cs typeface="Calibri"/>
                </a:rPr>
                <a:t>грамотность</a:t>
              </a:r>
              <a:endParaRPr sz="1400" dirty="0">
                <a:latin typeface="Calibri"/>
                <a:cs typeface="Calibri"/>
              </a:endParaRPr>
            </a:p>
          </p:txBody>
        </p:sp>
        <p:grpSp>
          <p:nvGrpSpPr>
            <p:cNvPr id="27" name="object 8">
              <a:extLst>
                <a:ext uri="{FF2B5EF4-FFF2-40B4-BE49-F238E27FC236}">
                  <a16:creationId xmlns:a16="http://schemas.microsoft.com/office/drawing/2014/main" id="{88F7E07E-E9F6-464A-9341-7010AFF45B8D}"/>
                </a:ext>
              </a:extLst>
            </p:cNvPr>
            <p:cNvGrpSpPr/>
            <p:nvPr/>
          </p:nvGrpSpPr>
          <p:grpSpPr>
            <a:xfrm>
              <a:off x="7339393" y="1479613"/>
              <a:ext cx="4857750" cy="946785"/>
              <a:chOff x="7339393" y="1479613"/>
              <a:chExt cx="4857750" cy="946785"/>
            </a:xfrm>
          </p:grpSpPr>
          <p:sp>
            <p:nvSpPr>
              <p:cNvPr id="43" name="object 9">
                <a:extLst>
                  <a:ext uri="{FF2B5EF4-FFF2-40B4-BE49-F238E27FC236}">
                    <a16:creationId xmlns:a16="http://schemas.microsoft.com/office/drawing/2014/main" id="{25E3F75C-085D-43FC-B3ED-2C0E575C470B}"/>
                  </a:ext>
                </a:extLst>
              </p:cNvPr>
              <p:cNvSpPr/>
              <p:nvPr/>
            </p:nvSpPr>
            <p:spPr>
              <a:xfrm>
                <a:off x="7344156" y="1484375"/>
                <a:ext cx="4848225" cy="937260"/>
              </a:xfrm>
              <a:custGeom>
                <a:avLst/>
                <a:gdLst/>
                <a:ahLst/>
                <a:cxnLst/>
                <a:rect l="l" t="t" r="r" b="b"/>
                <a:pathLst>
                  <a:path w="4848225" h="937260">
                    <a:moveTo>
                      <a:pt x="2423922" y="0"/>
                    </a:moveTo>
                    <a:lnTo>
                      <a:pt x="2348422" y="222"/>
                    </a:lnTo>
                    <a:lnTo>
                      <a:pt x="2273497" y="887"/>
                    </a:lnTo>
                    <a:lnTo>
                      <a:pt x="2199181" y="1987"/>
                    </a:lnTo>
                    <a:lnTo>
                      <a:pt x="2125507" y="3515"/>
                    </a:lnTo>
                    <a:lnTo>
                      <a:pt x="2052509" y="5466"/>
                    </a:lnTo>
                    <a:lnTo>
                      <a:pt x="1980219" y="7833"/>
                    </a:lnTo>
                    <a:lnTo>
                      <a:pt x="1908672" y="10608"/>
                    </a:lnTo>
                    <a:lnTo>
                      <a:pt x="1837902" y="13787"/>
                    </a:lnTo>
                    <a:lnTo>
                      <a:pt x="1767940" y="17362"/>
                    </a:lnTo>
                    <a:lnTo>
                      <a:pt x="1698822" y="21327"/>
                    </a:lnTo>
                    <a:lnTo>
                      <a:pt x="1630581" y="25675"/>
                    </a:lnTo>
                    <a:lnTo>
                      <a:pt x="1563250" y="30399"/>
                    </a:lnTo>
                    <a:lnTo>
                      <a:pt x="1496862" y="35495"/>
                    </a:lnTo>
                    <a:lnTo>
                      <a:pt x="1431452" y="40954"/>
                    </a:lnTo>
                    <a:lnTo>
                      <a:pt x="1367052" y="46770"/>
                    </a:lnTo>
                    <a:lnTo>
                      <a:pt x="1303697" y="52938"/>
                    </a:lnTo>
                    <a:lnTo>
                      <a:pt x="1241419" y="59450"/>
                    </a:lnTo>
                    <a:lnTo>
                      <a:pt x="1180253" y="66300"/>
                    </a:lnTo>
                    <a:lnTo>
                      <a:pt x="1120232" y="73481"/>
                    </a:lnTo>
                    <a:lnTo>
                      <a:pt x="1061389" y="80988"/>
                    </a:lnTo>
                    <a:lnTo>
                      <a:pt x="1003757" y="88813"/>
                    </a:lnTo>
                    <a:lnTo>
                      <a:pt x="947372" y="96950"/>
                    </a:lnTo>
                    <a:lnTo>
                      <a:pt x="892265" y="105392"/>
                    </a:lnTo>
                    <a:lnTo>
                      <a:pt x="838470" y="114134"/>
                    </a:lnTo>
                    <a:lnTo>
                      <a:pt x="786021" y="123169"/>
                    </a:lnTo>
                    <a:lnTo>
                      <a:pt x="734952" y="132489"/>
                    </a:lnTo>
                    <a:lnTo>
                      <a:pt x="685296" y="142089"/>
                    </a:lnTo>
                    <a:lnTo>
                      <a:pt x="637086" y="151963"/>
                    </a:lnTo>
                    <a:lnTo>
                      <a:pt x="590357" y="162103"/>
                    </a:lnTo>
                    <a:lnTo>
                      <a:pt x="545140" y="172503"/>
                    </a:lnTo>
                    <a:lnTo>
                      <a:pt x="501471" y="183157"/>
                    </a:lnTo>
                    <a:lnTo>
                      <a:pt x="459383" y="194059"/>
                    </a:lnTo>
                    <a:lnTo>
                      <a:pt x="418908" y="205201"/>
                    </a:lnTo>
                    <a:lnTo>
                      <a:pt x="380081" y="216577"/>
                    </a:lnTo>
                    <a:lnTo>
                      <a:pt x="342936" y="228181"/>
                    </a:lnTo>
                    <a:lnTo>
                      <a:pt x="273822" y="252048"/>
                    </a:lnTo>
                    <a:lnTo>
                      <a:pt x="211835" y="276747"/>
                    </a:lnTo>
                    <a:lnTo>
                      <a:pt x="157242" y="302229"/>
                    </a:lnTo>
                    <a:lnTo>
                      <a:pt x="110313" y="328440"/>
                    </a:lnTo>
                    <a:lnTo>
                      <a:pt x="71315" y="355329"/>
                    </a:lnTo>
                    <a:lnTo>
                      <a:pt x="40517" y="382844"/>
                    </a:lnTo>
                    <a:lnTo>
                      <a:pt x="10280" y="425178"/>
                    </a:lnTo>
                    <a:lnTo>
                      <a:pt x="0" y="468629"/>
                    </a:lnTo>
                    <a:lnTo>
                      <a:pt x="1153" y="483227"/>
                    </a:lnTo>
                    <a:lnTo>
                      <a:pt x="18186" y="526325"/>
                    </a:lnTo>
                    <a:lnTo>
                      <a:pt x="54875" y="568247"/>
                    </a:lnTo>
                    <a:lnTo>
                      <a:pt x="89806" y="595456"/>
                    </a:lnTo>
                    <a:lnTo>
                      <a:pt x="132803" y="622013"/>
                    </a:lnTo>
                    <a:lnTo>
                      <a:pt x="183597" y="647866"/>
                    </a:lnTo>
                    <a:lnTo>
                      <a:pt x="241921" y="672963"/>
                    </a:lnTo>
                    <a:lnTo>
                      <a:pt x="307505" y="697252"/>
                    </a:lnTo>
                    <a:lnTo>
                      <a:pt x="380081" y="720682"/>
                    </a:lnTo>
                    <a:lnTo>
                      <a:pt x="418908" y="732058"/>
                    </a:lnTo>
                    <a:lnTo>
                      <a:pt x="459383" y="743200"/>
                    </a:lnTo>
                    <a:lnTo>
                      <a:pt x="501471" y="754102"/>
                    </a:lnTo>
                    <a:lnTo>
                      <a:pt x="545140" y="764756"/>
                    </a:lnTo>
                    <a:lnTo>
                      <a:pt x="590357" y="775156"/>
                    </a:lnTo>
                    <a:lnTo>
                      <a:pt x="637086" y="785296"/>
                    </a:lnTo>
                    <a:lnTo>
                      <a:pt x="685296" y="795170"/>
                    </a:lnTo>
                    <a:lnTo>
                      <a:pt x="734952" y="804770"/>
                    </a:lnTo>
                    <a:lnTo>
                      <a:pt x="786021" y="814090"/>
                    </a:lnTo>
                    <a:lnTo>
                      <a:pt x="838470" y="823125"/>
                    </a:lnTo>
                    <a:lnTo>
                      <a:pt x="892265" y="831867"/>
                    </a:lnTo>
                    <a:lnTo>
                      <a:pt x="947372" y="840309"/>
                    </a:lnTo>
                    <a:lnTo>
                      <a:pt x="1003757" y="848446"/>
                    </a:lnTo>
                    <a:lnTo>
                      <a:pt x="1061389" y="856271"/>
                    </a:lnTo>
                    <a:lnTo>
                      <a:pt x="1120232" y="863778"/>
                    </a:lnTo>
                    <a:lnTo>
                      <a:pt x="1180253" y="870959"/>
                    </a:lnTo>
                    <a:lnTo>
                      <a:pt x="1241419" y="877809"/>
                    </a:lnTo>
                    <a:lnTo>
                      <a:pt x="1303697" y="884321"/>
                    </a:lnTo>
                    <a:lnTo>
                      <a:pt x="1367052" y="890489"/>
                    </a:lnTo>
                    <a:lnTo>
                      <a:pt x="1431452" y="896305"/>
                    </a:lnTo>
                    <a:lnTo>
                      <a:pt x="1496862" y="901764"/>
                    </a:lnTo>
                    <a:lnTo>
                      <a:pt x="1563250" y="906860"/>
                    </a:lnTo>
                    <a:lnTo>
                      <a:pt x="1630581" y="911584"/>
                    </a:lnTo>
                    <a:lnTo>
                      <a:pt x="1698822" y="915932"/>
                    </a:lnTo>
                    <a:lnTo>
                      <a:pt x="1767940" y="919897"/>
                    </a:lnTo>
                    <a:lnTo>
                      <a:pt x="1837902" y="923472"/>
                    </a:lnTo>
                    <a:lnTo>
                      <a:pt x="1908672" y="926651"/>
                    </a:lnTo>
                    <a:lnTo>
                      <a:pt x="1980219" y="929426"/>
                    </a:lnTo>
                    <a:lnTo>
                      <a:pt x="2052509" y="931793"/>
                    </a:lnTo>
                    <a:lnTo>
                      <a:pt x="2125507" y="933744"/>
                    </a:lnTo>
                    <a:lnTo>
                      <a:pt x="2199181" y="935272"/>
                    </a:lnTo>
                    <a:lnTo>
                      <a:pt x="2273497" y="936372"/>
                    </a:lnTo>
                    <a:lnTo>
                      <a:pt x="2348422" y="937037"/>
                    </a:lnTo>
                    <a:lnTo>
                      <a:pt x="2423922" y="937260"/>
                    </a:lnTo>
                    <a:lnTo>
                      <a:pt x="2499421" y="937037"/>
                    </a:lnTo>
                    <a:lnTo>
                      <a:pt x="2574346" y="936372"/>
                    </a:lnTo>
                    <a:lnTo>
                      <a:pt x="2648662" y="935272"/>
                    </a:lnTo>
                    <a:lnTo>
                      <a:pt x="2722336" y="933744"/>
                    </a:lnTo>
                    <a:lnTo>
                      <a:pt x="2795334" y="931793"/>
                    </a:lnTo>
                    <a:lnTo>
                      <a:pt x="2867624" y="929426"/>
                    </a:lnTo>
                    <a:lnTo>
                      <a:pt x="2939171" y="926651"/>
                    </a:lnTo>
                    <a:lnTo>
                      <a:pt x="3009941" y="923472"/>
                    </a:lnTo>
                    <a:lnTo>
                      <a:pt x="3079903" y="919897"/>
                    </a:lnTo>
                    <a:lnTo>
                      <a:pt x="3149021" y="915932"/>
                    </a:lnTo>
                    <a:lnTo>
                      <a:pt x="3217262" y="911584"/>
                    </a:lnTo>
                    <a:lnTo>
                      <a:pt x="3284593" y="906860"/>
                    </a:lnTo>
                    <a:lnTo>
                      <a:pt x="3350981" y="901764"/>
                    </a:lnTo>
                    <a:lnTo>
                      <a:pt x="3416391" y="896305"/>
                    </a:lnTo>
                    <a:lnTo>
                      <a:pt x="3480791" y="890489"/>
                    </a:lnTo>
                    <a:lnTo>
                      <a:pt x="3544146" y="884321"/>
                    </a:lnTo>
                    <a:lnTo>
                      <a:pt x="3606424" y="877809"/>
                    </a:lnTo>
                    <a:lnTo>
                      <a:pt x="3667590" y="870959"/>
                    </a:lnTo>
                    <a:lnTo>
                      <a:pt x="3727611" y="863778"/>
                    </a:lnTo>
                    <a:lnTo>
                      <a:pt x="3786454" y="856271"/>
                    </a:lnTo>
                    <a:lnTo>
                      <a:pt x="3844086" y="848446"/>
                    </a:lnTo>
                    <a:lnTo>
                      <a:pt x="3900471" y="840309"/>
                    </a:lnTo>
                    <a:lnTo>
                      <a:pt x="3955578" y="831867"/>
                    </a:lnTo>
                    <a:lnTo>
                      <a:pt x="4009373" y="823125"/>
                    </a:lnTo>
                    <a:lnTo>
                      <a:pt x="4061822" y="814090"/>
                    </a:lnTo>
                    <a:lnTo>
                      <a:pt x="4112891" y="804770"/>
                    </a:lnTo>
                    <a:lnTo>
                      <a:pt x="4162547" y="795170"/>
                    </a:lnTo>
                    <a:lnTo>
                      <a:pt x="4210757" y="785296"/>
                    </a:lnTo>
                    <a:lnTo>
                      <a:pt x="4257486" y="775156"/>
                    </a:lnTo>
                    <a:lnTo>
                      <a:pt x="4302703" y="764756"/>
                    </a:lnTo>
                    <a:lnTo>
                      <a:pt x="4346372" y="754102"/>
                    </a:lnTo>
                    <a:lnTo>
                      <a:pt x="4388460" y="743200"/>
                    </a:lnTo>
                    <a:lnTo>
                      <a:pt x="4428935" y="732058"/>
                    </a:lnTo>
                    <a:lnTo>
                      <a:pt x="4467762" y="720682"/>
                    </a:lnTo>
                    <a:lnTo>
                      <a:pt x="4504907" y="709078"/>
                    </a:lnTo>
                    <a:lnTo>
                      <a:pt x="4574021" y="685211"/>
                    </a:lnTo>
                    <a:lnTo>
                      <a:pt x="4636008" y="660512"/>
                    </a:lnTo>
                    <a:lnTo>
                      <a:pt x="4690601" y="635030"/>
                    </a:lnTo>
                    <a:lnTo>
                      <a:pt x="4737530" y="608819"/>
                    </a:lnTo>
                    <a:lnTo>
                      <a:pt x="4776528" y="581930"/>
                    </a:lnTo>
                    <a:lnTo>
                      <a:pt x="4807326" y="554415"/>
                    </a:lnTo>
                    <a:lnTo>
                      <a:pt x="4837563" y="512081"/>
                    </a:lnTo>
                    <a:lnTo>
                      <a:pt x="4847844" y="468629"/>
                    </a:lnTo>
                    <a:lnTo>
                      <a:pt x="4846690" y="454032"/>
                    </a:lnTo>
                    <a:lnTo>
                      <a:pt x="4829657" y="410934"/>
                    </a:lnTo>
                    <a:lnTo>
                      <a:pt x="4792968" y="369012"/>
                    </a:lnTo>
                    <a:lnTo>
                      <a:pt x="4758037" y="341803"/>
                    </a:lnTo>
                    <a:lnTo>
                      <a:pt x="4715040" y="315246"/>
                    </a:lnTo>
                    <a:lnTo>
                      <a:pt x="4664246" y="289393"/>
                    </a:lnTo>
                    <a:lnTo>
                      <a:pt x="4605922" y="264296"/>
                    </a:lnTo>
                    <a:lnTo>
                      <a:pt x="4540338" y="240007"/>
                    </a:lnTo>
                    <a:lnTo>
                      <a:pt x="4467762" y="216577"/>
                    </a:lnTo>
                    <a:lnTo>
                      <a:pt x="4428935" y="205201"/>
                    </a:lnTo>
                    <a:lnTo>
                      <a:pt x="4388460" y="194059"/>
                    </a:lnTo>
                    <a:lnTo>
                      <a:pt x="4346372" y="183157"/>
                    </a:lnTo>
                    <a:lnTo>
                      <a:pt x="4302703" y="172503"/>
                    </a:lnTo>
                    <a:lnTo>
                      <a:pt x="4257486" y="162103"/>
                    </a:lnTo>
                    <a:lnTo>
                      <a:pt x="4210757" y="151963"/>
                    </a:lnTo>
                    <a:lnTo>
                      <a:pt x="4162547" y="142089"/>
                    </a:lnTo>
                    <a:lnTo>
                      <a:pt x="4112891" y="132489"/>
                    </a:lnTo>
                    <a:lnTo>
                      <a:pt x="4061822" y="123169"/>
                    </a:lnTo>
                    <a:lnTo>
                      <a:pt x="4009373" y="114134"/>
                    </a:lnTo>
                    <a:lnTo>
                      <a:pt x="3955578" y="105392"/>
                    </a:lnTo>
                    <a:lnTo>
                      <a:pt x="3900471" y="96950"/>
                    </a:lnTo>
                    <a:lnTo>
                      <a:pt x="3844086" y="88813"/>
                    </a:lnTo>
                    <a:lnTo>
                      <a:pt x="3786454" y="80988"/>
                    </a:lnTo>
                    <a:lnTo>
                      <a:pt x="3727611" y="73481"/>
                    </a:lnTo>
                    <a:lnTo>
                      <a:pt x="3667590" y="66300"/>
                    </a:lnTo>
                    <a:lnTo>
                      <a:pt x="3606424" y="59450"/>
                    </a:lnTo>
                    <a:lnTo>
                      <a:pt x="3544146" y="52938"/>
                    </a:lnTo>
                    <a:lnTo>
                      <a:pt x="3480791" y="46770"/>
                    </a:lnTo>
                    <a:lnTo>
                      <a:pt x="3416391" y="40954"/>
                    </a:lnTo>
                    <a:lnTo>
                      <a:pt x="3350981" y="35495"/>
                    </a:lnTo>
                    <a:lnTo>
                      <a:pt x="3284593" y="30399"/>
                    </a:lnTo>
                    <a:lnTo>
                      <a:pt x="3217262" y="25675"/>
                    </a:lnTo>
                    <a:lnTo>
                      <a:pt x="3149021" y="21327"/>
                    </a:lnTo>
                    <a:lnTo>
                      <a:pt x="3079903" y="17362"/>
                    </a:lnTo>
                    <a:lnTo>
                      <a:pt x="3009941" y="13787"/>
                    </a:lnTo>
                    <a:lnTo>
                      <a:pt x="2939171" y="10608"/>
                    </a:lnTo>
                    <a:lnTo>
                      <a:pt x="2867624" y="7833"/>
                    </a:lnTo>
                    <a:lnTo>
                      <a:pt x="2795334" y="5466"/>
                    </a:lnTo>
                    <a:lnTo>
                      <a:pt x="2722336" y="3515"/>
                    </a:lnTo>
                    <a:lnTo>
                      <a:pt x="2648662" y="1987"/>
                    </a:lnTo>
                    <a:lnTo>
                      <a:pt x="2574346" y="887"/>
                    </a:lnTo>
                    <a:lnTo>
                      <a:pt x="2499421" y="222"/>
                    </a:lnTo>
                    <a:lnTo>
                      <a:pt x="2423922" y="0"/>
                    </a:lnTo>
                    <a:close/>
                  </a:path>
                </a:pathLst>
              </a:custGeom>
              <a:solidFill>
                <a:srgbClr val="92D05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" name="object 10">
                <a:extLst>
                  <a:ext uri="{FF2B5EF4-FFF2-40B4-BE49-F238E27FC236}">
                    <a16:creationId xmlns:a16="http://schemas.microsoft.com/office/drawing/2014/main" id="{BDE494E4-B0B6-4D00-85A6-01C5A31DCDCE}"/>
                  </a:ext>
                </a:extLst>
              </p:cNvPr>
              <p:cNvSpPr/>
              <p:nvPr/>
            </p:nvSpPr>
            <p:spPr>
              <a:xfrm>
                <a:off x="7344156" y="1484375"/>
                <a:ext cx="4848225" cy="937260"/>
              </a:xfrm>
              <a:custGeom>
                <a:avLst/>
                <a:gdLst/>
                <a:ahLst/>
                <a:cxnLst/>
                <a:rect l="l" t="t" r="r" b="b"/>
                <a:pathLst>
                  <a:path w="4848225" h="937260">
                    <a:moveTo>
                      <a:pt x="0" y="468629"/>
                    </a:moveTo>
                    <a:lnTo>
                      <a:pt x="10280" y="425178"/>
                    </a:lnTo>
                    <a:lnTo>
                      <a:pt x="40517" y="382844"/>
                    </a:lnTo>
                    <a:lnTo>
                      <a:pt x="71315" y="355329"/>
                    </a:lnTo>
                    <a:lnTo>
                      <a:pt x="110313" y="328440"/>
                    </a:lnTo>
                    <a:lnTo>
                      <a:pt x="157242" y="302229"/>
                    </a:lnTo>
                    <a:lnTo>
                      <a:pt x="211835" y="276747"/>
                    </a:lnTo>
                    <a:lnTo>
                      <a:pt x="273822" y="252048"/>
                    </a:lnTo>
                    <a:lnTo>
                      <a:pt x="342936" y="228181"/>
                    </a:lnTo>
                    <a:lnTo>
                      <a:pt x="380081" y="216577"/>
                    </a:lnTo>
                    <a:lnTo>
                      <a:pt x="418908" y="205201"/>
                    </a:lnTo>
                    <a:lnTo>
                      <a:pt x="459383" y="194059"/>
                    </a:lnTo>
                    <a:lnTo>
                      <a:pt x="501471" y="183157"/>
                    </a:lnTo>
                    <a:lnTo>
                      <a:pt x="545140" y="172503"/>
                    </a:lnTo>
                    <a:lnTo>
                      <a:pt x="590357" y="162103"/>
                    </a:lnTo>
                    <a:lnTo>
                      <a:pt x="637086" y="151963"/>
                    </a:lnTo>
                    <a:lnTo>
                      <a:pt x="685296" y="142089"/>
                    </a:lnTo>
                    <a:lnTo>
                      <a:pt x="734952" y="132489"/>
                    </a:lnTo>
                    <a:lnTo>
                      <a:pt x="786021" y="123169"/>
                    </a:lnTo>
                    <a:lnTo>
                      <a:pt x="838470" y="114134"/>
                    </a:lnTo>
                    <a:lnTo>
                      <a:pt x="892265" y="105392"/>
                    </a:lnTo>
                    <a:lnTo>
                      <a:pt x="947372" y="96950"/>
                    </a:lnTo>
                    <a:lnTo>
                      <a:pt x="1003757" y="88813"/>
                    </a:lnTo>
                    <a:lnTo>
                      <a:pt x="1061389" y="80988"/>
                    </a:lnTo>
                    <a:lnTo>
                      <a:pt x="1120232" y="73481"/>
                    </a:lnTo>
                    <a:lnTo>
                      <a:pt x="1180253" y="66300"/>
                    </a:lnTo>
                    <a:lnTo>
                      <a:pt x="1241419" y="59450"/>
                    </a:lnTo>
                    <a:lnTo>
                      <a:pt x="1303697" y="52938"/>
                    </a:lnTo>
                    <a:lnTo>
                      <a:pt x="1367052" y="46770"/>
                    </a:lnTo>
                    <a:lnTo>
                      <a:pt x="1431452" y="40954"/>
                    </a:lnTo>
                    <a:lnTo>
                      <a:pt x="1496862" y="35495"/>
                    </a:lnTo>
                    <a:lnTo>
                      <a:pt x="1563250" y="30399"/>
                    </a:lnTo>
                    <a:lnTo>
                      <a:pt x="1630581" y="25675"/>
                    </a:lnTo>
                    <a:lnTo>
                      <a:pt x="1698822" y="21327"/>
                    </a:lnTo>
                    <a:lnTo>
                      <a:pt x="1767940" y="17362"/>
                    </a:lnTo>
                    <a:lnTo>
                      <a:pt x="1837902" y="13787"/>
                    </a:lnTo>
                    <a:lnTo>
                      <a:pt x="1908672" y="10608"/>
                    </a:lnTo>
                    <a:lnTo>
                      <a:pt x="1980219" y="7833"/>
                    </a:lnTo>
                    <a:lnTo>
                      <a:pt x="2052509" y="5466"/>
                    </a:lnTo>
                    <a:lnTo>
                      <a:pt x="2125507" y="3515"/>
                    </a:lnTo>
                    <a:lnTo>
                      <a:pt x="2199181" y="1987"/>
                    </a:lnTo>
                    <a:lnTo>
                      <a:pt x="2273497" y="887"/>
                    </a:lnTo>
                    <a:lnTo>
                      <a:pt x="2348422" y="222"/>
                    </a:lnTo>
                    <a:lnTo>
                      <a:pt x="2423922" y="0"/>
                    </a:lnTo>
                    <a:lnTo>
                      <a:pt x="2499421" y="222"/>
                    </a:lnTo>
                    <a:lnTo>
                      <a:pt x="2574346" y="887"/>
                    </a:lnTo>
                    <a:lnTo>
                      <a:pt x="2648662" y="1987"/>
                    </a:lnTo>
                    <a:lnTo>
                      <a:pt x="2722336" y="3515"/>
                    </a:lnTo>
                    <a:lnTo>
                      <a:pt x="2795334" y="5466"/>
                    </a:lnTo>
                    <a:lnTo>
                      <a:pt x="2867624" y="7833"/>
                    </a:lnTo>
                    <a:lnTo>
                      <a:pt x="2939171" y="10608"/>
                    </a:lnTo>
                    <a:lnTo>
                      <a:pt x="3009941" y="13787"/>
                    </a:lnTo>
                    <a:lnTo>
                      <a:pt x="3079903" y="17362"/>
                    </a:lnTo>
                    <a:lnTo>
                      <a:pt x="3149021" y="21327"/>
                    </a:lnTo>
                    <a:lnTo>
                      <a:pt x="3217262" y="25675"/>
                    </a:lnTo>
                    <a:lnTo>
                      <a:pt x="3284593" y="30399"/>
                    </a:lnTo>
                    <a:lnTo>
                      <a:pt x="3350981" y="35495"/>
                    </a:lnTo>
                    <a:lnTo>
                      <a:pt x="3416391" y="40954"/>
                    </a:lnTo>
                    <a:lnTo>
                      <a:pt x="3480791" y="46770"/>
                    </a:lnTo>
                    <a:lnTo>
                      <a:pt x="3544146" y="52938"/>
                    </a:lnTo>
                    <a:lnTo>
                      <a:pt x="3606424" y="59450"/>
                    </a:lnTo>
                    <a:lnTo>
                      <a:pt x="3667590" y="66300"/>
                    </a:lnTo>
                    <a:lnTo>
                      <a:pt x="3727611" y="73481"/>
                    </a:lnTo>
                    <a:lnTo>
                      <a:pt x="3786454" y="80988"/>
                    </a:lnTo>
                    <a:lnTo>
                      <a:pt x="3844086" y="88813"/>
                    </a:lnTo>
                    <a:lnTo>
                      <a:pt x="3900471" y="96950"/>
                    </a:lnTo>
                    <a:lnTo>
                      <a:pt x="3955578" y="105392"/>
                    </a:lnTo>
                    <a:lnTo>
                      <a:pt x="4009373" y="114134"/>
                    </a:lnTo>
                    <a:lnTo>
                      <a:pt x="4061822" y="123169"/>
                    </a:lnTo>
                    <a:lnTo>
                      <a:pt x="4112891" y="132489"/>
                    </a:lnTo>
                    <a:lnTo>
                      <a:pt x="4162547" y="142089"/>
                    </a:lnTo>
                    <a:lnTo>
                      <a:pt x="4210757" y="151963"/>
                    </a:lnTo>
                    <a:lnTo>
                      <a:pt x="4257486" y="162103"/>
                    </a:lnTo>
                    <a:lnTo>
                      <a:pt x="4302703" y="172503"/>
                    </a:lnTo>
                    <a:lnTo>
                      <a:pt x="4346372" y="183157"/>
                    </a:lnTo>
                    <a:lnTo>
                      <a:pt x="4388460" y="194059"/>
                    </a:lnTo>
                    <a:lnTo>
                      <a:pt x="4428935" y="205201"/>
                    </a:lnTo>
                    <a:lnTo>
                      <a:pt x="4467762" y="216577"/>
                    </a:lnTo>
                    <a:lnTo>
                      <a:pt x="4504907" y="228181"/>
                    </a:lnTo>
                    <a:lnTo>
                      <a:pt x="4574021" y="252048"/>
                    </a:lnTo>
                    <a:lnTo>
                      <a:pt x="4636008" y="276747"/>
                    </a:lnTo>
                    <a:lnTo>
                      <a:pt x="4690601" y="302229"/>
                    </a:lnTo>
                    <a:lnTo>
                      <a:pt x="4737530" y="328440"/>
                    </a:lnTo>
                    <a:lnTo>
                      <a:pt x="4776528" y="355329"/>
                    </a:lnTo>
                    <a:lnTo>
                      <a:pt x="4807326" y="382844"/>
                    </a:lnTo>
                    <a:lnTo>
                      <a:pt x="4837563" y="425178"/>
                    </a:lnTo>
                    <a:lnTo>
                      <a:pt x="4847844" y="468629"/>
                    </a:lnTo>
                    <a:lnTo>
                      <a:pt x="4846690" y="483227"/>
                    </a:lnTo>
                    <a:lnTo>
                      <a:pt x="4829657" y="526325"/>
                    </a:lnTo>
                    <a:lnTo>
                      <a:pt x="4792968" y="568247"/>
                    </a:lnTo>
                    <a:lnTo>
                      <a:pt x="4758037" y="595456"/>
                    </a:lnTo>
                    <a:lnTo>
                      <a:pt x="4715040" y="622013"/>
                    </a:lnTo>
                    <a:lnTo>
                      <a:pt x="4664246" y="647866"/>
                    </a:lnTo>
                    <a:lnTo>
                      <a:pt x="4605922" y="672963"/>
                    </a:lnTo>
                    <a:lnTo>
                      <a:pt x="4540338" y="697252"/>
                    </a:lnTo>
                    <a:lnTo>
                      <a:pt x="4467762" y="720682"/>
                    </a:lnTo>
                    <a:lnTo>
                      <a:pt x="4428935" y="732058"/>
                    </a:lnTo>
                    <a:lnTo>
                      <a:pt x="4388460" y="743200"/>
                    </a:lnTo>
                    <a:lnTo>
                      <a:pt x="4346372" y="754102"/>
                    </a:lnTo>
                    <a:lnTo>
                      <a:pt x="4302703" y="764756"/>
                    </a:lnTo>
                    <a:lnTo>
                      <a:pt x="4257486" y="775156"/>
                    </a:lnTo>
                    <a:lnTo>
                      <a:pt x="4210757" y="785296"/>
                    </a:lnTo>
                    <a:lnTo>
                      <a:pt x="4162547" y="795170"/>
                    </a:lnTo>
                    <a:lnTo>
                      <a:pt x="4112891" y="804770"/>
                    </a:lnTo>
                    <a:lnTo>
                      <a:pt x="4061822" y="814090"/>
                    </a:lnTo>
                    <a:lnTo>
                      <a:pt x="4009373" y="823125"/>
                    </a:lnTo>
                    <a:lnTo>
                      <a:pt x="3955578" y="831867"/>
                    </a:lnTo>
                    <a:lnTo>
                      <a:pt x="3900471" y="840309"/>
                    </a:lnTo>
                    <a:lnTo>
                      <a:pt x="3844086" y="848446"/>
                    </a:lnTo>
                    <a:lnTo>
                      <a:pt x="3786454" y="856271"/>
                    </a:lnTo>
                    <a:lnTo>
                      <a:pt x="3727611" y="863778"/>
                    </a:lnTo>
                    <a:lnTo>
                      <a:pt x="3667590" y="870959"/>
                    </a:lnTo>
                    <a:lnTo>
                      <a:pt x="3606424" y="877809"/>
                    </a:lnTo>
                    <a:lnTo>
                      <a:pt x="3544146" y="884321"/>
                    </a:lnTo>
                    <a:lnTo>
                      <a:pt x="3480791" y="890489"/>
                    </a:lnTo>
                    <a:lnTo>
                      <a:pt x="3416391" y="896305"/>
                    </a:lnTo>
                    <a:lnTo>
                      <a:pt x="3350981" y="901764"/>
                    </a:lnTo>
                    <a:lnTo>
                      <a:pt x="3284593" y="906860"/>
                    </a:lnTo>
                    <a:lnTo>
                      <a:pt x="3217262" y="911584"/>
                    </a:lnTo>
                    <a:lnTo>
                      <a:pt x="3149021" y="915932"/>
                    </a:lnTo>
                    <a:lnTo>
                      <a:pt x="3079903" y="919897"/>
                    </a:lnTo>
                    <a:lnTo>
                      <a:pt x="3009941" y="923472"/>
                    </a:lnTo>
                    <a:lnTo>
                      <a:pt x="2939171" y="926651"/>
                    </a:lnTo>
                    <a:lnTo>
                      <a:pt x="2867624" y="929426"/>
                    </a:lnTo>
                    <a:lnTo>
                      <a:pt x="2795334" y="931793"/>
                    </a:lnTo>
                    <a:lnTo>
                      <a:pt x="2722336" y="933744"/>
                    </a:lnTo>
                    <a:lnTo>
                      <a:pt x="2648662" y="935272"/>
                    </a:lnTo>
                    <a:lnTo>
                      <a:pt x="2574346" y="936372"/>
                    </a:lnTo>
                    <a:lnTo>
                      <a:pt x="2499421" y="937037"/>
                    </a:lnTo>
                    <a:lnTo>
                      <a:pt x="2423922" y="937260"/>
                    </a:lnTo>
                    <a:lnTo>
                      <a:pt x="2348422" y="937037"/>
                    </a:lnTo>
                    <a:lnTo>
                      <a:pt x="2273497" y="936372"/>
                    </a:lnTo>
                    <a:lnTo>
                      <a:pt x="2199181" y="935272"/>
                    </a:lnTo>
                    <a:lnTo>
                      <a:pt x="2125507" y="933744"/>
                    </a:lnTo>
                    <a:lnTo>
                      <a:pt x="2052509" y="931793"/>
                    </a:lnTo>
                    <a:lnTo>
                      <a:pt x="1980219" y="929426"/>
                    </a:lnTo>
                    <a:lnTo>
                      <a:pt x="1908672" y="926651"/>
                    </a:lnTo>
                    <a:lnTo>
                      <a:pt x="1837902" y="923472"/>
                    </a:lnTo>
                    <a:lnTo>
                      <a:pt x="1767940" y="919897"/>
                    </a:lnTo>
                    <a:lnTo>
                      <a:pt x="1698822" y="915932"/>
                    </a:lnTo>
                    <a:lnTo>
                      <a:pt x="1630581" y="911584"/>
                    </a:lnTo>
                    <a:lnTo>
                      <a:pt x="1563250" y="906860"/>
                    </a:lnTo>
                    <a:lnTo>
                      <a:pt x="1496862" y="901764"/>
                    </a:lnTo>
                    <a:lnTo>
                      <a:pt x="1431452" y="896305"/>
                    </a:lnTo>
                    <a:lnTo>
                      <a:pt x="1367052" y="890489"/>
                    </a:lnTo>
                    <a:lnTo>
                      <a:pt x="1303697" y="884321"/>
                    </a:lnTo>
                    <a:lnTo>
                      <a:pt x="1241419" y="877809"/>
                    </a:lnTo>
                    <a:lnTo>
                      <a:pt x="1180253" y="870959"/>
                    </a:lnTo>
                    <a:lnTo>
                      <a:pt x="1120232" y="863778"/>
                    </a:lnTo>
                    <a:lnTo>
                      <a:pt x="1061389" y="856271"/>
                    </a:lnTo>
                    <a:lnTo>
                      <a:pt x="1003757" y="848446"/>
                    </a:lnTo>
                    <a:lnTo>
                      <a:pt x="947372" y="840309"/>
                    </a:lnTo>
                    <a:lnTo>
                      <a:pt x="892265" y="831867"/>
                    </a:lnTo>
                    <a:lnTo>
                      <a:pt x="838470" y="823125"/>
                    </a:lnTo>
                    <a:lnTo>
                      <a:pt x="786021" y="814090"/>
                    </a:lnTo>
                    <a:lnTo>
                      <a:pt x="734952" y="804770"/>
                    </a:lnTo>
                    <a:lnTo>
                      <a:pt x="685296" y="795170"/>
                    </a:lnTo>
                    <a:lnTo>
                      <a:pt x="637086" y="785296"/>
                    </a:lnTo>
                    <a:lnTo>
                      <a:pt x="590357" y="775156"/>
                    </a:lnTo>
                    <a:lnTo>
                      <a:pt x="545140" y="764756"/>
                    </a:lnTo>
                    <a:lnTo>
                      <a:pt x="501471" y="754102"/>
                    </a:lnTo>
                    <a:lnTo>
                      <a:pt x="459383" y="743200"/>
                    </a:lnTo>
                    <a:lnTo>
                      <a:pt x="418908" y="732058"/>
                    </a:lnTo>
                    <a:lnTo>
                      <a:pt x="380081" y="720682"/>
                    </a:lnTo>
                    <a:lnTo>
                      <a:pt x="342936" y="709078"/>
                    </a:lnTo>
                    <a:lnTo>
                      <a:pt x="273822" y="685211"/>
                    </a:lnTo>
                    <a:lnTo>
                      <a:pt x="211835" y="660512"/>
                    </a:lnTo>
                    <a:lnTo>
                      <a:pt x="157242" y="635030"/>
                    </a:lnTo>
                    <a:lnTo>
                      <a:pt x="110313" y="608819"/>
                    </a:lnTo>
                    <a:lnTo>
                      <a:pt x="71315" y="581930"/>
                    </a:lnTo>
                    <a:lnTo>
                      <a:pt x="40517" y="554415"/>
                    </a:lnTo>
                    <a:lnTo>
                      <a:pt x="10280" y="512081"/>
                    </a:lnTo>
                    <a:lnTo>
                      <a:pt x="0" y="468629"/>
                    </a:lnTo>
                    <a:close/>
                  </a:path>
                </a:pathLst>
              </a:custGeom>
              <a:ln w="914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</p:grpSp>
        <p:sp>
          <p:nvSpPr>
            <p:cNvPr id="28" name="object 11">
              <a:extLst>
                <a:ext uri="{FF2B5EF4-FFF2-40B4-BE49-F238E27FC236}">
                  <a16:creationId xmlns:a16="http://schemas.microsoft.com/office/drawing/2014/main" id="{35CE34FF-B5C3-4722-AA1A-2608FAF26479}"/>
                </a:ext>
              </a:extLst>
            </p:cNvPr>
            <p:cNvSpPr txBox="1"/>
            <p:nvPr/>
          </p:nvSpPr>
          <p:spPr>
            <a:xfrm>
              <a:off x="8546540" y="1644110"/>
              <a:ext cx="3304668" cy="677396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460375" marR="5080" indent="-448309">
                <a:lnSpc>
                  <a:spcPct val="100000"/>
                </a:lnSpc>
                <a:spcBef>
                  <a:spcPts val="105"/>
                </a:spcBef>
              </a:pPr>
              <a:r>
                <a:rPr sz="1400" spc="-45" dirty="0">
                  <a:latin typeface="Calibri"/>
                  <a:cs typeface="Calibri"/>
                </a:rPr>
                <a:t>Е</a:t>
              </a:r>
              <a:r>
                <a:rPr sz="1400" dirty="0">
                  <a:latin typeface="Calibri"/>
                  <a:cs typeface="Calibri"/>
                </a:rPr>
                <a:t>стествен</a:t>
              </a:r>
              <a:r>
                <a:rPr sz="1400" spc="-10" dirty="0">
                  <a:latin typeface="Calibri"/>
                  <a:cs typeface="Calibri"/>
                </a:rPr>
                <a:t>н</a:t>
              </a:r>
              <a:r>
                <a:rPr sz="1400" spc="-5" dirty="0">
                  <a:latin typeface="Calibri"/>
                  <a:cs typeface="Calibri"/>
                </a:rPr>
                <a:t>он</a:t>
              </a:r>
              <a:r>
                <a:rPr sz="1400" spc="-20" dirty="0">
                  <a:latin typeface="Calibri"/>
                  <a:cs typeface="Calibri"/>
                </a:rPr>
                <a:t>а</a:t>
              </a:r>
              <a:r>
                <a:rPr sz="1400" dirty="0">
                  <a:latin typeface="Calibri"/>
                  <a:cs typeface="Calibri"/>
                </a:rPr>
                <a:t>учная  </a:t>
              </a:r>
              <a:r>
                <a:rPr sz="1400" spc="-5" dirty="0">
                  <a:latin typeface="Calibri"/>
                  <a:cs typeface="Calibri"/>
                </a:rPr>
                <a:t>грамотность</a:t>
              </a:r>
              <a:endParaRPr sz="1400" dirty="0">
                <a:latin typeface="Calibri"/>
                <a:cs typeface="Calibri"/>
              </a:endParaRPr>
            </a:p>
          </p:txBody>
        </p:sp>
        <p:grpSp>
          <p:nvGrpSpPr>
            <p:cNvPr id="29" name="object 12">
              <a:extLst>
                <a:ext uri="{FF2B5EF4-FFF2-40B4-BE49-F238E27FC236}">
                  <a16:creationId xmlns:a16="http://schemas.microsoft.com/office/drawing/2014/main" id="{FBE0A8FD-B382-4266-87CB-56FF114A5D81}"/>
                </a:ext>
              </a:extLst>
            </p:cNvPr>
            <p:cNvGrpSpPr/>
            <p:nvPr/>
          </p:nvGrpSpPr>
          <p:grpSpPr>
            <a:xfrm>
              <a:off x="4170997" y="5152453"/>
              <a:ext cx="4522470" cy="945515"/>
              <a:chOff x="4170997" y="5152453"/>
              <a:chExt cx="4522470" cy="945515"/>
            </a:xfrm>
          </p:grpSpPr>
          <p:sp>
            <p:nvSpPr>
              <p:cNvPr id="41" name="object 13">
                <a:extLst>
                  <a:ext uri="{FF2B5EF4-FFF2-40B4-BE49-F238E27FC236}">
                    <a16:creationId xmlns:a16="http://schemas.microsoft.com/office/drawing/2014/main" id="{5F9B7154-F27B-4EBF-840F-04D8CE1F9E1D}"/>
                  </a:ext>
                </a:extLst>
              </p:cNvPr>
              <p:cNvSpPr/>
              <p:nvPr/>
            </p:nvSpPr>
            <p:spPr>
              <a:xfrm>
                <a:off x="4175759" y="5157215"/>
                <a:ext cx="4512945" cy="935990"/>
              </a:xfrm>
              <a:custGeom>
                <a:avLst/>
                <a:gdLst/>
                <a:ahLst/>
                <a:cxnLst/>
                <a:rect l="l" t="t" r="r" b="b"/>
                <a:pathLst>
                  <a:path w="4512945" h="935989">
                    <a:moveTo>
                      <a:pt x="2256281" y="0"/>
                    </a:moveTo>
                    <a:lnTo>
                      <a:pt x="2181803" y="250"/>
                    </a:lnTo>
                    <a:lnTo>
                      <a:pt x="2107929" y="994"/>
                    </a:lnTo>
                    <a:lnTo>
                      <a:pt x="2034695" y="2227"/>
                    </a:lnTo>
                    <a:lnTo>
                      <a:pt x="1962139" y="3938"/>
                    </a:lnTo>
                    <a:lnTo>
                      <a:pt x="1890297" y="6122"/>
                    </a:lnTo>
                    <a:lnTo>
                      <a:pt x="1819208" y="8769"/>
                    </a:lnTo>
                    <a:lnTo>
                      <a:pt x="1748909" y="11873"/>
                    </a:lnTo>
                    <a:lnTo>
                      <a:pt x="1679435" y="15426"/>
                    </a:lnTo>
                    <a:lnTo>
                      <a:pt x="1610826" y="19420"/>
                    </a:lnTo>
                    <a:lnTo>
                      <a:pt x="1543117" y="23847"/>
                    </a:lnTo>
                    <a:lnTo>
                      <a:pt x="1476346" y="28700"/>
                    </a:lnTo>
                    <a:lnTo>
                      <a:pt x="1410550" y="33970"/>
                    </a:lnTo>
                    <a:lnTo>
                      <a:pt x="1345766" y="39651"/>
                    </a:lnTo>
                    <a:lnTo>
                      <a:pt x="1282032" y="45735"/>
                    </a:lnTo>
                    <a:lnTo>
                      <a:pt x="1219384" y="52213"/>
                    </a:lnTo>
                    <a:lnTo>
                      <a:pt x="1157860" y="59078"/>
                    </a:lnTo>
                    <a:lnTo>
                      <a:pt x="1097497" y="66323"/>
                    </a:lnTo>
                    <a:lnTo>
                      <a:pt x="1038332" y="73939"/>
                    </a:lnTo>
                    <a:lnTo>
                      <a:pt x="980402" y="81920"/>
                    </a:lnTo>
                    <a:lnTo>
                      <a:pt x="923745" y="90257"/>
                    </a:lnTo>
                    <a:lnTo>
                      <a:pt x="868397" y="98942"/>
                    </a:lnTo>
                    <a:lnTo>
                      <a:pt x="814396" y="107969"/>
                    </a:lnTo>
                    <a:lnTo>
                      <a:pt x="761778" y="117328"/>
                    </a:lnTo>
                    <a:lnTo>
                      <a:pt x="710582" y="127014"/>
                    </a:lnTo>
                    <a:lnTo>
                      <a:pt x="660844" y="137017"/>
                    </a:lnTo>
                    <a:lnTo>
                      <a:pt x="612601" y="147330"/>
                    </a:lnTo>
                    <a:lnTo>
                      <a:pt x="565891" y="157945"/>
                    </a:lnTo>
                    <a:lnTo>
                      <a:pt x="520750" y="168856"/>
                    </a:lnTo>
                    <a:lnTo>
                      <a:pt x="477217" y="180053"/>
                    </a:lnTo>
                    <a:lnTo>
                      <a:pt x="435327" y="191530"/>
                    </a:lnTo>
                    <a:lnTo>
                      <a:pt x="395118" y="203278"/>
                    </a:lnTo>
                    <a:lnTo>
                      <a:pt x="356628" y="215290"/>
                    </a:lnTo>
                    <a:lnTo>
                      <a:pt x="319893" y="227559"/>
                    </a:lnTo>
                    <a:lnTo>
                      <a:pt x="251839" y="252834"/>
                    </a:lnTo>
                    <a:lnTo>
                      <a:pt x="191252" y="279041"/>
                    </a:lnTo>
                    <a:lnTo>
                      <a:pt x="138431" y="306120"/>
                    </a:lnTo>
                    <a:lnTo>
                      <a:pt x="93672" y="334008"/>
                    </a:lnTo>
                    <a:lnTo>
                      <a:pt x="57272" y="362643"/>
                    </a:lnTo>
                    <a:lnTo>
                      <a:pt x="29530" y="391965"/>
                    </a:lnTo>
                    <a:lnTo>
                      <a:pt x="4799" y="437100"/>
                    </a:lnTo>
                    <a:lnTo>
                      <a:pt x="0" y="467867"/>
                    </a:lnTo>
                    <a:lnTo>
                      <a:pt x="1205" y="483311"/>
                    </a:lnTo>
                    <a:lnTo>
                      <a:pt x="18998" y="528861"/>
                    </a:lnTo>
                    <a:lnTo>
                      <a:pt x="57272" y="573076"/>
                    </a:lnTo>
                    <a:lnTo>
                      <a:pt x="93672" y="601709"/>
                    </a:lnTo>
                    <a:lnTo>
                      <a:pt x="138431" y="629595"/>
                    </a:lnTo>
                    <a:lnTo>
                      <a:pt x="191252" y="656672"/>
                    </a:lnTo>
                    <a:lnTo>
                      <a:pt x="251839" y="682879"/>
                    </a:lnTo>
                    <a:lnTo>
                      <a:pt x="319893" y="708154"/>
                    </a:lnTo>
                    <a:lnTo>
                      <a:pt x="356628" y="720422"/>
                    </a:lnTo>
                    <a:lnTo>
                      <a:pt x="395118" y="732435"/>
                    </a:lnTo>
                    <a:lnTo>
                      <a:pt x="435327" y="744183"/>
                    </a:lnTo>
                    <a:lnTo>
                      <a:pt x="477217" y="755660"/>
                    </a:lnTo>
                    <a:lnTo>
                      <a:pt x="520750" y="766858"/>
                    </a:lnTo>
                    <a:lnTo>
                      <a:pt x="565891" y="777769"/>
                    </a:lnTo>
                    <a:lnTo>
                      <a:pt x="612601" y="788385"/>
                    </a:lnTo>
                    <a:lnTo>
                      <a:pt x="660844" y="798699"/>
                    </a:lnTo>
                    <a:lnTo>
                      <a:pt x="710582" y="808703"/>
                    </a:lnTo>
                    <a:lnTo>
                      <a:pt x="761778" y="818389"/>
                    </a:lnTo>
                    <a:lnTo>
                      <a:pt x="814396" y="827750"/>
                    </a:lnTo>
                    <a:lnTo>
                      <a:pt x="868397" y="836777"/>
                    </a:lnTo>
                    <a:lnTo>
                      <a:pt x="923745" y="845463"/>
                    </a:lnTo>
                    <a:lnTo>
                      <a:pt x="980402" y="853801"/>
                    </a:lnTo>
                    <a:lnTo>
                      <a:pt x="1038332" y="861783"/>
                    </a:lnTo>
                    <a:lnTo>
                      <a:pt x="1097497" y="869400"/>
                    </a:lnTo>
                    <a:lnTo>
                      <a:pt x="1157860" y="876646"/>
                    </a:lnTo>
                    <a:lnTo>
                      <a:pt x="1219384" y="883513"/>
                    </a:lnTo>
                    <a:lnTo>
                      <a:pt x="1282032" y="889992"/>
                    </a:lnTo>
                    <a:lnTo>
                      <a:pt x="1345766" y="896076"/>
                    </a:lnTo>
                    <a:lnTo>
                      <a:pt x="1410550" y="901758"/>
                    </a:lnTo>
                    <a:lnTo>
                      <a:pt x="1476346" y="907029"/>
                    </a:lnTo>
                    <a:lnTo>
                      <a:pt x="1543117" y="911883"/>
                    </a:lnTo>
                    <a:lnTo>
                      <a:pt x="1610826" y="916311"/>
                    </a:lnTo>
                    <a:lnTo>
                      <a:pt x="1679435" y="920306"/>
                    </a:lnTo>
                    <a:lnTo>
                      <a:pt x="1748909" y="923859"/>
                    </a:lnTo>
                    <a:lnTo>
                      <a:pt x="1819208" y="926964"/>
                    </a:lnTo>
                    <a:lnTo>
                      <a:pt x="1890297" y="929612"/>
                    </a:lnTo>
                    <a:lnTo>
                      <a:pt x="1962139" y="931796"/>
                    </a:lnTo>
                    <a:lnTo>
                      <a:pt x="2034695" y="933508"/>
                    </a:lnTo>
                    <a:lnTo>
                      <a:pt x="2107929" y="934740"/>
                    </a:lnTo>
                    <a:lnTo>
                      <a:pt x="2181803" y="935485"/>
                    </a:lnTo>
                    <a:lnTo>
                      <a:pt x="2256281" y="935735"/>
                    </a:lnTo>
                    <a:lnTo>
                      <a:pt x="2330760" y="935485"/>
                    </a:lnTo>
                    <a:lnTo>
                      <a:pt x="2404634" y="934740"/>
                    </a:lnTo>
                    <a:lnTo>
                      <a:pt x="2477868" y="933508"/>
                    </a:lnTo>
                    <a:lnTo>
                      <a:pt x="2550424" y="931796"/>
                    </a:lnTo>
                    <a:lnTo>
                      <a:pt x="2622266" y="929612"/>
                    </a:lnTo>
                    <a:lnTo>
                      <a:pt x="2693355" y="926964"/>
                    </a:lnTo>
                    <a:lnTo>
                      <a:pt x="2763654" y="923859"/>
                    </a:lnTo>
                    <a:lnTo>
                      <a:pt x="2833128" y="920306"/>
                    </a:lnTo>
                    <a:lnTo>
                      <a:pt x="2901737" y="916311"/>
                    </a:lnTo>
                    <a:lnTo>
                      <a:pt x="2969446" y="911883"/>
                    </a:lnTo>
                    <a:lnTo>
                      <a:pt x="3036217" y="907029"/>
                    </a:lnTo>
                    <a:lnTo>
                      <a:pt x="3102013" y="901758"/>
                    </a:lnTo>
                    <a:lnTo>
                      <a:pt x="3166797" y="896076"/>
                    </a:lnTo>
                    <a:lnTo>
                      <a:pt x="3230531" y="889992"/>
                    </a:lnTo>
                    <a:lnTo>
                      <a:pt x="3293179" y="883513"/>
                    </a:lnTo>
                    <a:lnTo>
                      <a:pt x="3354703" y="876646"/>
                    </a:lnTo>
                    <a:lnTo>
                      <a:pt x="3415066" y="869400"/>
                    </a:lnTo>
                    <a:lnTo>
                      <a:pt x="3474231" y="861783"/>
                    </a:lnTo>
                    <a:lnTo>
                      <a:pt x="3532161" y="853801"/>
                    </a:lnTo>
                    <a:lnTo>
                      <a:pt x="3588818" y="845463"/>
                    </a:lnTo>
                    <a:lnTo>
                      <a:pt x="3644166" y="836777"/>
                    </a:lnTo>
                    <a:lnTo>
                      <a:pt x="3698167" y="827750"/>
                    </a:lnTo>
                    <a:lnTo>
                      <a:pt x="3750785" y="818389"/>
                    </a:lnTo>
                    <a:lnTo>
                      <a:pt x="3801981" y="808703"/>
                    </a:lnTo>
                    <a:lnTo>
                      <a:pt x="3851719" y="798699"/>
                    </a:lnTo>
                    <a:lnTo>
                      <a:pt x="3899962" y="788385"/>
                    </a:lnTo>
                    <a:lnTo>
                      <a:pt x="3946672" y="777769"/>
                    </a:lnTo>
                    <a:lnTo>
                      <a:pt x="3991813" y="766858"/>
                    </a:lnTo>
                    <a:lnTo>
                      <a:pt x="4035346" y="755660"/>
                    </a:lnTo>
                    <a:lnTo>
                      <a:pt x="4077236" y="744183"/>
                    </a:lnTo>
                    <a:lnTo>
                      <a:pt x="4117445" y="732435"/>
                    </a:lnTo>
                    <a:lnTo>
                      <a:pt x="4155935" y="720422"/>
                    </a:lnTo>
                    <a:lnTo>
                      <a:pt x="4192670" y="708154"/>
                    </a:lnTo>
                    <a:lnTo>
                      <a:pt x="4260724" y="682879"/>
                    </a:lnTo>
                    <a:lnTo>
                      <a:pt x="4321311" y="656672"/>
                    </a:lnTo>
                    <a:lnTo>
                      <a:pt x="4374132" y="629595"/>
                    </a:lnTo>
                    <a:lnTo>
                      <a:pt x="4418891" y="601709"/>
                    </a:lnTo>
                    <a:lnTo>
                      <a:pt x="4455291" y="573076"/>
                    </a:lnTo>
                    <a:lnTo>
                      <a:pt x="4483033" y="543758"/>
                    </a:lnTo>
                    <a:lnTo>
                      <a:pt x="4507764" y="498630"/>
                    </a:lnTo>
                    <a:lnTo>
                      <a:pt x="4512564" y="467867"/>
                    </a:lnTo>
                    <a:lnTo>
                      <a:pt x="4511358" y="452421"/>
                    </a:lnTo>
                    <a:lnTo>
                      <a:pt x="4493565" y="406864"/>
                    </a:lnTo>
                    <a:lnTo>
                      <a:pt x="4455291" y="362643"/>
                    </a:lnTo>
                    <a:lnTo>
                      <a:pt x="4418891" y="334008"/>
                    </a:lnTo>
                    <a:lnTo>
                      <a:pt x="4374132" y="306120"/>
                    </a:lnTo>
                    <a:lnTo>
                      <a:pt x="4321311" y="279041"/>
                    </a:lnTo>
                    <a:lnTo>
                      <a:pt x="4260724" y="252834"/>
                    </a:lnTo>
                    <a:lnTo>
                      <a:pt x="4192670" y="227559"/>
                    </a:lnTo>
                    <a:lnTo>
                      <a:pt x="4155935" y="215290"/>
                    </a:lnTo>
                    <a:lnTo>
                      <a:pt x="4117445" y="203278"/>
                    </a:lnTo>
                    <a:lnTo>
                      <a:pt x="4077236" y="191530"/>
                    </a:lnTo>
                    <a:lnTo>
                      <a:pt x="4035346" y="180053"/>
                    </a:lnTo>
                    <a:lnTo>
                      <a:pt x="3991813" y="168856"/>
                    </a:lnTo>
                    <a:lnTo>
                      <a:pt x="3946672" y="157945"/>
                    </a:lnTo>
                    <a:lnTo>
                      <a:pt x="3899962" y="147330"/>
                    </a:lnTo>
                    <a:lnTo>
                      <a:pt x="3851719" y="137017"/>
                    </a:lnTo>
                    <a:lnTo>
                      <a:pt x="3801981" y="127014"/>
                    </a:lnTo>
                    <a:lnTo>
                      <a:pt x="3750785" y="117328"/>
                    </a:lnTo>
                    <a:lnTo>
                      <a:pt x="3698167" y="107969"/>
                    </a:lnTo>
                    <a:lnTo>
                      <a:pt x="3644166" y="98942"/>
                    </a:lnTo>
                    <a:lnTo>
                      <a:pt x="3588818" y="90257"/>
                    </a:lnTo>
                    <a:lnTo>
                      <a:pt x="3532161" y="81920"/>
                    </a:lnTo>
                    <a:lnTo>
                      <a:pt x="3474231" y="73939"/>
                    </a:lnTo>
                    <a:lnTo>
                      <a:pt x="3415066" y="66323"/>
                    </a:lnTo>
                    <a:lnTo>
                      <a:pt x="3354703" y="59078"/>
                    </a:lnTo>
                    <a:lnTo>
                      <a:pt x="3293179" y="52213"/>
                    </a:lnTo>
                    <a:lnTo>
                      <a:pt x="3230531" y="45735"/>
                    </a:lnTo>
                    <a:lnTo>
                      <a:pt x="3166797" y="39651"/>
                    </a:lnTo>
                    <a:lnTo>
                      <a:pt x="3102013" y="33970"/>
                    </a:lnTo>
                    <a:lnTo>
                      <a:pt x="3036217" y="28700"/>
                    </a:lnTo>
                    <a:lnTo>
                      <a:pt x="2969446" y="23847"/>
                    </a:lnTo>
                    <a:lnTo>
                      <a:pt x="2901737" y="19420"/>
                    </a:lnTo>
                    <a:lnTo>
                      <a:pt x="2833128" y="15426"/>
                    </a:lnTo>
                    <a:lnTo>
                      <a:pt x="2763654" y="11873"/>
                    </a:lnTo>
                    <a:lnTo>
                      <a:pt x="2693355" y="8769"/>
                    </a:lnTo>
                    <a:lnTo>
                      <a:pt x="2622266" y="6122"/>
                    </a:lnTo>
                    <a:lnTo>
                      <a:pt x="2550424" y="3938"/>
                    </a:lnTo>
                    <a:lnTo>
                      <a:pt x="2477868" y="2227"/>
                    </a:lnTo>
                    <a:lnTo>
                      <a:pt x="2404634" y="994"/>
                    </a:lnTo>
                    <a:lnTo>
                      <a:pt x="2330760" y="250"/>
                    </a:lnTo>
                    <a:lnTo>
                      <a:pt x="2256281" y="0"/>
                    </a:lnTo>
                    <a:close/>
                  </a:path>
                </a:pathLst>
              </a:custGeom>
              <a:solidFill>
                <a:srgbClr val="FFC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" name="object 14">
                <a:extLst>
                  <a:ext uri="{FF2B5EF4-FFF2-40B4-BE49-F238E27FC236}">
                    <a16:creationId xmlns:a16="http://schemas.microsoft.com/office/drawing/2014/main" id="{3254B942-191D-43A5-86EF-F83352002C23}"/>
                  </a:ext>
                </a:extLst>
              </p:cNvPr>
              <p:cNvSpPr/>
              <p:nvPr/>
            </p:nvSpPr>
            <p:spPr>
              <a:xfrm>
                <a:off x="4175759" y="5157215"/>
                <a:ext cx="4512945" cy="935990"/>
              </a:xfrm>
              <a:custGeom>
                <a:avLst/>
                <a:gdLst/>
                <a:ahLst/>
                <a:cxnLst/>
                <a:rect l="l" t="t" r="r" b="b"/>
                <a:pathLst>
                  <a:path w="4512945" h="935989">
                    <a:moveTo>
                      <a:pt x="0" y="467867"/>
                    </a:moveTo>
                    <a:lnTo>
                      <a:pt x="10742" y="421911"/>
                    </a:lnTo>
                    <a:lnTo>
                      <a:pt x="42301" y="377222"/>
                    </a:lnTo>
                    <a:lnTo>
                      <a:pt x="74409" y="348236"/>
                    </a:lnTo>
                    <a:lnTo>
                      <a:pt x="115025" y="319966"/>
                    </a:lnTo>
                    <a:lnTo>
                      <a:pt x="163852" y="292475"/>
                    </a:lnTo>
                    <a:lnTo>
                      <a:pt x="220594" y="265825"/>
                    </a:lnTo>
                    <a:lnTo>
                      <a:pt x="284951" y="240076"/>
                    </a:lnTo>
                    <a:lnTo>
                      <a:pt x="356628" y="215290"/>
                    </a:lnTo>
                    <a:lnTo>
                      <a:pt x="395118" y="203278"/>
                    </a:lnTo>
                    <a:lnTo>
                      <a:pt x="435327" y="191530"/>
                    </a:lnTo>
                    <a:lnTo>
                      <a:pt x="477217" y="180053"/>
                    </a:lnTo>
                    <a:lnTo>
                      <a:pt x="520750" y="168856"/>
                    </a:lnTo>
                    <a:lnTo>
                      <a:pt x="565891" y="157945"/>
                    </a:lnTo>
                    <a:lnTo>
                      <a:pt x="612601" y="147330"/>
                    </a:lnTo>
                    <a:lnTo>
                      <a:pt x="660844" y="137017"/>
                    </a:lnTo>
                    <a:lnTo>
                      <a:pt x="710582" y="127014"/>
                    </a:lnTo>
                    <a:lnTo>
                      <a:pt x="761778" y="117328"/>
                    </a:lnTo>
                    <a:lnTo>
                      <a:pt x="814396" y="107969"/>
                    </a:lnTo>
                    <a:lnTo>
                      <a:pt x="868397" y="98942"/>
                    </a:lnTo>
                    <a:lnTo>
                      <a:pt x="923745" y="90257"/>
                    </a:lnTo>
                    <a:lnTo>
                      <a:pt x="980402" y="81920"/>
                    </a:lnTo>
                    <a:lnTo>
                      <a:pt x="1038332" y="73939"/>
                    </a:lnTo>
                    <a:lnTo>
                      <a:pt x="1097497" y="66323"/>
                    </a:lnTo>
                    <a:lnTo>
                      <a:pt x="1157860" y="59078"/>
                    </a:lnTo>
                    <a:lnTo>
                      <a:pt x="1219384" y="52213"/>
                    </a:lnTo>
                    <a:lnTo>
                      <a:pt x="1282032" y="45735"/>
                    </a:lnTo>
                    <a:lnTo>
                      <a:pt x="1345766" y="39651"/>
                    </a:lnTo>
                    <a:lnTo>
                      <a:pt x="1410550" y="33970"/>
                    </a:lnTo>
                    <a:lnTo>
                      <a:pt x="1476346" y="28700"/>
                    </a:lnTo>
                    <a:lnTo>
                      <a:pt x="1543117" y="23847"/>
                    </a:lnTo>
                    <a:lnTo>
                      <a:pt x="1610826" y="19420"/>
                    </a:lnTo>
                    <a:lnTo>
                      <a:pt x="1679435" y="15426"/>
                    </a:lnTo>
                    <a:lnTo>
                      <a:pt x="1748909" y="11873"/>
                    </a:lnTo>
                    <a:lnTo>
                      <a:pt x="1819208" y="8769"/>
                    </a:lnTo>
                    <a:lnTo>
                      <a:pt x="1890297" y="6122"/>
                    </a:lnTo>
                    <a:lnTo>
                      <a:pt x="1962139" y="3938"/>
                    </a:lnTo>
                    <a:lnTo>
                      <a:pt x="2034695" y="2227"/>
                    </a:lnTo>
                    <a:lnTo>
                      <a:pt x="2107929" y="994"/>
                    </a:lnTo>
                    <a:lnTo>
                      <a:pt x="2181803" y="250"/>
                    </a:lnTo>
                    <a:lnTo>
                      <a:pt x="2256281" y="0"/>
                    </a:lnTo>
                    <a:lnTo>
                      <a:pt x="2330760" y="250"/>
                    </a:lnTo>
                    <a:lnTo>
                      <a:pt x="2404634" y="994"/>
                    </a:lnTo>
                    <a:lnTo>
                      <a:pt x="2477868" y="2227"/>
                    </a:lnTo>
                    <a:lnTo>
                      <a:pt x="2550424" y="3938"/>
                    </a:lnTo>
                    <a:lnTo>
                      <a:pt x="2622266" y="6122"/>
                    </a:lnTo>
                    <a:lnTo>
                      <a:pt x="2693355" y="8769"/>
                    </a:lnTo>
                    <a:lnTo>
                      <a:pt x="2763654" y="11873"/>
                    </a:lnTo>
                    <a:lnTo>
                      <a:pt x="2833128" y="15426"/>
                    </a:lnTo>
                    <a:lnTo>
                      <a:pt x="2901737" y="19420"/>
                    </a:lnTo>
                    <a:lnTo>
                      <a:pt x="2969446" y="23847"/>
                    </a:lnTo>
                    <a:lnTo>
                      <a:pt x="3036217" y="28700"/>
                    </a:lnTo>
                    <a:lnTo>
                      <a:pt x="3102013" y="33970"/>
                    </a:lnTo>
                    <a:lnTo>
                      <a:pt x="3166797" y="39651"/>
                    </a:lnTo>
                    <a:lnTo>
                      <a:pt x="3230531" y="45735"/>
                    </a:lnTo>
                    <a:lnTo>
                      <a:pt x="3293179" y="52213"/>
                    </a:lnTo>
                    <a:lnTo>
                      <a:pt x="3354703" y="59078"/>
                    </a:lnTo>
                    <a:lnTo>
                      <a:pt x="3415066" y="66323"/>
                    </a:lnTo>
                    <a:lnTo>
                      <a:pt x="3474231" y="73939"/>
                    </a:lnTo>
                    <a:lnTo>
                      <a:pt x="3532161" y="81920"/>
                    </a:lnTo>
                    <a:lnTo>
                      <a:pt x="3588818" y="90257"/>
                    </a:lnTo>
                    <a:lnTo>
                      <a:pt x="3644166" y="98942"/>
                    </a:lnTo>
                    <a:lnTo>
                      <a:pt x="3698167" y="107969"/>
                    </a:lnTo>
                    <a:lnTo>
                      <a:pt x="3750785" y="117328"/>
                    </a:lnTo>
                    <a:lnTo>
                      <a:pt x="3801981" y="127014"/>
                    </a:lnTo>
                    <a:lnTo>
                      <a:pt x="3851719" y="137017"/>
                    </a:lnTo>
                    <a:lnTo>
                      <a:pt x="3899962" y="147330"/>
                    </a:lnTo>
                    <a:lnTo>
                      <a:pt x="3946672" y="157945"/>
                    </a:lnTo>
                    <a:lnTo>
                      <a:pt x="3991813" y="168856"/>
                    </a:lnTo>
                    <a:lnTo>
                      <a:pt x="4035346" y="180053"/>
                    </a:lnTo>
                    <a:lnTo>
                      <a:pt x="4077236" y="191530"/>
                    </a:lnTo>
                    <a:lnTo>
                      <a:pt x="4117445" y="203278"/>
                    </a:lnTo>
                    <a:lnTo>
                      <a:pt x="4155935" y="215290"/>
                    </a:lnTo>
                    <a:lnTo>
                      <a:pt x="4192670" y="227559"/>
                    </a:lnTo>
                    <a:lnTo>
                      <a:pt x="4260724" y="252834"/>
                    </a:lnTo>
                    <a:lnTo>
                      <a:pt x="4321311" y="279041"/>
                    </a:lnTo>
                    <a:lnTo>
                      <a:pt x="4374132" y="306120"/>
                    </a:lnTo>
                    <a:lnTo>
                      <a:pt x="4418891" y="334008"/>
                    </a:lnTo>
                    <a:lnTo>
                      <a:pt x="4455291" y="362643"/>
                    </a:lnTo>
                    <a:lnTo>
                      <a:pt x="4483033" y="391965"/>
                    </a:lnTo>
                    <a:lnTo>
                      <a:pt x="4507764" y="437100"/>
                    </a:lnTo>
                    <a:lnTo>
                      <a:pt x="4512564" y="467867"/>
                    </a:lnTo>
                    <a:lnTo>
                      <a:pt x="4511358" y="483311"/>
                    </a:lnTo>
                    <a:lnTo>
                      <a:pt x="4493565" y="528861"/>
                    </a:lnTo>
                    <a:lnTo>
                      <a:pt x="4455291" y="573076"/>
                    </a:lnTo>
                    <a:lnTo>
                      <a:pt x="4418891" y="601709"/>
                    </a:lnTo>
                    <a:lnTo>
                      <a:pt x="4374132" y="629595"/>
                    </a:lnTo>
                    <a:lnTo>
                      <a:pt x="4321311" y="656672"/>
                    </a:lnTo>
                    <a:lnTo>
                      <a:pt x="4260724" y="682879"/>
                    </a:lnTo>
                    <a:lnTo>
                      <a:pt x="4192670" y="708154"/>
                    </a:lnTo>
                    <a:lnTo>
                      <a:pt x="4155935" y="720422"/>
                    </a:lnTo>
                    <a:lnTo>
                      <a:pt x="4117445" y="732435"/>
                    </a:lnTo>
                    <a:lnTo>
                      <a:pt x="4077236" y="744183"/>
                    </a:lnTo>
                    <a:lnTo>
                      <a:pt x="4035346" y="755660"/>
                    </a:lnTo>
                    <a:lnTo>
                      <a:pt x="3991813" y="766858"/>
                    </a:lnTo>
                    <a:lnTo>
                      <a:pt x="3946672" y="777769"/>
                    </a:lnTo>
                    <a:lnTo>
                      <a:pt x="3899962" y="788385"/>
                    </a:lnTo>
                    <a:lnTo>
                      <a:pt x="3851719" y="798699"/>
                    </a:lnTo>
                    <a:lnTo>
                      <a:pt x="3801981" y="808703"/>
                    </a:lnTo>
                    <a:lnTo>
                      <a:pt x="3750785" y="818389"/>
                    </a:lnTo>
                    <a:lnTo>
                      <a:pt x="3698167" y="827750"/>
                    </a:lnTo>
                    <a:lnTo>
                      <a:pt x="3644166" y="836777"/>
                    </a:lnTo>
                    <a:lnTo>
                      <a:pt x="3588818" y="845463"/>
                    </a:lnTo>
                    <a:lnTo>
                      <a:pt x="3532161" y="853801"/>
                    </a:lnTo>
                    <a:lnTo>
                      <a:pt x="3474231" y="861783"/>
                    </a:lnTo>
                    <a:lnTo>
                      <a:pt x="3415066" y="869400"/>
                    </a:lnTo>
                    <a:lnTo>
                      <a:pt x="3354703" y="876646"/>
                    </a:lnTo>
                    <a:lnTo>
                      <a:pt x="3293179" y="883513"/>
                    </a:lnTo>
                    <a:lnTo>
                      <a:pt x="3230531" y="889992"/>
                    </a:lnTo>
                    <a:lnTo>
                      <a:pt x="3166797" y="896076"/>
                    </a:lnTo>
                    <a:lnTo>
                      <a:pt x="3102013" y="901758"/>
                    </a:lnTo>
                    <a:lnTo>
                      <a:pt x="3036217" y="907029"/>
                    </a:lnTo>
                    <a:lnTo>
                      <a:pt x="2969446" y="911883"/>
                    </a:lnTo>
                    <a:lnTo>
                      <a:pt x="2901737" y="916311"/>
                    </a:lnTo>
                    <a:lnTo>
                      <a:pt x="2833128" y="920306"/>
                    </a:lnTo>
                    <a:lnTo>
                      <a:pt x="2763654" y="923859"/>
                    </a:lnTo>
                    <a:lnTo>
                      <a:pt x="2693355" y="926964"/>
                    </a:lnTo>
                    <a:lnTo>
                      <a:pt x="2622266" y="929612"/>
                    </a:lnTo>
                    <a:lnTo>
                      <a:pt x="2550424" y="931796"/>
                    </a:lnTo>
                    <a:lnTo>
                      <a:pt x="2477868" y="933508"/>
                    </a:lnTo>
                    <a:lnTo>
                      <a:pt x="2404634" y="934740"/>
                    </a:lnTo>
                    <a:lnTo>
                      <a:pt x="2330760" y="935485"/>
                    </a:lnTo>
                    <a:lnTo>
                      <a:pt x="2256281" y="935735"/>
                    </a:lnTo>
                    <a:lnTo>
                      <a:pt x="2181803" y="935485"/>
                    </a:lnTo>
                    <a:lnTo>
                      <a:pt x="2107929" y="934740"/>
                    </a:lnTo>
                    <a:lnTo>
                      <a:pt x="2034695" y="933508"/>
                    </a:lnTo>
                    <a:lnTo>
                      <a:pt x="1962139" y="931796"/>
                    </a:lnTo>
                    <a:lnTo>
                      <a:pt x="1890297" y="929612"/>
                    </a:lnTo>
                    <a:lnTo>
                      <a:pt x="1819208" y="926964"/>
                    </a:lnTo>
                    <a:lnTo>
                      <a:pt x="1748909" y="923859"/>
                    </a:lnTo>
                    <a:lnTo>
                      <a:pt x="1679435" y="920306"/>
                    </a:lnTo>
                    <a:lnTo>
                      <a:pt x="1610826" y="916311"/>
                    </a:lnTo>
                    <a:lnTo>
                      <a:pt x="1543117" y="911883"/>
                    </a:lnTo>
                    <a:lnTo>
                      <a:pt x="1476346" y="907029"/>
                    </a:lnTo>
                    <a:lnTo>
                      <a:pt x="1410550" y="901758"/>
                    </a:lnTo>
                    <a:lnTo>
                      <a:pt x="1345766" y="896076"/>
                    </a:lnTo>
                    <a:lnTo>
                      <a:pt x="1282032" y="889992"/>
                    </a:lnTo>
                    <a:lnTo>
                      <a:pt x="1219384" y="883513"/>
                    </a:lnTo>
                    <a:lnTo>
                      <a:pt x="1157860" y="876646"/>
                    </a:lnTo>
                    <a:lnTo>
                      <a:pt x="1097497" y="869400"/>
                    </a:lnTo>
                    <a:lnTo>
                      <a:pt x="1038332" y="861783"/>
                    </a:lnTo>
                    <a:lnTo>
                      <a:pt x="980402" y="853801"/>
                    </a:lnTo>
                    <a:lnTo>
                      <a:pt x="923745" y="845463"/>
                    </a:lnTo>
                    <a:lnTo>
                      <a:pt x="868397" y="836777"/>
                    </a:lnTo>
                    <a:lnTo>
                      <a:pt x="814396" y="827750"/>
                    </a:lnTo>
                    <a:lnTo>
                      <a:pt x="761778" y="818389"/>
                    </a:lnTo>
                    <a:lnTo>
                      <a:pt x="710582" y="808703"/>
                    </a:lnTo>
                    <a:lnTo>
                      <a:pt x="660844" y="798699"/>
                    </a:lnTo>
                    <a:lnTo>
                      <a:pt x="612601" y="788385"/>
                    </a:lnTo>
                    <a:lnTo>
                      <a:pt x="565891" y="777769"/>
                    </a:lnTo>
                    <a:lnTo>
                      <a:pt x="520750" y="766858"/>
                    </a:lnTo>
                    <a:lnTo>
                      <a:pt x="477217" y="755660"/>
                    </a:lnTo>
                    <a:lnTo>
                      <a:pt x="435327" y="744183"/>
                    </a:lnTo>
                    <a:lnTo>
                      <a:pt x="395118" y="732435"/>
                    </a:lnTo>
                    <a:lnTo>
                      <a:pt x="356628" y="720422"/>
                    </a:lnTo>
                    <a:lnTo>
                      <a:pt x="319893" y="708154"/>
                    </a:lnTo>
                    <a:lnTo>
                      <a:pt x="251839" y="682879"/>
                    </a:lnTo>
                    <a:lnTo>
                      <a:pt x="191252" y="656672"/>
                    </a:lnTo>
                    <a:lnTo>
                      <a:pt x="138431" y="629595"/>
                    </a:lnTo>
                    <a:lnTo>
                      <a:pt x="93672" y="601709"/>
                    </a:lnTo>
                    <a:lnTo>
                      <a:pt x="57272" y="573076"/>
                    </a:lnTo>
                    <a:lnTo>
                      <a:pt x="29530" y="543758"/>
                    </a:lnTo>
                    <a:lnTo>
                      <a:pt x="4799" y="498630"/>
                    </a:lnTo>
                    <a:lnTo>
                      <a:pt x="0" y="467867"/>
                    </a:lnTo>
                    <a:close/>
                  </a:path>
                </a:pathLst>
              </a:custGeom>
              <a:ln w="9143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</p:grpSp>
        <p:sp>
          <p:nvSpPr>
            <p:cNvPr id="30" name="object 15">
              <a:extLst>
                <a:ext uri="{FF2B5EF4-FFF2-40B4-BE49-F238E27FC236}">
                  <a16:creationId xmlns:a16="http://schemas.microsoft.com/office/drawing/2014/main" id="{EDC0EEE3-DAAE-4C51-8173-84B5C110BA02}"/>
                </a:ext>
              </a:extLst>
            </p:cNvPr>
            <p:cNvSpPr txBox="1"/>
            <p:nvPr/>
          </p:nvSpPr>
          <p:spPr>
            <a:xfrm>
              <a:off x="5462835" y="5267345"/>
              <a:ext cx="2294765" cy="67641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51435">
                <a:lnSpc>
                  <a:spcPct val="100000"/>
                </a:lnSpc>
                <a:spcBef>
                  <a:spcPts val="100"/>
                </a:spcBef>
              </a:pPr>
              <a:r>
                <a:rPr sz="1400" spc="-25" dirty="0">
                  <a:latin typeface="Calibri"/>
                  <a:cs typeface="Calibri"/>
                </a:rPr>
                <a:t>Глобальные </a:t>
              </a:r>
              <a:r>
                <a:rPr sz="1400" spc="-20" dirty="0">
                  <a:latin typeface="Calibri"/>
                  <a:cs typeface="Calibri"/>
                </a:rPr>
                <a:t> </a:t>
              </a:r>
              <a:r>
                <a:rPr sz="1400" spc="-30" dirty="0">
                  <a:latin typeface="Calibri"/>
                  <a:cs typeface="Calibri"/>
                </a:rPr>
                <a:t>к</a:t>
              </a:r>
              <a:r>
                <a:rPr sz="1400" spc="-5" dirty="0">
                  <a:latin typeface="Calibri"/>
                  <a:cs typeface="Calibri"/>
                </a:rPr>
                <a:t>омп</a:t>
              </a:r>
              <a:r>
                <a:rPr sz="1400" spc="-15" dirty="0">
                  <a:latin typeface="Calibri"/>
                  <a:cs typeface="Calibri"/>
                </a:rPr>
                <a:t>е</a:t>
              </a:r>
              <a:r>
                <a:rPr sz="1400" spc="-10" dirty="0">
                  <a:latin typeface="Calibri"/>
                  <a:cs typeface="Calibri"/>
                </a:rPr>
                <a:t>т</a:t>
              </a:r>
              <a:r>
                <a:rPr sz="1400" dirty="0">
                  <a:latin typeface="Calibri"/>
                  <a:cs typeface="Calibri"/>
                </a:rPr>
                <a:t>е</a:t>
              </a:r>
              <a:r>
                <a:rPr sz="1400" spc="-10" dirty="0">
                  <a:latin typeface="Calibri"/>
                  <a:cs typeface="Calibri"/>
                </a:rPr>
                <a:t>н</a:t>
              </a:r>
              <a:r>
                <a:rPr sz="1400" spc="-5" dirty="0">
                  <a:latin typeface="Calibri"/>
                  <a:cs typeface="Calibri"/>
                </a:rPr>
                <a:t>ц</a:t>
              </a:r>
              <a:r>
                <a:rPr sz="1400" dirty="0">
                  <a:latin typeface="Calibri"/>
                  <a:cs typeface="Calibri"/>
                </a:rPr>
                <a:t>ии</a:t>
              </a:r>
            </a:p>
          </p:txBody>
        </p:sp>
        <p:grpSp>
          <p:nvGrpSpPr>
            <p:cNvPr id="31" name="object 16">
              <a:extLst>
                <a:ext uri="{FF2B5EF4-FFF2-40B4-BE49-F238E27FC236}">
                  <a16:creationId xmlns:a16="http://schemas.microsoft.com/office/drawing/2014/main" id="{11F698D6-9CF5-4543-B137-CA7EFF94DCE6}"/>
                </a:ext>
              </a:extLst>
            </p:cNvPr>
            <p:cNvGrpSpPr/>
            <p:nvPr/>
          </p:nvGrpSpPr>
          <p:grpSpPr>
            <a:xfrm>
              <a:off x="4170997" y="3064573"/>
              <a:ext cx="4522470" cy="1306830"/>
              <a:chOff x="4170997" y="3064573"/>
              <a:chExt cx="4522470" cy="1306830"/>
            </a:xfrm>
          </p:grpSpPr>
          <p:sp>
            <p:nvSpPr>
              <p:cNvPr id="39" name="object 17">
                <a:extLst>
                  <a:ext uri="{FF2B5EF4-FFF2-40B4-BE49-F238E27FC236}">
                    <a16:creationId xmlns:a16="http://schemas.microsoft.com/office/drawing/2014/main" id="{F9D5705F-F484-487F-9DBE-36AE2464C0DB}"/>
                  </a:ext>
                </a:extLst>
              </p:cNvPr>
              <p:cNvSpPr/>
              <p:nvPr/>
            </p:nvSpPr>
            <p:spPr>
              <a:xfrm>
                <a:off x="4175759" y="3069335"/>
                <a:ext cx="4512945" cy="1297305"/>
              </a:xfrm>
              <a:custGeom>
                <a:avLst/>
                <a:gdLst/>
                <a:ahLst/>
                <a:cxnLst/>
                <a:rect l="l" t="t" r="r" b="b"/>
                <a:pathLst>
                  <a:path w="4512945" h="1297304">
                    <a:moveTo>
                      <a:pt x="2256281" y="0"/>
                    </a:moveTo>
                    <a:lnTo>
                      <a:pt x="2184657" y="320"/>
                    </a:lnTo>
                    <a:lnTo>
                      <a:pt x="2113589" y="1275"/>
                    </a:lnTo>
                    <a:lnTo>
                      <a:pt x="2043111" y="2856"/>
                    </a:lnTo>
                    <a:lnTo>
                      <a:pt x="1973256" y="5052"/>
                    </a:lnTo>
                    <a:lnTo>
                      <a:pt x="1904056" y="7854"/>
                    </a:lnTo>
                    <a:lnTo>
                      <a:pt x="1835545" y="11253"/>
                    </a:lnTo>
                    <a:lnTo>
                      <a:pt x="1767756" y="15240"/>
                    </a:lnTo>
                    <a:lnTo>
                      <a:pt x="1700721" y="19804"/>
                    </a:lnTo>
                    <a:lnTo>
                      <a:pt x="1634475" y="24936"/>
                    </a:lnTo>
                    <a:lnTo>
                      <a:pt x="1569049" y="30627"/>
                    </a:lnTo>
                    <a:lnTo>
                      <a:pt x="1504478" y="36868"/>
                    </a:lnTo>
                    <a:lnTo>
                      <a:pt x="1440793" y="43648"/>
                    </a:lnTo>
                    <a:lnTo>
                      <a:pt x="1378029" y="50958"/>
                    </a:lnTo>
                    <a:lnTo>
                      <a:pt x="1316217" y="58789"/>
                    </a:lnTo>
                    <a:lnTo>
                      <a:pt x="1255392" y="67132"/>
                    </a:lnTo>
                    <a:lnTo>
                      <a:pt x="1195586" y="75976"/>
                    </a:lnTo>
                    <a:lnTo>
                      <a:pt x="1136832" y="85313"/>
                    </a:lnTo>
                    <a:lnTo>
                      <a:pt x="1079163" y="95132"/>
                    </a:lnTo>
                    <a:lnTo>
                      <a:pt x="1022612" y="105425"/>
                    </a:lnTo>
                    <a:lnTo>
                      <a:pt x="967213" y="116181"/>
                    </a:lnTo>
                    <a:lnTo>
                      <a:pt x="912998" y="127392"/>
                    </a:lnTo>
                    <a:lnTo>
                      <a:pt x="860000" y="139047"/>
                    </a:lnTo>
                    <a:lnTo>
                      <a:pt x="808253" y="151138"/>
                    </a:lnTo>
                    <a:lnTo>
                      <a:pt x="757789" y="163655"/>
                    </a:lnTo>
                    <a:lnTo>
                      <a:pt x="708642" y="176588"/>
                    </a:lnTo>
                    <a:lnTo>
                      <a:pt x="660844" y="189928"/>
                    </a:lnTo>
                    <a:lnTo>
                      <a:pt x="614429" y="203665"/>
                    </a:lnTo>
                    <a:lnTo>
                      <a:pt x="569429" y="217790"/>
                    </a:lnTo>
                    <a:lnTo>
                      <a:pt x="525878" y="232294"/>
                    </a:lnTo>
                    <a:lnTo>
                      <a:pt x="483808" y="247166"/>
                    </a:lnTo>
                    <a:lnTo>
                      <a:pt x="443253" y="262398"/>
                    </a:lnTo>
                    <a:lnTo>
                      <a:pt x="404246" y="277979"/>
                    </a:lnTo>
                    <a:lnTo>
                      <a:pt x="366820" y="293901"/>
                    </a:lnTo>
                    <a:lnTo>
                      <a:pt x="331007" y="310154"/>
                    </a:lnTo>
                    <a:lnTo>
                      <a:pt x="264356" y="343614"/>
                    </a:lnTo>
                    <a:lnTo>
                      <a:pt x="204555" y="378284"/>
                    </a:lnTo>
                    <a:lnTo>
                      <a:pt x="151871" y="414088"/>
                    </a:lnTo>
                    <a:lnTo>
                      <a:pt x="106567" y="450949"/>
                    </a:lnTo>
                    <a:lnTo>
                      <a:pt x="68908" y="488792"/>
                    </a:lnTo>
                    <a:lnTo>
                      <a:pt x="39157" y="527540"/>
                    </a:lnTo>
                    <a:lnTo>
                      <a:pt x="17579" y="567119"/>
                    </a:lnTo>
                    <a:lnTo>
                      <a:pt x="4438" y="607451"/>
                    </a:lnTo>
                    <a:lnTo>
                      <a:pt x="0" y="648462"/>
                    </a:lnTo>
                    <a:lnTo>
                      <a:pt x="1115" y="669047"/>
                    </a:lnTo>
                    <a:lnTo>
                      <a:pt x="9937" y="709727"/>
                    </a:lnTo>
                    <a:lnTo>
                      <a:pt x="27330" y="749692"/>
                    </a:lnTo>
                    <a:lnTo>
                      <a:pt x="53027" y="788865"/>
                    </a:lnTo>
                    <a:lnTo>
                      <a:pt x="86765" y="827171"/>
                    </a:lnTo>
                    <a:lnTo>
                      <a:pt x="128280" y="864532"/>
                    </a:lnTo>
                    <a:lnTo>
                      <a:pt x="177307" y="900874"/>
                    </a:lnTo>
                    <a:lnTo>
                      <a:pt x="233583" y="936120"/>
                    </a:lnTo>
                    <a:lnTo>
                      <a:pt x="296841" y="970195"/>
                    </a:lnTo>
                    <a:lnTo>
                      <a:pt x="366820" y="1003022"/>
                    </a:lnTo>
                    <a:lnTo>
                      <a:pt x="404246" y="1018944"/>
                    </a:lnTo>
                    <a:lnTo>
                      <a:pt x="443253" y="1034525"/>
                    </a:lnTo>
                    <a:lnTo>
                      <a:pt x="483808" y="1049757"/>
                    </a:lnTo>
                    <a:lnTo>
                      <a:pt x="525878" y="1064629"/>
                    </a:lnTo>
                    <a:lnTo>
                      <a:pt x="569429" y="1079133"/>
                    </a:lnTo>
                    <a:lnTo>
                      <a:pt x="614429" y="1093258"/>
                    </a:lnTo>
                    <a:lnTo>
                      <a:pt x="660844" y="1106995"/>
                    </a:lnTo>
                    <a:lnTo>
                      <a:pt x="708642" y="1120335"/>
                    </a:lnTo>
                    <a:lnTo>
                      <a:pt x="757789" y="1133268"/>
                    </a:lnTo>
                    <a:lnTo>
                      <a:pt x="808253" y="1145785"/>
                    </a:lnTo>
                    <a:lnTo>
                      <a:pt x="860000" y="1157876"/>
                    </a:lnTo>
                    <a:lnTo>
                      <a:pt x="912998" y="1169531"/>
                    </a:lnTo>
                    <a:lnTo>
                      <a:pt x="967213" y="1180742"/>
                    </a:lnTo>
                    <a:lnTo>
                      <a:pt x="1022612" y="1191498"/>
                    </a:lnTo>
                    <a:lnTo>
                      <a:pt x="1079163" y="1201791"/>
                    </a:lnTo>
                    <a:lnTo>
                      <a:pt x="1136832" y="1211610"/>
                    </a:lnTo>
                    <a:lnTo>
                      <a:pt x="1195586" y="1220947"/>
                    </a:lnTo>
                    <a:lnTo>
                      <a:pt x="1255392" y="1229791"/>
                    </a:lnTo>
                    <a:lnTo>
                      <a:pt x="1316217" y="1238134"/>
                    </a:lnTo>
                    <a:lnTo>
                      <a:pt x="1378029" y="1245965"/>
                    </a:lnTo>
                    <a:lnTo>
                      <a:pt x="1440793" y="1253275"/>
                    </a:lnTo>
                    <a:lnTo>
                      <a:pt x="1504478" y="1260055"/>
                    </a:lnTo>
                    <a:lnTo>
                      <a:pt x="1569049" y="1266296"/>
                    </a:lnTo>
                    <a:lnTo>
                      <a:pt x="1634475" y="1271987"/>
                    </a:lnTo>
                    <a:lnTo>
                      <a:pt x="1700721" y="1277119"/>
                    </a:lnTo>
                    <a:lnTo>
                      <a:pt x="1767756" y="1281683"/>
                    </a:lnTo>
                    <a:lnTo>
                      <a:pt x="1835545" y="1285670"/>
                    </a:lnTo>
                    <a:lnTo>
                      <a:pt x="1904056" y="1289069"/>
                    </a:lnTo>
                    <a:lnTo>
                      <a:pt x="1973256" y="1291871"/>
                    </a:lnTo>
                    <a:lnTo>
                      <a:pt x="2043111" y="1294067"/>
                    </a:lnTo>
                    <a:lnTo>
                      <a:pt x="2113589" y="1295648"/>
                    </a:lnTo>
                    <a:lnTo>
                      <a:pt x="2184657" y="1296603"/>
                    </a:lnTo>
                    <a:lnTo>
                      <a:pt x="2256281" y="1296924"/>
                    </a:lnTo>
                    <a:lnTo>
                      <a:pt x="2327906" y="1296603"/>
                    </a:lnTo>
                    <a:lnTo>
                      <a:pt x="2398974" y="1295648"/>
                    </a:lnTo>
                    <a:lnTo>
                      <a:pt x="2469452" y="1294067"/>
                    </a:lnTo>
                    <a:lnTo>
                      <a:pt x="2539307" y="1291871"/>
                    </a:lnTo>
                    <a:lnTo>
                      <a:pt x="2608507" y="1289069"/>
                    </a:lnTo>
                    <a:lnTo>
                      <a:pt x="2677018" y="1285670"/>
                    </a:lnTo>
                    <a:lnTo>
                      <a:pt x="2744807" y="1281683"/>
                    </a:lnTo>
                    <a:lnTo>
                      <a:pt x="2811842" y="1277119"/>
                    </a:lnTo>
                    <a:lnTo>
                      <a:pt x="2878088" y="1271987"/>
                    </a:lnTo>
                    <a:lnTo>
                      <a:pt x="2943514" y="1266296"/>
                    </a:lnTo>
                    <a:lnTo>
                      <a:pt x="3008085" y="1260055"/>
                    </a:lnTo>
                    <a:lnTo>
                      <a:pt x="3071770" y="1253275"/>
                    </a:lnTo>
                    <a:lnTo>
                      <a:pt x="3134534" y="1245965"/>
                    </a:lnTo>
                    <a:lnTo>
                      <a:pt x="3196346" y="1238134"/>
                    </a:lnTo>
                    <a:lnTo>
                      <a:pt x="3257171" y="1229791"/>
                    </a:lnTo>
                    <a:lnTo>
                      <a:pt x="3316977" y="1220947"/>
                    </a:lnTo>
                    <a:lnTo>
                      <a:pt x="3375731" y="1211610"/>
                    </a:lnTo>
                    <a:lnTo>
                      <a:pt x="3433400" y="1201791"/>
                    </a:lnTo>
                    <a:lnTo>
                      <a:pt x="3489951" y="1191498"/>
                    </a:lnTo>
                    <a:lnTo>
                      <a:pt x="3545350" y="1180742"/>
                    </a:lnTo>
                    <a:lnTo>
                      <a:pt x="3599565" y="1169531"/>
                    </a:lnTo>
                    <a:lnTo>
                      <a:pt x="3652563" y="1157876"/>
                    </a:lnTo>
                    <a:lnTo>
                      <a:pt x="3704310" y="1145785"/>
                    </a:lnTo>
                    <a:lnTo>
                      <a:pt x="3754774" y="1133268"/>
                    </a:lnTo>
                    <a:lnTo>
                      <a:pt x="3803921" y="1120335"/>
                    </a:lnTo>
                    <a:lnTo>
                      <a:pt x="3851719" y="1106995"/>
                    </a:lnTo>
                    <a:lnTo>
                      <a:pt x="3898134" y="1093258"/>
                    </a:lnTo>
                    <a:lnTo>
                      <a:pt x="3943134" y="1079133"/>
                    </a:lnTo>
                    <a:lnTo>
                      <a:pt x="3986685" y="1064629"/>
                    </a:lnTo>
                    <a:lnTo>
                      <a:pt x="4028755" y="1049757"/>
                    </a:lnTo>
                    <a:lnTo>
                      <a:pt x="4069310" y="1034525"/>
                    </a:lnTo>
                    <a:lnTo>
                      <a:pt x="4108317" y="1018944"/>
                    </a:lnTo>
                    <a:lnTo>
                      <a:pt x="4145743" y="1003022"/>
                    </a:lnTo>
                    <a:lnTo>
                      <a:pt x="4181556" y="986769"/>
                    </a:lnTo>
                    <a:lnTo>
                      <a:pt x="4248207" y="953309"/>
                    </a:lnTo>
                    <a:lnTo>
                      <a:pt x="4308008" y="918639"/>
                    </a:lnTo>
                    <a:lnTo>
                      <a:pt x="4360692" y="882835"/>
                    </a:lnTo>
                    <a:lnTo>
                      <a:pt x="4405996" y="845974"/>
                    </a:lnTo>
                    <a:lnTo>
                      <a:pt x="4443655" y="808131"/>
                    </a:lnTo>
                    <a:lnTo>
                      <a:pt x="4473406" y="769383"/>
                    </a:lnTo>
                    <a:lnTo>
                      <a:pt x="4494984" y="729804"/>
                    </a:lnTo>
                    <a:lnTo>
                      <a:pt x="4508125" y="689472"/>
                    </a:lnTo>
                    <a:lnTo>
                      <a:pt x="4512564" y="648462"/>
                    </a:lnTo>
                    <a:lnTo>
                      <a:pt x="4511448" y="627876"/>
                    </a:lnTo>
                    <a:lnTo>
                      <a:pt x="4502626" y="587196"/>
                    </a:lnTo>
                    <a:lnTo>
                      <a:pt x="4485233" y="547231"/>
                    </a:lnTo>
                    <a:lnTo>
                      <a:pt x="4459536" y="508058"/>
                    </a:lnTo>
                    <a:lnTo>
                      <a:pt x="4425798" y="469752"/>
                    </a:lnTo>
                    <a:lnTo>
                      <a:pt x="4384283" y="432391"/>
                    </a:lnTo>
                    <a:lnTo>
                      <a:pt x="4335256" y="396049"/>
                    </a:lnTo>
                    <a:lnTo>
                      <a:pt x="4278980" y="360803"/>
                    </a:lnTo>
                    <a:lnTo>
                      <a:pt x="4215722" y="326728"/>
                    </a:lnTo>
                    <a:lnTo>
                      <a:pt x="4145743" y="293901"/>
                    </a:lnTo>
                    <a:lnTo>
                      <a:pt x="4108317" y="277979"/>
                    </a:lnTo>
                    <a:lnTo>
                      <a:pt x="4069310" y="262398"/>
                    </a:lnTo>
                    <a:lnTo>
                      <a:pt x="4028755" y="247166"/>
                    </a:lnTo>
                    <a:lnTo>
                      <a:pt x="3986685" y="232294"/>
                    </a:lnTo>
                    <a:lnTo>
                      <a:pt x="3943134" y="217790"/>
                    </a:lnTo>
                    <a:lnTo>
                      <a:pt x="3898134" y="203665"/>
                    </a:lnTo>
                    <a:lnTo>
                      <a:pt x="3851719" y="189928"/>
                    </a:lnTo>
                    <a:lnTo>
                      <a:pt x="3803921" y="176588"/>
                    </a:lnTo>
                    <a:lnTo>
                      <a:pt x="3754774" y="163655"/>
                    </a:lnTo>
                    <a:lnTo>
                      <a:pt x="3704310" y="151138"/>
                    </a:lnTo>
                    <a:lnTo>
                      <a:pt x="3652563" y="139047"/>
                    </a:lnTo>
                    <a:lnTo>
                      <a:pt x="3599565" y="127392"/>
                    </a:lnTo>
                    <a:lnTo>
                      <a:pt x="3545350" y="116181"/>
                    </a:lnTo>
                    <a:lnTo>
                      <a:pt x="3489951" y="105425"/>
                    </a:lnTo>
                    <a:lnTo>
                      <a:pt x="3433400" y="95132"/>
                    </a:lnTo>
                    <a:lnTo>
                      <a:pt x="3375731" y="85313"/>
                    </a:lnTo>
                    <a:lnTo>
                      <a:pt x="3316977" y="75976"/>
                    </a:lnTo>
                    <a:lnTo>
                      <a:pt x="3257171" y="67132"/>
                    </a:lnTo>
                    <a:lnTo>
                      <a:pt x="3196346" y="58789"/>
                    </a:lnTo>
                    <a:lnTo>
                      <a:pt x="3134534" y="50958"/>
                    </a:lnTo>
                    <a:lnTo>
                      <a:pt x="3071770" y="43648"/>
                    </a:lnTo>
                    <a:lnTo>
                      <a:pt x="3008085" y="36868"/>
                    </a:lnTo>
                    <a:lnTo>
                      <a:pt x="2943514" y="30627"/>
                    </a:lnTo>
                    <a:lnTo>
                      <a:pt x="2878088" y="24936"/>
                    </a:lnTo>
                    <a:lnTo>
                      <a:pt x="2811842" y="19804"/>
                    </a:lnTo>
                    <a:lnTo>
                      <a:pt x="2744807" y="15240"/>
                    </a:lnTo>
                    <a:lnTo>
                      <a:pt x="2677018" y="11253"/>
                    </a:lnTo>
                    <a:lnTo>
                      <a:pt x="2608507" y="7854"/>
                    </a:lnTo>
                    <a:lnTo>
                      <a:pt x="2539307" y="5052"/>
                    </a:lnTo>
                    <a:lnTo>
                      <a:pt x="2469452" y="2856"/>
                    </a:lnTo>
                    <a:lnTo>
                      <a:pt x="2398974" y="1275"/>
                    </a:lnTo>
                    <a:lnTo>
                      <a:pt x="2327906" y="320"/>
                    </a:lnTo>
                    <a:lnTo>
                      <a:pt x="2256281" y="0"/>
                    </a:lnTo>
                    <a:close/>
                  </a:path>
                </a:pathLst>
              </a:custGeom>
              <a:solidFill>
                <a:srgbClr val="BEBEBE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" name="object 18">
                <a:extLst>
                  <a:ext uri="{FF2B5EF4-FFF2-40B4-BE49-F238E27FC236}">
                    <a16:creationId xmlns:a16="http://schemas.microsoft.com/office/drawing/2014/main" id="{8264A23C-AE86-47B3-88E8-4C5B293ABCA1}"/>
                  </a:ext>
                </a:extLst>
              </p:cNvPr>
              <p:cNvSpPr/>
              <p:nvPr/>
            </p:nvSpPr>
            <p:spPr>
              <a:xfrm>
                <a:off x="4175759" y="3069335"/>
                <a:ext cx="4512945" cy="1297305"/>
              </a:xfrm>
              <a:custGeom>
                <a:avLst/>
                <a:gdLst/>
                <a:ahLst/>
                <a:cxnLst/>
                <a:rect l="l" t="t" r="r" b="b"/>
                <a:pathLst>
                  <a:path w="4512945" h="1297304">
                    <a:moveTo>
                      <a:pt x="0" y="648462"/>
                    </a:moveTo>
                    <a:lnTo>
                      <a:pt x="4438" y="607451"/>
                    </a:lnTo>
                    <a:lnTo>
                      <a:pt x="17579" y="567119"/>
                    </a:lnTo>
                    <a:lnTo>
                      <a:pt x="39157" y="527540"/>
                    </a:lnTo>
                    <a:lnTo>
                      <a:pt x="68908" y="488792"/>
                    </a:lnTo>
                    <a:lnTo>
                      <a:pt x="106567" y="450949"/>
                    </a:lnTo>
                    <a:lnTo>
                      <a:pt x="151871" y="414088"/>
                    </a:lnTo>
                    <a:lnTo>
                      <a:pt x="204555" y="378284"/>
                    </a:lnTo>
                    <a:lnTo>
                      <a:pt x="264356" y="343614"/>
                    </a:lnTo>
                    <a:lnTo>
                      <a:pt x="331007" y="310154"/>
                    </a:lnTo>
                    <a:lnTo>
                      <a:pt x="366820" y="293901"/>
                    </a:lnTo>
                    <a:lnTo>
                      <a:pt x="404246" y="277979"/>
                    </a:lnTo>
                    <a:lnTo>
                      <a:pt x="443253" y="262398"/>
                    </a:lnTo>
                    <a:lnTo>
                      <a:pt x="483808" y="247166"/>
                    </a:lnTo>
                    <a:lnTo>
                      <a:pt x="525878" y="232294"/>
                    </a:lnTo>
                    <a:lnTo>
                      <a:pt x="569429" y="217790"/>
                    </a:lnTo>
                    <a:lnTo>
                      <a:pt x="614429" y="203665"/>
                    </a:lnTo>
                    <a:lnTo>
                      <a:pt x="660844" y="189928"/>
                    </a:lnTo>
                    <a:lnTo>
                      <a:pt x="708642" y="176588"/>
                    </a:lnTo>
                    <a:lnTo>
                      <a:pt x="757789" y="163655"/>
                    </a:lnTo>
                    <a:lnTo>
                      <a:pt x="808253" y="151138"/>
                    </a:lnTo>
                    <a:lnTo>
                      <a:pt x="860000" y="139047"/>
                    </a:lnTo>
                    <a:lnTo>
                      <a:pt x="912998" y="127392"/>
                    </a:lnTo>
                    <a:lnTo>
                      <a:pt x="967213" y="116181"/>
                    </a:lnTo>
                    <a:lnTo>
                      <a:pt x="1022612" y="105425"/>
                    </a:lnTo>
                    <a:lnTo>
                      <a:pt x="1079163" y="95132"/>
                    </a:lnTo>
                    <a:lnTo>
                      <a:pt x="1136832" y="85313"/>
                    </a:lnTo>
                    <a:lnTo>
                      <a:pt x="1195586" y="75976"/>
                    </a:lnTo>
                    <a:lnTo>
                      <a:pt x="1255392" y="67132"/>
                    </a:lnTo>
                    <a:lnTo>
                      <a:pt x="1316217" y="58789"/>
                    </a:lnTo>
                    <a:lnTo>
                      <a:pt x="1378029" y="50958"/>
                    </a:lnTo>
                    <a:lnTo>
                      <a:pt x="1440793" y="43648"/>
                    </a:lnTo>
                    <a:lnTo>
                      <a:pt x="1504478" y="36868"/>
                    </a:lnTo>
                    <a:lnTo>
                      <a:pt x="1569049" y="30627"/>
                    </a:lnTo>
                    <a:lnTo>
                      <a:pt x="1634475" y="24936"/>
                    </a:lnTo>
                    <a:lnTo>
                      <a:pt x="1700721" y="19804"/>
                    </a:lnTo>
                    <a:lnTo>
                      <a:pt x="1767756" y="15240"/>
                    </a:lnTo>
                    <a:lnTo>
                      <a:pt x="1835545" y="11253"/>
                    </a:lnTo>
                    <a:lnTo>
                      <a:pt x="1904056" y="7854"/>
                    </a:lnTo>
                    <a:lnTo>
                      <a:pt x="1973256" y="5052"/>
                    </a:lnTo>
                    <a:lnTo>
                      <a:pt x="2043111" y="2856"/>
                    </a:lnTo>
                    <a:lnTo>
                      <a:pt x="2113589" y="1275"/>
                    </a:lnTo>
                    <a:lnTo>
                      <a:pt x="2184657" y="320"/>
                    </a:lnTo>
                    <a:lnTo>
                      <a:pt x="2256281" y="0"/>
                    </a:lnTo>
                    <a:lnTo>
                      <a:pt x="2327906" y="320"/>
                    </a:lnTo>
                    <a:lnTo>
                      <a:pt x="2398974" y="1275"/>
                    </a:lnTo>
                    <a:lnTo>
                      <a:pt x="2469452" y="2856"/>
                    </a:lnTo>
                    <a:lnTo>
                      <a:pt x="2539307" y="5052"/>
                    </a:lnTo>
                    <a:lnTo>
                      <a:pt x="2608507" y="7854"/>
                    </a:lnTo>
                    <a:lnTo>
                      <a:pt x="2677018" y="11253"/>
                    </a:lnTo>
                    <a:lnTo>
                      <a:pt x="2744807" y="15240"/>
                    </a:lnTo>
                    <a:lnTo>
                      <a:pt x="2811842" y="19804"/>
                    </a:lnTo>
                    <a:lnTo>
                      <a:pt x="2878088" y="24936"/>
                    </a:lnTo>
                    <a:lnTo>
                      <a:pt x="2943514" y="30627"/>
                    </a:lnTo>
                    <a:lnTo>
                      <a:pt x="3008085" y="36868"/>
                    </a:lnTo>
                    <a:lnTo>
                      <a:pt x="3071770" y="43648"/>
                    </a:lnTo>
                    <a:lnTo>
                      <a:pt x="3134534" y="50958"/>
                    </a:lnTo>
                    <a:lnTo>
                      <a:pt x="3196346" y="58789"/>
                    </a:lnTo>
                    <a:lnTo>
                      <a:pt x="3257171" y="67132"/>
                    </a:lnTo>
                    <a:lnTo>
                      <a:pt x="3316977" y="75976"/>
                    </a:lnTo>
                    <a:lnTo>
                      <a:pt x="3375731" y="85313"/>
                    </a:lnTo>
                    <a:lnTo>
                      <a:pt x="3433400" y="95132"/>
                    </a:lnTo>
                    <a:lnTo>
                      <a:pt x="3489951" y="105425"/>
                    </a:lnTo>
                    <a:lnTo>
                      <a:pt x="3545350" y="116181"/>
                    </a:lnTo>
                    <a:lnTo>
                      <a:pt x="3599565" y="127392"/>
                    </a:lnTo>
                    <a:lnTo>
                      <a:pt x="3652563" y="139047"/>
                    </a:lnTo>
                    <a:lnTo>
                      <a:pt x="3704310" y="151138"/>
                    </a:lnTo>
                    <a:lnTo>
                      <a:pt x="3754774" y="163655"/>
                    </a:lnTo>
                    <a:lnTo>
                      <a:pt x="3803921" y="176588"/>
                    </a:lnTo>
                    <a:lnTo>
                      <a:pt x="3851719" y="189928"/>
                    </a:lnTo>
                    <a:lnTo>
                      <a:pt x="3898134" y="203665"/>
                    </a:lnTo>
                    <a:lnTo>
                      <a:pt x="3943134" y="217790"/>
                    </a:lnTo>
                    <a:lnTo>
                      <a:pt x="3986685" y="232294"/>
                    </a:lnTo>
                    <a:lnTo>
                      <a:pt x="4028755" y="247166"/>
                    </a:lnTo>
                    <a:lnTo>
                      <a:pt x="4069310" y="262398"/>
                    </a:lnTo>
                    <a:lnTo>
                      <a:pt x="4108317" y="277979"/>
                    </a:lnTo>
                    <a:lnTo>
                      <a:pt x="4145743" y="293901"/>
                    </a:lnTo>
                    <a:lnTo>
                      <a:pt x="4181556" y="310154"/>
                    </a:lnTo>
                    <a:lnTo>
                      <a:pt x="4248207" y="343614"/>
                    </a:lnTo>
                    <a:lnTo>
                      <a:pt x="4308008" y="378284"/>
                    </a:lnTo>
                    <a:lnTo>
                      <a:pt x="4360692" y="414088"/>
                    </a:lnTo>
                    <a:lnTo>
                      <a:pt x="4405996" y="450949"/>
                    </a:lnTo>
                    <a:lnTo>
                      <a:pt x="4443655" y="488792"/>
                    </a:lnTo>
                    <a:lnTo>
                      <a:pt x="4473406" y="527540"/>
                    </a:lnTo>
                    <a:lnTo>
                      <a:pt x="4494984" y="567119"/>
                    </a:lnTo>
                    <a:lnTo>
                      <a:pt x="4508125" y="607451"/>
                    </a:lnTo>
                    <a:lnTo>
                      <a:pt x="4512564" y="648462"/>
                    </a:lnTo>
                    <a:lnTo>
                      <a:pt x="4511448" y="669047"/>
                    </a:lnTo>
                    <a:lnTo>
                      <a:pt x="4502626" y="709727"/>
                    </a:lnTo>
                    <a:lnTo>
                      <a:pt x="4485233" y="749692"/>
                    </a:lnTo>
                    <a:lnTo>
                      <a:pt x="4459536" y="788865"/>
                    </a:lnTo>
                    <a:lnTo>
                      <a:pt x="4425798" y="827171"/>
                    </a:lnTo>
                    <a:lnTo>
                      <a:pt x="4384283" y="864532"/>
                    </a:lnTo>
                    <a:lnTo>
                      <a:pt x="4335256" y="900874"/>
                    </a:lnTo>
                    <a:lnTo>
                      <a:pt x="4278980" y="936120"/>
                    </a:lnTo>
                    <a:lnTo>
                      <a:pt x="4215722" y="970195"/>
                    </a:lnTo>
                    <a:lnTo>
                      <a:pt x="4145743" y="1003022"/>
                    </a:lnTo>
                    <a:lnTo>
                      <a:pt x="4108317" y="1018944"/>
                    </a:lnTo>
                    <a:lnTo>
                      <a:pt x="4069310" y="1034525"/>
                    </a:lnTo>
                    <a:lnTo>
                      <a:pt x="4028755" y="1049757"/>
                    </a:lnTo>
                    <a:lnTo>
                      <a:pt x="3986685" y="1064629"/>
                    </a:lnTo>
                    <a:lnTo>
                      <a:pt x="3943134" y="1079133"/>
                    </a:lnTo>
                    <a:lnTo>
                      <a:pt x="3898134" y="1093258"/>
                    </a:lnTo>
                    <a:lnTo>
                      <a:pt x="3851719" y="1106995"/>
                    </a:lnTo>
                    <a:lnTo>
                      <a:pt x="3803921" y="1120335"/>
                    </a:lnTo>
                    <a:lnTo>
                      <a:pt x="3754774" y="1133268"/>
                    </a:lnTo>
                    <a:lnTo>
                      <a:pt x="3704310" y="1145785"/>
                    </a:lnTo>
                    <a:lnTo>
                      <a:pt x="3652563" y="1157876"/>
                    </a:lnTo>
                    <a:lnTo>
                      <a:pt x="3599565" y="1169531"/>
                    </a:lnTo>
                    <a:lnTo>
                      <a:pt x="3545350" y="1180742"/>
                    </a:lnTo>
                    <a:lnTo>
                      <a:pt x="3489951" y="1191498"/>
                    </a:lnTo>
                    <a:lnTo>
                      <a:pt x="3433400" y="1201791"/>
                    </a:lnTo>
                    <a:lnTo>
                      <a:pt x="3375731" y="1211610"/>
                    </a:lnTo>
                    <a:lnTo>
                      <a:pt x="3316977" y="1220947"/>
                    </a:lnTo>
                    <a:lnTo>
                      <a:pt x="3257171" y="1229791"/>
                    </a:lnTo>
                    <a:lnTo>
                      <a:pt x="3196346" y="1238134"/>
                    </a:lnTo>
                    <a:lnTo>
                      <a:pt x="3134534" y="1245965"/>
                    </a:lnTo>
                    <a:lnTo>
                      <a:pt x="3071770" y="1253275"/>
                    </a:lnTo>
                    <a:lnTo>
                      <a:pt x="3008085" y="1260055"/>
                    </a:lnTo>
                    <a:lnTo>
                      <a:pt x="2943514" y="1266296"/>
                    </a:lnTo>
                    <a:lnTo>
                      <a:pt x="2878088" y="1271987"/>
                    </a:lnTo>
                    <a:lnTo>
                      <a:pt x="2811842" y="1277119"/>
                    </a:lnTo>
                    <a:lnTo>
                      <a:pt x="2744807" y="1281683"/>
                    </a:lnTo>
                    <a:lnTo>
                      <a:pt x="2677018" y="1285670"/>
                    </a:lnTo>
                    <a:lnTo>
                      <a:pt x="2608507" y="1289069"/>
                    </a:lnTo>
                    <a:lnTo>
                      <a:pt x="2539307" y="1291871"/>
                    </a:lnTo>
                    <a:lnTo>
                      <a:pt x="2469452" y="1294067"/>
                    </a:lnTo>
                    <a:lnTo>
                      <a:pt x="2398974" y="1295648"/>
                    </a:lnTo>
                    <a:lnTo>
                      <a:pt x="2327906" y="1296603"/>
                    </a:lnTo>
                    <a:lnTo>
                      <a:pt x="2256281" y="1296924"/>
                    </a:lnTo>
                    <a:lnTo>
                      <a:pt x="2184657" y="1296603"/>
                    </a:lnTo>
                    <a:lnTo>
                      <a:pt x="2113589" y="1295648"/>
                    </a:lnTo>
                    <a:lnTo>
                      <a:pt x="2043111" y="1294067"/>
                    </a:lnTo>
                    <a:lnTo>
                      <a:pt x="1973256" y="1291871"/>
                    </a:lnTo>
                    <a:lnTo>
                      <a:pt x="1904056" y="1289069"/>
                    </a:lnTo>
                    <a:lnTo>
                      <a:pt x="1835545" y="1285670"/>
                    </a:lnTo>
                    <a:lnTo>
                      <a:pt x="1767756" y="1281683"/>
                    </a:lnTo>
                    <a:lnTo>
                      <a:pt x="1700721" y="1277119"/>
                    </a:lnTo>
                    <a:lnTo>
                      <a:pt x="1634475" y="1271987"/>
                    </a:lnTo>
                    <a:lnTo>
                      <a:pt x="1569049" y="1266296"/>
                    </a:lnTo>
                    <a:lnTo>
                      <a:pt x="1504478" y="1260055"/>
                    </a:lnTo>
                    <a:lnTo>
                      <a:pt x="1440793" y="1253275"/>
                    </a:lnTo>
                    <a:lnTo>
                      <a:pt x="1378029" y="1245965"/>
                    </a:lnTo>
                    <a:lnTo>
                      <a:pt x="1316217" y="1238134"/>
                    </a:lnTo>
                    <a:lnTo>
                      <a:pt x="1255392" y="1229791"/>
                    </a:lnTo>
                    <a:lnTo>
                      <a:pt x="1195586" y="1220947"/>
                    </a:lnTo>
                    <a:lnTo>
                      <a:pt x="1136832" y="1211610"/>
                    </a:lnTo>
                    <a:lnTo>
                      <a:pt x="1079163" y="1201791"/>
                    </a:lnTo>
                    <a:lnTo>
                      <a:pt x="1022612" y="1191498"/>
                    </a:lnTo>
                    <a:lnTo>
                      <a:pt x="967213" y="1180742"/>
                    </a:lnTo>
                    <a:lnTo>
                      <a:pt x="912998" y="1169531"/>
                    </a:lnTo>
                    <a:lnTo>
                      <a:pt x="860000" y="1157876"/>
                    </a:lnTo>
                    <a:lnTo>
                      <a:pt x="808253" y="1145785"/>
                    </a:lnTo>
                    <a:lnTo>
                      <a:pt x="757789" y="1133268"/>
                    </a:lnTo>
                    <a:lnTo>
                      <a:pt x="708642" y="1120335"/>
                    </a:lnTo>
                    <a:lnTo>
                      <a:pt x="660844" y="1106995"/>
                    </a:lnTo>
                    <a:lnTo>
                      <a:pt x="614429" y="1093258"/>
                    </a:lnTo>
                    <a:lnTo>
                      <a:pt x="569429" y="1079133"/>
                    </a:lnTo>
                    <a:lnTo>
                      <a:pt x="525878" y="1064629"/>
                    </a:lnTo>
                    <a:lnTo>
                      <a:pt x="483808" y="1049757"/>
                    </a:lnTo>
                    <a:lnTo>
                      <a:pt x="443253" y="1034525"/>
                    </a:lnTo>
                    <a:lnTo>
                      <a:pt x="404246" y="1018944"/>
                    </a:lnTo>
                    <a:lnTo>
                      <a:pt x="366820" y="1003022"/>
                    </a:lnTo>
                    <a:lnTo>
                      <a:pt x="331007" y="986769"/>
                    </a:lnTo>
                    <a:lnTo>
                      <a:pt x="264356" y="953309"/>
                    </a:lnTo>
                    <a:lnTo>
                      <a:pt x="204555" y="918639"/>
                    </a:lnTo>
                    <a:lnTo>
                      <a:pt x="151871" y="882835"/>
                    </a:lnTo>
                    <a:lnTo>
                      <a:pt x="106567" y="845974"/>
                    </a:lnTo>
                    <a:lnTo>
                      <a:pt x="68908" y="808131"/>
                    </a:lnTo>
                    <a:lnTo>
                      <a:pt x="39157" y="769383"/>
                    </a:lnTo>
                    <a:lnTo>
                      <a:pt x="17579" y="729804"/>
                    </a:lnTo>
                    <a:lnTo>
                      <a:pt x="4438" y="689472"/>
                    </a:lnTo>
                    <a:lnTo>
                      <a:pt x="0" y="648462"/>
                    </a:lnTo>
                    <a:close/>
                  </a:path>
                </a:pathLst>
              </a:custGeom>
              <a:ln w="9143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</p:grpSp>
        <p:sp>
          <p:nvSpPr>
            <p:cNvPr id="32" name="object 19">
              <a:extLst>
                <a:ext uri="{FF2B5EF4-FFF2-40B4-BE49-F238E27FC236}">
                  <a16:creationId xmlns:a16="http://schemas.microsoft.com/office/drawing/2014/main" id="{F5343031-0AEA-4DEF-986C-C4E9AEC56316}"/>
                </a:ext>
              </a:extLst>
            </p:cNvPr>
            <p:cNvSpPr txBox="1"/>
            <p:nvPr/>
          </p:nvSpPr>
          <p:spPr>
            <a:xfrm>
              <a:off x="5618847" y="3416589"/>
              <a:ext cx="2022474" cy="67544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73660" marR="5080" indent="-60960">
                <a:lnSpc>
                  <a:spcPct val="100000"/>
                </a:lnSpc>
                <a:spcBef>
                  <a:spcPts val="95"/>
                </a:spcBef>
              </a:pPr>
              <a:r>
                <a:rPr sz="1400" spc="-5" dirty="0">
                  <a:latin typeface="Calibri"/>
                  <a:cs typeface="Calibri"/>
                </a:rPr>
                <a:t>Чи</a:t>
              </a:r>
              <a:r>
                <a:rPr sz="1400" spc="-15" dirty="0">
                  <a:latin typeface="Calibri"/>
                  <a:cs typeface="Calibri"/>
                </a:rPr>
                <a:t>т</a:t>
              </a:r>
              <a:r>
                <a:rPr sz="1400" spc="-5" dirty="0">
                  <a:latin typeface="Calibri"/>
                  <a:cs typeface="Calibri"/>
                </a:rPr>
                <a:t>а</a:t>
              </a:r>
              <a:r>
                <a:rPr sz="1400" spc="-40" dirty="0">
                  <a:latin typeface="Calibri"/>
                  <a:cs typeface="Calibri"/>
                </a:rPr>
                <a:t>т</a:t>
              </a:r>
              <a:r>
                <a:rPr sz="1400" spc="-55" dirty="0">
                  <a:latin typeface="Calibri"/>
                  <a:cs typeface="Calibri"/>
                </a:rPr>
                <a:t>е</a:t>
              </a:r>
              <a:r>
                <a:rPr sz="1400" spc="-10" dirty="0">
                  <a:latin typeface="Calibri"/>
                  <a:cs typeface="Calibri"/>
                </a:rPr>
                <a:t>льс</a:t>
              </a:r>
              <a:r>
                <a:rPr sz="1400" spc="-45" dirty="0">
                  <a:latin typeface="Calibri"/>
                  <a:cs typeface="Calibri"/>
                </a:rPr>
                <a:t>к</a:t>
              </a:r>
              <a:r>
                <a:rPr sz="1400" spc="-5" dirty="0">
                  <a:latin typeface="Calibri"/>
                  <a:cs typeface="Calibri"/>
                </a:rPr>
                <a:t>ая  </a:t>
              </a:r>
              <a:r>
                <a:rPr sz="1400" spc="-10" dirty="0">
                  <a:latin typeface="Calibri"/>
                  <a:cs typeface="Calibri"/>
                </a:rPr>
                <a:t>грамотность</a:t>
              </a:r>
              <a:endParaRPr sz="1400" dirty="0">
                <a:latin typeface="Calibri"/>
                <a:cs typeface="Calibri"/>
              </a:endParaRPr>
            </a:p>
          </p:txBody>
        </p:sp>
        <p:grpSp>
          <p:nvGrpSpPr>
            <p:cNvPr id="33" name="object 20">
              <a:extLst>
                <a:ext uri="{FF2B5EF4-FFF2-40B4-BE49-F238E27FC236}">
                  <a16:creationId xmlns:a16="http://schemas.microsoft.com/office/drawing/2014/main" id="{C6D3EFD0-BDBA-490B-9516-934F4350DA92}"/>
                </a:ext>
              </a:extLst>
            </p:cNvPr>
            <p:cNvGrpSpPr/>
            <p:nvPr/>
          </p:nvGrpSpPr>
          <p:grpSpPr>
            <a:xfrm>
              <a:off x="807719" y="1914144"/>
              <a:ext cx="10126345" cy="4034154"/>
              <a:chOff x="807719" y="1914144"/>
              <a:chExt cx="10126345" cy="4034154"/>
            </a:xfrm>
          </p:grpSpPr>
          <p:sp>
            <p:nvSpPr>
              <p:cNvPr id="35" name="object 21">
                <a:extLst>
                  <a:ext uri="{FF2B5EF4-FFF2-40B4-BE49-F238E27FC236}">
                    <a16:creationId xmlns:a16="http://schemas.microsoft.com/office/drawing/2014/main" id="{209BC655-E61D-4B7D-9C76-A41CB7A8D2A0}"/>
                  </a:ext>
                </a:extLst>
              </p:cNvPr>
              <p:cNvSpPr/>
              <p:nvPr/>
            </p:nvSpPr>
            <p:spPr>
              <a:xfrm>
                <a:off x="1871472" y="1952244"/>
                <a:ext cx="9024620" cy="3672840"/>
              </a:xfrm>
              <a:custGeom>
                <a:avLst/>
                <a:gdLst/>
                <a:ahLst/>
                <a:cxnLst/>
                <a:rect l="l" t="t" r="r" b="b"/>
                <a:pathLst>
                  <a:path w="9024620" h="3672840">
                    <a:moveTo>
                      <a:pt x="9024493" y="397763"/>
                    </a:moveTo>
                    <a:lnTo>
                      <a:pt x="6816852" y="3672776"/>
                    </a:lnTo>
                  </a:path>
                  <a:path w="9024620" h="3672840">
                    <a:moveTo>
                      <a:pt x="0" y="397763"/>
                    </a:moveTo>
                    <a:lnTo>
                      <a:pt x="2400300" y="3564890"/>
                    </a:lnTo>
                  </a:path>
                  <a:path w="9024620" h="3672840">
                    <a:moveTo>
                      <a:pt x="2976372" y="0"/>
                    </a:moveTo>
                    <a:lnTo>
                      <a:pt x="5474081" y="0"/>
                    </a:lnTo>
                  </a:path>
                  <a:path w="9024620" h="3672840">
                    <a:moveTo>
                      <a:pt x="4416552" y="36575"/>
                    </a:moveTo>
                    <a:lnTo>
                      <a:pt x="4416552" y="1116076"/>
                    </a:lnTo>
                  </a:path>
                  <a:path w="9024620" h="3672840">
                    <a:moveTo>
                      <a:pt x="7680452" y="2269616"/>
                    </a:moveTo>
                    <a:lnTo>
                      <a:pt x="6816852" y="1764791"/>
                    </a:lnTo>
                  </a:path>
                  <a:path w="9024620" h="3672840">
                    <a:moveTo>
                      <a:pt x="2305304" y="1764791"/>
                    </a:moveTo>
                    <a:lnTo>
                      <a:pt x="1441703" y="2198116"/>
                    </a:lnTo>
                  </a:path>
                </a:pathLst>
              </a:custGeom>
              <a:ln w="76200">
                <a:solidFill>
                  <a:srgbClr val="6B6B6B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" name="object 22">
                <a:extLst>
                  <a:ext uri="{FF2B5EF4-FFF2-40B4-BE49-F238E27FC236}">
                    <a16:creationId xmlns:a16="http://schemas.microsoft.com/office/drawing/2014/main" id="{69FE5B17-0CC6-470C-BD77-D9894678ED8C}"/>
                  </a:ext>
                </a:extLst>
              </p:cNvPr>
              <p:cNvSpPr/>
              <p:nvPr/>
            </p:nvSpPr>
            <p:spPr>
              <a:xfrm>
                <a:off x="3503675" y="2350008"/>
                <a:ext cx="5941695" cy="2808605"/>
              </a:xfrm>
              <a:custGeom>
                <a:avLst/>
                <a:gdLst/>
                <a:ahLst/>
                <a:cxnLst/>
                <a:rect l="l" t="t" r="r" b="b"/>
                <a:pathLst>
                  <a:path w="5941695" h="2808604">
                    <a:moveTo>
                      <a:pt x="0" y="0"/>
                    </a:moveTo>
                    <a:lnTo>
                      <a:pt x="1333500" y="909701"/>
                    </a:lnTo>
                  </a:path>
                  <a:path w="5941695" h="2808604">
                    <a:moveTo>
                      <a:pt x="5941441" y="71627"/>
                    </a:moveTo>
                    <a:lnTo>
                      <a:pt x="4523232" y="909827"/>
                    </a:lnTo>
                  </a:path>
                  <a:path w="5941695" h="2808604">
                    <a:moveTo>
                      <a:pt x="2929128" y="2016252"/>
                    </a:moveTo>
                    <a:lnTo>
                      <a:pt x="2929128" y="2808478"/>
                    </a:lnTo>
                  </a:path>
                </a:pathLst>
              </a:custGeom>
              <a:ln w="76200">
                <a:solidFill>
                  <a:srgbClr val="F4B083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pic>
            <p:nvPicPr>
              <p:cNvPr id="37" name="object 23">
                <a:extLst>
                  <a:ext uri="{FF2B5EF4-FFF2-40B4-BE49-F238E27FC236}">
                    <a16:creationId xmlns:a16="http://schemas.microsoft.com/office/drawing/2014/main" id="{0438EFA4-3699-4C31-BD47-3740B9F05F84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12291" y="5105400"/>
                <a:ext cx="2845308" cy="838200"/>
              </a:xfrm>
              <a:prstGeom prst="rect">
                <a:avLst/>
              </a:prstGeom>
            </p:spPr>
          </p:pic>
          <p:sp>
            <p:nvSpPr>
              <p:cNvPr id="38" name="object 24">
                <a:extLst>
                  <a:ext uri="{FF2B5EF4-FFF2-40B4-BE49-F238E27FC236}">
                    <a16:creationId xmlns:a16="http://schemas.microsoft.com/office/drawing/2014/main" id="{8FCF681A-06C3-4F5D-B052-3E0D0ED72771}"/>
                  </a:ext>
                </a:extLst>
              </p:cNvPr>
              <p:cNvSpPr/>
              <p:nvPr/>
            </p:nvSpPr>
            <p:spPr>
              <a:xfrm>
                <a:off x="812291" y="5105400"/>
                <a:ext cx="2845435" cy="838200"/>
              </a:xfrm>
              <a:custGeom>
                <a:avLst/>
                <a:gdLst/>
                <a:ahLst/>
                <a:cxnLst/>
                <a:rect l="l" t="t" r="r" b="b"/>
                <a:pathLst>
                  <a:path w="2845435" h="838200">
                    <a:moveTo>
                      <a:pt x="0" y="419100"/>
                    </a:moveTo>
                    <a:lnTo>
                      <a:pt x="6909" y="377521"/>
                    </a:lnTo>
                    <a:lnTo>
                      <a:pt x="27203" y="337103"/>
                    </a:lnTo>
                    <a:lnTo>
                      <a:pt x="60230" y="298037"/>
                    </a:lnTo>
                    <a:lnTo>
                      <a:pt x="105338" y="260514"/>
                    </a:lnTo>
                    <a:lnTo>
                      <a:pt x="161874" y="224728"/>
                    </a:lnTo>
                    <a:lnTo>
                      <a:pt x="229188" y="190869"/>
                    </a:lnTo>
                    <a:lnTo>
                      <a:pt x="266683" y="174723"/>
                    </a:lnTo>
                    <a:lnTo>
                      <a:pt x="306627" y="159130"/>
                    </a:lnTo>
                    <a:lnTo>
                      <a:pt x="348939" y="144115"/>
                    </a:lnTo>
                    <a:lnTo>
                      <a:pt x="393539" y="129702"/>
                    </a:lnTo>
                    <a:lnTo>
                      <a:pt x="440344" y="115915"/>
                    </a:lnTo>
                    <a:lnTo>
                      <a:pt x="489272" y="102778"/>
                    </a:lnTo>
                    <a:lnTo>
                      <a:pt x="540243" y="90314"/>
                    </a:lnTo>
                    <a:lnTo>
                      <a:pt x="593175" y="78548"/>
                    </a:lnTo>
                    <a:lnTo>
                      <a:pt x="647986" y="67504"/>
                    </a:lnTo>
                    <a:lnTo>
                      <a:pt x="704596" y="57206"/>
                    </a:lnTo>
                    <a:lnTo>
                      <a:pt x="762921" y="47677"/>
                    </a:lnTo>
                    <a:lnTo>
                      <a:pt x="822882" y="38942"/>
                    </a:lnTo>
                    <a:lnTo>
                      <a:pt x="884396" y="31025"/>
                    </a:lnTo>
                    <a:lnTo>
                      <a:pt x="947382" y="23949"/>
                    </a:lnTo>
                    <a:lnTo>
                      <a:pt x="1011758" y="17739"/>
                    </a:lnTo>
                    <a:lnTo>
                      <a:pt x="1077443" y="12419"/>
                    </a:lnTo>
                    <a:lnTo>
                      <a:pt x="1144356" y="8012"/>
                    </a:lnTo>
                    <a:lnTo>
                      <a:pt x="1212415" y="4542"/>
                    </a:lnTo>
                    <a:lnTo>
                      <a:pt x="1281539" y="2035"/>
                    </a:lnTo>
                    <a:lnTo>
                      <a:pt x="1351645" y="512"/>
                    </a:lnTo>
                    <a:lnTo>
                      <a:pt x="1422653" y="0"/>
                    </a:lnTo>
                    <a:lnTo>
                      <a:pt x="1493662" y="512"/>
                    </a:lnTo>
                    <a:lnTo>
                      <a:pt x="1563768" y="2035"/>
                    </a:lnTo>
                    <a:lnTo>
                      <a:pt x="1632892" y="4542"/>
                    </a:lnTo>
                    <a:lnTo>
                      <a:pt x="1700951" y="8012"/>
                    </a:lnTo>
                    <a:lnTo>
                      <a:pt x="1767864" y="12419"/>
                    </a:lnTo>
                    <a:lnTo>
                      <a:pt x="1833549" y="17739"/>
                    </a:lnTo>
                    <a:lnTo>
                      <a:pt x="1897925" y="23949"/>
                    </a:lnTo>
                    <a:lnTo>
                      <a:pt x="1960911" y="31025"/>
                    </a:lnTo>
                    <a:lnTo>
                      <a:pt x="2022425" y="38942"/>
                    </a:lnTo>
                    <a:lnTo>
                      <a:pt x="2082386" y="47677"/>
                    </a:lnTo>
                    <a:lnTo>
                      <a:pt x="2140711" y="57206"/>
                    </a:lnTo>
                    <a:lnTo>
                      <a:pt x="2197321" y="67504"/>
                    </a:lnTo>
                    <a:lnTo>
                      <a:pt x="2252132" y="78548"/>
                    </a:lnTo>
                    <a:lnTo>
                      <a:pt x="2305064" y="90314"/>
                    </a:lnTo>
                    <a:lnTo>
                      <a:pt x="2356035" y="102778"/>
                    </a:lnTo>
                    <a:lnTo>
                      <a:pt x="2404963" y="115915"/>
                    </a:lnTo>
                    <a:lnTo>
                      <a:pt x="2451768" y="129702"/>
                    </a:lnTo>
                    <a:lnTo>
                      <a:pt x="2496368" y="144115"/>
                    </a:lnTo>
                    <a:lnTo>
                      <a:pt x="2538680" y="159130"/>
                    </a:lnTo>
                    <a:lnTo>
                      <a:pt x="2578624" y="174723"/>
                    </a:lnTo>
                    <a:lnTo>
                      <a:pt x="2616119" y="190869"/>
                    </a:lnTo>
                    <a:lnTo>
                      <a:pt x="2651082" y="207546"/>
                    </a:lnTo>
                    <a:lnTo>
                      <a:pt x="2713089" y="242392"/>
                    </a:lnTo>
                    <a:lnTo>
                      <a:pt x="2763992" y="279070"/>
                    </a:lnTo>
                    <a:lnTo>
                      <a:pt x="2803141" y="317389"/>
                    </a:lnTo>
                    <a:lnTo>
                      <a:pt x="2829883" y="357155"/>
                    </a:lnTo>
                    <a:lnTo>
                      <a:pt x="2843567" y="398177"/>
                    </a:lnTo>
                    <a:lnTo>
                      <a:pt x="2845308" y="419100"/>
                    </a:lnTo>
                    <a:lnTo>
                      <a:pt x="2843567" y="440016"/>
                    </a:lnTo>
                    <a:lnTo>
                      <a:pt x="2829883" y="481030"/>
                    </a:lnTo>
                    <a:lnTo>
                      <a:pt x="2803141" y="520790"/>
                    </a:lnTo>
                    <a:lnTo>
                      <a:pt x="2763992" y="559103"/>
                    </a:lnTo>
                    <a:lnTo>
                      <a:pt x="2713089" y="595779"/>
                    </a:lnTo>
                    <a:lnTo>
                      <a:pt x="2651082" y="630625"/>
                    </a:lnTo>
                    <a:lnTo>
                      <a:pt x="2616119" y="647302"/>
                    </a:lnTo>
                    <a:lnTo>
                      <a:pt x="2578624" y="663449"/>
                    </a:lnTo>
                    <a:lnTo>
                      <a:pt x="2538680" y="679042"/>
                    </a:lnTo>
                    <a:lnTo>
                      <a:pt x="2496368" y="694058"/>
                    </a:lnTo>
                    <a:lnTo>
                      <a:pt x="2451768" y="708472"/>
                    </a:lnTo>
                    <a:lnTo>
                      <a:pt x="2404963" y="722261"/>
                    </a:lnTo>
                    <a:lnTo>
                      <a:pt x="2356035" y="735400"/>
                    </a:lnTo>
                    <a:lnTo>
                      <a:pt x="2305064" y="747865"/>
                    </a:lnTo>
                    <a:lnTo>
                      <a:pt x="2252132" y="759633"/>
                    </a:lnTo>
                    <a:lnTo>
                      <a:pt x="2197321" y="770679"/>
                    </a:lnTo>
                    <a:lnTo>
                      <a:pt x="2140712" y="780979"/>
                    </a:lnTo>
                    <a:lnTo>
                      <a:pt x="2082386" y="790510"/>
                    </a:lnTo>
                    <a:lnTo>
                      <a:pt x="2022425" y="799246"/>
                    </a:lnTo>
                    <a:lnTo>
                      <a:pt x="1960911" y="807166"/>
                    </a:lnTo>
                    <a:lnTo>
                      <a:pt x="1897925" y="814243"/>
                    </a:lnTo>
                    <a:lnTo>
                      <a:pt x="1833549" y="820455"/>
                    </a:lnTo>
                    <a:lnTo>
                      <a:pt x="1767864" y="825777"/>
                    </a:lnTo>
                    <a:lnTo>
                      <a:pt x="1700951" y="830185"/>
                    </a:lnTo>
                    <a:lnTo>
                      <a:pt x="1632892" y="833655"/>
                    </a:lnTo>
                    <a:lnTo>
                      <a:pt x="1563768" y="836164"/>
                    </a:lnTo>
                    <a:lnTo>
                      <a:pt x="1493662" y="837687"/>
                    </a:lnTo>
                    <a:lnTo>
                      <a:pt x="1422653" y="838200"/>
                    </a:lnTo>
                    <a:lnTo>
                      <a:pt x="1351645" y="837687"/>
                    </a:lnTo>
                    <a:lnTo>
                      <a:pt x="1281539" y="836164"/>
                    </a:lnTo>
                    <a:lnTo>
                      <a:pt x="1212415" y="833655"/>
                    </a:lnTo>
                    <a:lnTo>
                      <a:pt x="1144356" y="830185"/>
                    </a:lnTo>
                    <a:lnTo>
                      <a:pt x="1077443" y="825777"/>
                    </a:lnTo>
                    <a:lnTo>
                      <a:pt x="1011758" y="820455"/>
                    </a:lnTo>
                    <a:lnTo>
                      <a:pt x="947382" y="814243"/>
                    </a:lnTo>
                    <a:lnTo>
                      <a:pt x="884396" y="807166"/>
                    </a:lnTo>
                    <a:lnTo>
                      <a:pt x="822882" y="799246"/>
                    </a:lnTo>
                    <a:lnTo>
                      <a:pt x="762921" y="790510"/>
                    </a:lnTo>
                    <a:lnTo>
                      <a:pt x="704595" y="780979"/>
                    </a:lnTo>
                    <a:lnTo>
                      <a:pt x="647986" y="770679"/>
                    </a:lnTo>
                    <a:lnTo>
                      <a:pt x="593175" y="759633"/>
                    </a:lnTo>
                    <a:lnTo>
                      <a:pt x="540243" y="747865"/>
                    </a:lnTo>
                    <a:lnTo>
                      <a:pt x="489272" y="735400"/>
                    </a:lnTo>
                    <a:lnTo>
                      <a:pt x="440344" y="722261"/>
                    </a:lnTo>
                    <a:lnTo>
                      <a:pt x="393539" y="708472"/>
                    </a:lnTo>
                    <a:lnTo>
                      <a:pt x="348939" y="694058"/>
                    </a:lnTo>
                    <a:lnTo>
                      <a:pt x="306627" y="679042"/>
                    </a:lnTo>
                    <a:lnTo>
                      <a:pt x="266683" y="663449"/>
                    </a:lnTo>
                    <a:lnTo>
                      <a:pt x="229188" y="647302"/>
                    </a:lnTo>
                    <a:lnTo>
                      <a:pt x="194225" y="630625"/>
                    </a:lnTo>
                    <a:lnTo>
                      <a:pt x="132218" y="595779"/>
                    </a:lnTo>
                    <a:lnTo>
                      <a:pt x="81315" y="559103"/>
                    </a:lnTo>
                    <a:lnTo>
                      <a:pt x="42166" y="520790"/>
                    </a:lnTo>
                    <a:lnTo>
                      <a:pt x="15424" y="481030"/>
                    </a:lnTo>
                    <a:lnTo>
                      <a:pt x="1740" y="440016"/>
                    </a:lnTo>
                    <a:lnTo>
                      <a:pt x="0" y="419100"/>
                    </a:lnTo>
                    <a:close/>
                  </a:path>
                </a:pathLst>
              </a:custGeom>
              <a:ln w="914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</p:grpSp>
        <p:sp>
          <p:nvSpPr>
            <p:cNvPr id="34" name="object 25">
              <a:extLst>
                <a:ext uri="{FF2B5EF4-FFF2-40B4-BE49-F238E27FC236}">
                  <a16:creationId xmlns:a16="http://schemas.microsoft.com/office/drawing/2014/main" id="{9049827F-9FA8-4DED-8A26-647A9878E116}"/>
                </a:ext>
              </a:extLst>
            </p:cNvPr>
            <p:cNvSpPr txBox="1"/>
            <p:nvPr/>
          </p:nvSpPr>
          <p:spPr>
            <a:xfrm>
              <a:off x="1281396" y="5182725"/>
              <a:ext cx="1907094" cy="67641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860" marR="5080" indent="-10795">
                <a:lnSpc>
                  <a:spcPct val="100000"/>
                </a:lnSpc>
                <a:spcBef>
                  <a:spcPts val="100"/>
                </a:spcBef>
              </a:pPr>
              <a:r>
                <a:rPr sz="1400" spc="-5" dirty="0">
                  <a:solidFill>
                    <a:srgbClr val="001F5F"/>
                  </a:solidFill>
                  <a:latin typeface="Times New Roman"/>
                  <a:cs typeface="Times New Roman"/>
                </a:rPr>
                <a:t>Финансовая </a:t>
              </a:r>
              <a:r>
                <a:rPr sz="1400" spc="-484" dirty="0">
                  <a:solidFill>
                    <a:srgbClr val="001F5F"/>
                  </a:solidFill>
                  <a:latin typeface="Times New Roman"/>
                  <a:cs typeface="Times New Roman"/>
                </a:rPr>
                <a:t> </a:t>
              </a:r>
              <a:r>
                <a:rPr sz="1400" spc="-5" dirty="0">
                  <a:solidFill>
                    <a:srgbClr val="001F5F"/>
                  </a:solidFill>
                  <a:latin typeface="Times New Roman"/>
                  <a:cs typeface="Times New Roman"/>
                </a:rPr>
                <a:t>грам</a:t>
              </a:r>
              <a:r>
                <a:rPr sz="1400" spc="-20" dirty="0">
                  <a:solidFill>
                    <a:srgbClr val="001F5F"/>
                  </a:solidFill>
                  <a:latin typeface="Times New Roman"/>
                  <a:cs typeface="Times New Roman"/>
                </a:rPr>
                <a:t>о</a:t>
              </a:r>
              <a:r>
                <a:rPr sz="1400" dirty="0">
                  <a:solidFill>
                    <a:srgbClr val="001F5F"/>
                  </a:solidFill>
                  <a:latin typeface="Times New Roman"/>
                  <a:cs typeface="Times New Roman"/>
                </a:rPr>
                <a:t>тн</a:t>
              </a:r>
              <a:r>
                <a:rPr sz="1400" spc="45" dirty="0">
                  <a:solidFill>
                    <a:srgbClr val="001F5F"/>
                  </a:solidFill>
                  <a:latin typeface="Times New Roman"/>
                  <a:cs typeface="Times New Roman"/>
                </a:rPr>
                <a:t>о</a:t>
              </a:r>
              <a:r>
                <a:rPr sz="1400" dirty="0">
                  <a:solidFill>
                    <a:srgbClr val="001F5F"/>
                  </a:solidFill>
                  <a:latin typeface="Times New Roman"/>
                  <a:cs typeface="Times New Roman"/>
                </a:rPr>
                <a:t>сть</a:t>
              </a:r>
              <a:endParaRPr sz="1400" dirty="0">
                <a:latin typeface="Times New Roman"/>
                <a:cs typeface="Times New Roman"/>
              </a:endParaRPr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89809F08-E517-427A-AAB9-DB99C1E24C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56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модель оценки ФГ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" name="object 6">
            <a:extLst>
              <a:ext uri="{FF2B5EF4-FFF2-40B4-BE49-F238E27FC236}">
                <a16:creationId xmlns:a16="http://schemas.microsoft.com/office/drawing/2014/main" id="{60D52856-3E9F-4FFD-8489-612E15E7A27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42982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6C4F83-0F12-438A-AE79-B7FA1EF2E7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4773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модель оценки ФГ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9" name="object 7">
            <a:extLst>
              <a:ext uri="{FF2B5EF4-FFF2-40B4-BE49-F238E27FC236}">
                <a16:creationId xmlns:a16="http://schemas.microsoft.com/office/drawing/2014/main" id="{5E67CA4A-883B-4AE6-8B54-826B5F078C5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1760610"/>
            <a:ext cx="8095912" cy="33367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07693B-1A69-4D94-A406-AFDAD1E58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2320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модель оценки ФГ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" name="object 8">
            <a:extLst>
              <a:ext uri="{FF2B5EF4-FFF2-40B4-BE49-F238E27FC236}">
                <a16:creationId xmlns:a16="http://schemas.microsoft.com/office/drawing/2014/main" id="{6E0F73DD-D3C6-485A-8922-4FD0C66B3FC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1628800"/>
            <a:ext cx="8100392" cy="38164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BE5F0A-9CAB-44E2-A117-64CDF9F46D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3124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99592" y="267692"/>
            <a:ext cx="6923087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модель оценки ФГ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" name="object 9">
            <a:extLst>
              <a:ext uri="{FF2B5EF4-FFF2-40B4-BE49-F238E27FC236}">
                <a16:creationId xmlns:a16="http://schemas.microsoft.com/office/drawing/2014/main" id="{0DC0E646-9CEF-4976-ABEC-9180A99DFDD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4270" y="1628800"/>
            <a:ext cx="8028384" cy="36004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8C140C5F-FB81-440A-BA72-DAECAC354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169652"/>
            <a:ext cx="1732574" cy="97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39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3596</TotalTime>
  <Words>1449</Words>
  <Application>Microsoft Office PowerPoint</Application>
  <PresentationFormat>Экран (4:3)</PresentationFormat>
  <Paragraphs>304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52" baseType="lpstr">
      <vt:lpstr>Arial</vt:lpstr>
      <vt:lpstr>Arial Black</vt:lpstr>
      <vt:lpstr>Arial MT</vt:lpstr>
      <vt:lpstr>Calibri</vt:lpstr>
      <vt:lpstr>Calibri Light</vt:lpstr>
      <vt:lpstr>Corbel</vt:lpstr>
      <vt:lpstr>Gill Sans MT</vt:lpstr>
      <vt:lpstr>Microsoft Sans Serif</vt:lpstr>
      <vt:lpstr>Monotype Corsiva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Презентация PowerPoint</vt:lpstr>
      <vt:lpstr>Направления развития:</vt:lpstr>
      <vt:lpstr>PISA: основной вопрос исследования</vt:lpstr>
      <vt:lpstr>PISA: модель оценки ФГ</vt:lpstr>
      <vt:lpstr>PISA: модель оценки ФГ</vt:lpstr>
      <vt:lpstr>PISA: модель оценки ФГ</vt:lpstr>
      <vt:lpstr>PISA: модель оценки ФГ</vt:lpstr>
      <vt:lpstr>PISA: модель оценки ФГ</vt:lpstr>
      <vt:lpstr>PISA: результаты</vt:lpstr>
      <vt:lpstr>PISA: особенность заданий</vt:lpstr>
      <vt:lpstr>PISA: эволюция инструментария</vt:lpstr>
      <vt:lpstr>PISA: современный взгляд на инструментарий</vt:lpstr>
      <vt:lpstr>PISA: особенности предъявления заданий</vt:lpstr>
      <vt:lpstr>PISA: чему должны  научится дети</vt:lpstr>
      <vt:lpstr>ICILS:  цифровая грамотность</vt:lpstr>
      <vt:lpstr>ICILS:  цифровая грамотность</vt:lpstr>
      <vt:lpstr>ICILS: задачи</vt:lpstr>
      <vt:lpstr>ICILS: инструментарий</vt:lpstr>
      <vt:lpstr>ICILS:  цифровая грамотность учащихся 5х классов</vt:lpstr>
      <vt:lpstr>ICILS:  цифровая грамотность учащихся 5х классов</vt:lpstr>
      <vt:lpstr>ICILS:  цифровая грамотность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«ФУНКЦИОНАЛЬНАЯ ГРАМОТНОСТЬ»</vt:lpstr>
      <vt:lpstr>РЕФЛЕКСИВНЫЙ БЛОК</vt:lpstr>
      <vt:lpstr>ИТОГИ РАБОТЫ ГРУППЫ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работы над проектом</dc:title>
  <dc:creator>Иванова</dc:creator>
  <cp:lastModifiedBy>Admin</cp:lastModifiedBy>
  <cp:revision>323</cp:revision>
  <dcterms:created xsi:type="dcterms:W3CDTF">2006-06-18T13:34:53Z</dcterms:created>
  <dcterms:modified xsi:type="dcterms:W3CDTF">2022-09-25T08:44:22Z</dcterms:modified>
</cp:coreProperties>
</file>