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CC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24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654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724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64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11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82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440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493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09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6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6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82F7D-3F6D-4DCF-AEE6-CA87FC516FDC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30AE1-C4BB-456E-918A-29C7959A6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395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3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Georgia" panose="02040502050405020303" pitchFamily="18" charset="0"/>
              </a:rPr>
              <a:t>Промт</a:t>
            </a:r>
            <a:r>
              <a:rPr lang="ru-RU" dirty="0">
                <a:latin typeface="Georgia" panose="02040502050405020303" pitchFamily="18" charset="0"/>
              </a:rPr>
              <a:t> – это текстовое предложение или набор предложений, которые используются для инициализации или направления работы </a:t>
            </a:r>
            <a:r>
              <a:rPr lang="ru-RU" dirty="0" err="1">
                <a:latin typeface="Georgia" panose="02040502050405020303" pitchFamily="18" charset="0"/>
              </a:rPr>
              <a:t>нейросети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330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-227407" y="519657"/>
            <a:ext cx="4821382" cy="2742392"/>
            <a:chOff x="267854" y="1121988"/>
            <a:chExt cx="4821382" cy="357216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6" t="3909" r="72979" b="66327"/>
            <a:stretch/>
          </p:blipFill>
          <p:spPr>
            <a:xfrm>
              <a:off x="267854" y="1121988"/>
              <a:ext cx="4821382" cy="3572163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595502" y="2028318"/>
              <a:ext cx="4004207" cy="387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ts val="1560"/>
                </a:lnSpc>
                <a:spcBef>
                  <a:spcPts val="600"/>
                </a:spcBef>
                <a:spcAft>
                  <a:spcPts val="240"/>
                </a:spcAft>
              </a:pPr>
              <a:r>
                <a:rPr lang="ru-RU" b="1" dirty="0">
                  <a:solidFill>
                    <a:srgbClr val="151515"/>
                  </a:solidFill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Сформулируйте цель запроса</a:t>
              </a:r>
              <a:endParaRPr lang="ru-RU" dirty="0">
                <a:latin typeface="Georgia" panose="02040502050405020303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-53229" y="1489416"/>
            <a:ext cx="4276437" cy="60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[действие]+[вид текста]+[тематика]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0596" y="2082850"/>
            <a:ext cx="387414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апиши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тем исследовательского проекта по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информатике.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3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Georgia" panose="02040502050405020303" pitchFamily="18" charset="0"/>
              </a:rPr>
              <a:t>Промт</a:t>
            </a:r>
            <a:r>
              <a:rPr lang="ru-RU" dirty="0">
                <a:latin typeface="Georgia" panose="02040502050405020303" pitchFamily="18" charset="0"/>
              </a:rPr>
              <a:t> – это текстовое предложение или набор предложений, которые используются для инициализации или направления работы </a:t>
            </a:r>
            <a:r>
              <a:rPr lang="ru-RU" dirty="0" err="1">
                <a:latin typeface="Georgia" panose="02040502050405020303" pitchFamily="18" charset="0"/>
              </a:rPr>
              <a:t>нейросети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2043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6190" r="73435" b="35050"/>
          <a:stretch/>
        </p:blipFill>
        <p:spPr>
          <a:xfrm>
            <a:off x="3057670" y="646320"/>
            <a:ext cx="6730738" cy="3459144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-227407" y="519657"/>
            <a:ext cx="4821382" cy="2742392"/>
            <a:chOff x="267854" y="1121988"/>
            <a:chExt cx="4821382" cy="357216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6" t="3909" r="72979" b="66327"/>
            <a:stretch/>
          </p:blipFill>
          <p:spPr>
            <a:xfrm>
              <a:off x="267854" y="1121988"/>
              <a:ext cx="4821382" cy="3572163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595502" y="2028318"/>
              <a:ext cx="4004207" cy="387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ts val="1560"/>
                </a:lnSpc>
                <a:spcBef>
                  <a:spcPts val="600"/>
                </a:spcBef>
                <a:spcAft>
                  <a:spcPts val="240"/>
                </a:spcAft>
              </a:pPr>
              <a:r>
                <a:rPr lang="ru-RU" b="1" dirty="0">
                  <a:solidFill>
                    <a:srgbClr val="151515"/>
                  </a:solidFill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Сформулируйте цель запроса</a:t>
              </a:r>
              <a:endParaRPr lang="ru-RU" dirty="0">
                <a:latin typeface="Georgia" panose="02040502050405020303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-53229" y="1489416"/>
            <a:ext cx="4276437" cy="60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[действие]+[вид текста]+[тематика]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0596" y="2082850"/>
            <a:ext cx="387414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апиши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тем исследовательского проекта по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информатике.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238459">
            <a:off x="3831476" y="1130804"/>
            <a:ext cx="508022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151515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Задайте роль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243389">
            <a:off x="3852687" y="1431686"/>
            <a:ext cx="525985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[роль]+[навыки]+[задача]+</a:t>
            </a:r>
            <a:r>
              <a:rPr lang="en-US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</a:t>
            </a: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форма ответа</a:t>
            </a:r>
            <a:r>
              <a:rPr lang="en-US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203501">
            <a:off x="4289965" y="2067501"/>
            <a:ext cx="48458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– ученик 10 класса. Разбираешься в языках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C++,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Pascal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умеешь составлять и читать алгоритмы в виде блок-схем. Задача – придумать 5 названий проектов тему «Программирование». Список из 5 названий должен содержать основное название и через двоеточие короткое пояснение.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3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Georgia" panose="02040502050405020303" pitchFamily="18" charset="0"/>
              </a:rPr>
              <a:t>Промт</a:t>
            </a:r>
            <a:r>
              <a:rPr lang="ru-RU" dirty="0">
                <a:latin typeface="Georgia" panose="02040502050405020303" pitchFamily="18" charset="0"/>
              </a:rPr>
              <a:t> – это текстовое предложение или набор предложений, которые используются для инициализации или направления работы </a:t>
            </a:r>
            <a:r>
              <a:rPr lang="ru-RU" dirty="0" err="1">
                <a:latin typeface="Georgia" panose="02040502050405020303" pitchFamily="18" charset="0"/>
              </a:rPr>
              <a:t>нейросети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2551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6190" r="73435" b="35050"/>
          <a:stretch/>
        </p:blipFill>
        <p:spPr>
          <a:xfrm>
            <a:off x="3057670" y="646320"/>
            <a:ext cx="6730738" cy="3459144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-227407" y="519657"/>
            <a:ext cx="4821382" cy="2742392"/>
            <a:chOff x="267854" y="1121988"/>
            <a:chExt cx="4821382" cy="357216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6" t="3909" r="72979" b="66327"/>
            <a:stretch/>
          </p:blipFill>
          <p:spPr>
            <a:xfrm>
              <a:off x="267854" y="1121988"/>
              <a:ext cx="4821382" cy="3572163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595502" y="2028318"/>
              <a:ext cx="4004207" cy="387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ts val="1560"/>
                </a:lnSpc>
                <a:spcBef>
                  <a:spcPts val="600"/>
                </a:spcBef>
                <a:spcAft>
                  <a:spcPts val="240"/>
                </a:spcAft>
              </a:pPr>
              <a:r>
                <a:rPr lang="ru-RU" b="1" dirty="0">
                  <a:solidFill>
                    <a:srgbClr val="151515"/>
                  </a:solidFill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Сформулируйте цель запроса</a:t>
              </a:r>
              <a:endParaRPr lang="ru-RU" dirty="0">
                <a:latin typeface="Georgia" panose="02040502050405020303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-53229" y="1489416"/>
            <a:ext cx="4276437" cy="60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[действие]+[вид текста]+[тематика]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0596" y="2082850"/>
            <a:ext cx="387414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апиши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тем исследовательского проекта по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информатике.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238459">
            <a:off x="3831476" y="1130804"/>
            <a:ext cx="508022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151515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Задайте роль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243389">
            <a:off x="3852687" y="1431686"/>
            <a:ext cx="525985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[роль]+[навыки]+[задача]+</a:t>
            </a:r>
            <a:r>
              <a:rPr lang="en-US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</a:t>
            </a: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форма ответа</a:t>
            </a:r>
            <a:r>
              <a:rPr lang="en-US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203501">
            <a:off x="4289965" y="2067501"/>
            <a:ext cx="48458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– ученик 10 класса. Разбираешься в языках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C++,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Pascal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умеешь составлять и читать алгоритмы в виде блок-схем. Задача – придумать 5 названий проектов тему «Программирование». Список из 5 названий должен содержать основное название и через двоеточие короткое пояснение.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-460506" y="3415005"/>
            <a:ext cx="5360382" cy="3240319"/>
            <a:chOff x="120073" y="3415004"/>
            <a:chExt cx="5161054" cy="3240319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8" t="2993" r="28044" b="66667"/>
            <a:stretch/>
          </p:blipFill>
          <p:spPr>
            <a:xfrm>
              <a:off x="120073" y="3415004"/>
              <a:ext cx="5161054" cy="3240319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 rot="179565">
              <a:off x="737615" y="4008858"/>
              <a:ext cx="4315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ts val="1560"/>
                </a:lnSpc>
                <a:spcBef>
                  <a:spcPts val="600"/>
                </a:spcBef>
                <a:spcAft>
                  <a:spcPts val="240"/>
                </a:spcAft>
              </a:pPr>
              <a:r>
                <a:rPr lang="ru-RU" b="1" dirty="0">
                  <a:solidFill>
                    <a:srgbClr val="151515"/>
                  </a:solidFill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Опишите целевую аудиторию</a:t>
              </a:r>
              <a:endParaRPr lang="ru-RU" dirty="0">
                <a:latin typeface="Georgia" panose="02040502050405020303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 rot="200635">
            <a:off x="187925" y="4491216"/>
            <a:ext cx="4438293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[описание задачи или роли]</a:t>
            </a:r>
            <a:b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+[характеристики целевой аудитории]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45715">
            <a:off x="72738" y="5392704"/>
            <a:ext cx="426127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апиши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тем исследовательского проекта по информатике для ученика 10 класса, не умеющего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программировать.</a:t>
            </a:r>
            <a:endParaRPr lang="ru-RU" sz="1400" i="1" dirty="0">
              <a:solidFill>
                <a:srgbClr val="2D2D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3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Georgia" panose="02040502050405020303" pitchFamily="18" charset="0"/>
              </a:rPr>
              <a:t>Промт</a:t>
            </a:r>
            <a:r>
              <a:rPr lang="ru-RU" dirty="0">
                <a:latin typeface="Georgia" panose="02040502050405020303" pitchFamily="18" charset="0"/>
              </a:rPr>
              <a:t> – это текстовое предложение или набор предложений, которые используются для инициализации или направления работы </a:t>
            </a:r>
            <a:r>
              <a:rPr lang="ru-RU" dirty="0" err="1">
                <a:latin typeface="Georgia" panose="02040502050405020303" pitchFamily="18" charset="0"/>
              </a:rPr>
              <a:t>нейросети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503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6" t="3106" r="50254" b="66185"/>
          <a:stretch/>
        </p:blipFill>
        <p:spPr>
          <a:xfrm>
            <a:off x="3524534" y="3838634"/>
            <a:ext cx="7360741" cy="30737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6190" r="73435" b="35050"/>
          <a:stretch/>
        </p:blipFill>
        <p:spPr>
          <a:xfrm>
            <a:off x="3057670" y="646320"/>
            <a:ext cx="6730738" cy="3459144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-227407" y="519657"/>
            <a:ext cx="4821382" cy="2742392"/>
            <a:chOff x="267854" y="1121988"/>
            <a:chExt cx="4821382" cy="357216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6" t="3909" r="72979" b="66327"/>
            <a:stretch/>
          </p:blipFill>
          <p:spPr>
            <a:xfrm>
              <a:off x="267854" y="1121988"/>
              <a:ext cx="4821382" cy="3572163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595502" y="2028318"/>
              <a:ext cx="4004207" cy="387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ts val="1560"/>
                </a:lnSpc>
                <a:spcBef>
                  <a:spcPts val="600"/>
                </a:spcBef>
                <a:spcAft>
                  <a:spcPts val="240"/>
                </a:spcAft>
              </a:pPr>
              <a:r>
                <a:rPr lang="ru-RU" b="1" dirty="0">
                  <a:solidFill>
                    <a:srgbClr val="151515"/>
                  </a:solidFill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Сформулируйте цель запроса</a:t>
              </a:r>
              <a:endParaRPr lang="ru-RU" dirty="0">
                <a:latin typeface="Georgia" panose="02040502050405020303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-53229" y="1489416"/>
            <a:ext cx="4276437" cy="60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[действие]+[вид текста]+[тематика]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0596" y="2082850"/>
            <a:ext cx="387414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апиши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тем исследовательского проекта по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информатике.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238459">
            <a:off x="3831476" y="1130804"/>
            <a:ext cx="508022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151515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Задайте роль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243389">
            <a:off x="3852687" y="1431686"/>
            <a:ext cx="525985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[роль]+[навыки]+[задача]+</a:t>
            </a:r>
            <a:r>
              <a:rPr lang="en-US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</a:t>
            </a: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форма ответа</a:t>
            </a:r>
            <a:r>
              <a:rPr lang="en-US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203501">
            <a:off x="4289965" y="2067501"/>
            <a:ext cx="48458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– ученик 10 класса. Разбираешься в языках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C++,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Pascal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умеешь составлять и читать алгоритмы в виде блок-схем. Задача – придумать 5 названий проектов тему «Программирование». Список из 5 названий должен содержать основное название и через двоеточие короткое пояснение.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-460506" y="3415005"/>
            <a:ext cx="5360382" cy="3240319"/>
            <a:chOff x="120073" y="3415004"/>
            <a:chExt cx="5161054" cy="3240319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8" t="2993" r="28044" b="66667"/>
            <a:stretch/>
          </p:blipFill>
          <p:spPr>
            <a:xfrm>
              <a:off x="120073" y="3415004"/>
              <a:ext cx="5161054" cy="3240319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 rot="179565">
              <a:off x="737615" y="4008858"/>
              <a:ext cx="4315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ts val="1560"/>
                </a:lnSpc>
                <a:spcBef>
                  <a:spcPts val="600"/>
                </a:spcBef>
                <a:spcAft>
                  <a:spcPts val="240"/>
                </a:spcAft>
              </a:pPr>
              <a:r>
                <a:rPr lang="ru-RU" b="1" dirty="0">
                  <a:solidFill>
                    <a:srgbClr val="151515"/>
                  </a:solidFill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Опишите целевую аудиторию</a:t>
              </a:r>
              <a:endParaRPr lang="ru-RU" dirty="0">
                <a:latin typeface="Georgia" panose="02040502050405020303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 rot="200635">
            <a:off x="187925" y="4491216"/>
            <a:ext cx="4438293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[описание задачи или роли]</a:t>
            </a:r>
            <a:b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+[характеристики целевой аудитории]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45715">
            <a:off x="72738" y="5392704"/>
            <a:ext cx="426127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апиши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тем исследовательского проекта по информатике для ученика 10 класса, не умеющего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программировать.</a:t>
            </a:r>
            <a:endParaRPr lang="ru-RU" sz="1400" i="1" dirty="0">
              <a:solidFill>
                <a:srgbClr val="2D2D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21435193">
            <a:off x="4060313" y="4378934"/>
            <a:ext cx="558114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151515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Акцентируйте внимание на деталях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21415774">
            <a:off x="4110476" y="4601780"/>
            <a:ext cx="543025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b="1" dirty="0">
                <a:solidFill>
                  <a:srgbClr val="080808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Формула запроса</a:t>
            </a:r>
          </a:p>
          <a:p>
            <a:pPr algn="ctr" fontAlgn="base">
              <a:lnSpc>
                <a:spcPts val="1560"/>
              </a:lnSpc>
              <a:spcBef>
                <a:spcPts val="600"/>
              </a:spcBef>
              <a:spcAft>
                <a:spcPts val="240"/>
              </a:spcAft>
            </a:pPr>
            <a:r>
              <a:rPr lang="ru-RU" dirty="0">
                <a:solidFill>
                  <a:srgbClr val="2D2D2D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[задача или описание роли]+[используй]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21400091">
            <a:off x="4735327" y="5227575"/>
            <a:ext cx="4145338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 креативные названия  исследовательского проекта по информатике для ученика 10 класса. Не используй слова «история», «интернет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программирование», «алгоритм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3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Georgia" panose="02040502050405020303" pitchFamily="18" charset="0"/>
              </a:rPr>
              <a:t>Промт</a:t>
            </a:r>
            <a:r>
              <a:rPr lang="ru-RU" dirty="0">
                <a:latin typeface="Georgia" panose="02040502050405020303" pitchFamily="18" charset="0"/>
              </a:rPr>
              <a:t> – это текстовое предложение или набор предложений, которые используются для инициализации или направления работы </a:t>
            </a:r>
            <a:r>
              <a:rPr lang="ru-RU" dirty="0" err="1">
                <a:latin typeface="Georgia" panose="02040502050405020303" pitchFamily="18" charset="0"/>
              </a:rPr>
              <a:t>нейросети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2461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</TotalTime>
  <Words>472</Words>
  <Application>Microsoft Office PowerPoint</Application>
  <PresentationFormat>Экран (4:3)</PresentationFormat>
  <Paragraphs>46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Меньшиков В.В.</cp:lastModifiedBy>
  <cp:revision>42</cp:revision>
  <dcterms:created xsi:type="dcterms:W3CDTF">2024-02-11T21:10:12Z</dcterms:created>
  <dcterms:modified xsi:type="dcterms:W3CDTF">2024-06-04T06:12:25Z</dcterms:modified>
</cp:coreProperties>
</file>