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8ABF"/>
    <a:srgbClr val="57758F"/>
    <a:srgbClr val="C8C3AE"/>
    <a:srgbClr val="EAEAEA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341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76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050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308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714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192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0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999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189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41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459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6A010-6EB3-4739-885D-D38607AC563A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F4320-7A25-41C1-8DF5-CBDD83F74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75708" y="1554128"/>
            <a:ext cx="911629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Georgia" panose="02040502050405020303" pitchFamily="18" charset="0"/>
              </a:rPr>
              <a:t>Искусственный интеллект в исследовательских проектах: мастер-класс для </a:t>
            </a:r>
            <a:r>
              <a:rPr lang="ru-RU" sz="44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инноваторов</a:t>
            </a:r>
            <a:endParaRPr lang="ru-RU" sz="44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63091" y="5763491"/>
            <a:ext cx="9628909" cy="872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Меньшиков Виталий Владимирович</a:t>
            </a:r>
            <a:r>
              <a:rPr lang="ru-RU" dirty="0" smtClean="0">
                <a:solidFill>
                  <a:schemeClr val="bg1"/>
                </a:solidFill>
                <a:latin typeface="Georgia" panose="02040502050405020303" pitchFamily="18" charset="0"/>
              </a:rPr>
              <a:t>, преподаватель информатики ФГКОУ ППКУ</a:t>
            </a:r>
          </a:p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Савин Николай Михайлович</a:t>
            </a:r>
            <a:r>
              <a:rPr lang="ru-RU" dirty="0" smtClean="0">
                <a:solidFill>
                  <a:schemeClr val="bg1"/>
                </a:solidFill>
                <a:latin typeface="Georgia" panose="02040502050405020303" pitchFamily="18" charset="0"/>
              </a:rPr>
              <a:t>, преподаватель информатики ФГКОУ ППКУ</a:t>
            </a:r>
            <a:endParaRPr lang="ru-RU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52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4762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191492" y="3352800"/>
            <a:ext cx="2133600" cy="2161309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04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16" y="162929"/>
            <a:ext cx="4806250" cy="36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45" y="1731818"/>
            <a:ext cx="4800000" cy="360000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860" y="162929"/>
            <a:ext cx="4998500" cy="374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234" y="1714653"/>
            <a:ext cx="4806250" cy="360000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17" y="3106880"/>
            <a:ext cx="48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19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4" b="4545"/>
          <a:stretch/>
        </p:blipFill>
        <p:spPr>
          <a:xfrm>
            <a:off x="0" y="0"/>
            <a:ext cx="12192000" cy="71212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1920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begemot.ai</a:t>
            </a:r>
            <a:endParaRPr lang="ru-RU" sz="88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068291"/>
            <a:ext cx="12192000" cy="707886"/>
          </a:xfrm>
          <a:prstGeom prst="rect">
            <a:avLst/>
          </a:prstGeom>
          <a:solidFill>
            <a:srgbClr val="C8C3AE">
              <a:alpha val="63922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генератор проектов с помощью </a:t>
            </a:r>
            <a:r>
              <a:rPr lang="ru-RU" sz="40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нейросети</a:t>
            </a:r>
            <a:endParaRPr lang="ru-RU" sz="40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99D9EA"/>
              </a:clrFrom>
              <a:clrTo>
                <a:srgbClr val="99D9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7" y="127639"/>
            <a:ext cx="1734409" cy="173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36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4762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4017821" y="3462381"/>
            <a:ext cx="2299856" cy="232972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32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4762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3241964" y="1736141"/>
            <a:ext cx="1704109" cy="172624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946073" y="1071122"/>
            <a:ext cx="1704109" cy="172624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00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r="3835"/>
          <a:stretch/>
        </p:blipFill>
        <p:spPr>
          <a:xfrm>
            <a:off x="152393" y="165908"/>
            <a:ext cx="7429851" cy="54174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" r="6102"/>
          <a:stretch/>
        </p:blipFill>
        <p:spPr>
          <a:xfrm>
            <a:off x="6451374" y="2479964"/>
            <a:ext cx="5588233" cy="418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988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7-us.googleusercontent.com/XBm780i9e-AgzXAHdxV-CzsxtYKlVoYaT-lIiL-LhYUPfvAeDRxP12r72Up2ccEwo5QlyflRr5qC8XcoJbLRSxNXxyRTvriL6Xw2gkD4a_yr2s6a5Ivf5jRD7uzzBsRfAWHIUhp1EHnI7Gdj2XanT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3" y="27707"/>
            <a:ext cx="12136974" cy="562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623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4762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0" y="5254172"/>
            <a:ext cx="1819568" cy="188644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77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641312"/>
            <a:ext cx="12192000" cy="1200329"/>
          </a:xfrm>
          <a:prstGeom prst="rect">
            <a:avLst/>
          </a:prstGeom>
          <a:solidFill>
            <a:srgbClr val="57758F"/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В марте 2024 г. эксперты </a:t>
            </a:r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МФТИ протестировали </a:t>
            </a:r>
            <a:r>
              <a:rPr lang="ru-RU" sz="24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нейросеть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Chat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GPT-4 </a:t>
            </a:r>
            <a:r>
              <a:rPr lang="ru-RU" sz="24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Turbo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в решении задач ЕГЭ по физике. </a:t>
            </a:r>
            <a:endParaRPr lang="ru-RU" sz="2400" b="1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ИИ не 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получил проходного балла для поступления в </a:t>
            </a:r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МФТИ.</a:t>
            </a:r>
            <a:endParaRPr lang="ru-RU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41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3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473" y="186170"/>
            <a:ext cx="3906981" cy="21976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5616207"/>
            <a:ext cx="12192000" cy="1200329"/>
          </a:xfrm>
          <a:prstGeom prst="rect">
            <a:avLst/>
          </a:prstGeom>
          <a:solidFill>
            <a:srgbClr val="588ABF"/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Искусственный интеллект, </a:t>
            </a:r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написавший «Тотальный диктант» на 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площадке Новосибирского государственного </a:t>
            </a:r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университета 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20 апреля 2024 г., </a:t>
            </a:r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получил 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оценку между </a:t>
            </a:r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«тройкой» </a:t>
            </a: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и </a:t>
            </a:r>
            <a:r>
              <a:rPr lang="ru-RU" sz="2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«четвёркой».</a:t>
            </a:r>
            <a:endParaRPr lang="ru-RU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387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3F48CC"/>
              </a:clrFrom>
              <a:clrTo>
                <a:srgbClr val="3F48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873" y="4468"/>
            <a:ext cx="6179127" cy="685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3" b="5547"/>
          <a:stretch/>
        </p:blipFill>
        <p:spPr>
          <a:xfrm>
            <a:off x="-1" y="0"/>
            <a:ext cx="12192001" cy="69347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" y="6015290"/>
            <a:ext cx="12192001" cy="954107"/>
          </a:xfrm>
          <a:prstGeom prst="rect">
            <a:avLst/>
          </a:prstGeom>
          <a:solidFill>
            <a:srgbClr val="EDEDED">
              <a:alpha val="52157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eorgia" panose="02040502050405020303" pitchFamily="18" charset="0"/>
              </a:rPr>
              <a:t>Образование, </a:t>
            </a:r>
            <a:r>
              <a:rPr lang="ru-RU" sz="2800" b="1" dirty="0" smtClean="0">
                <a:latin typeface="Georgia" panose="02040502050405020303" pitchFamily="18" charset="0"/>
              </a:rPr>
              <a:t>подвергается </a:t>
            </a:r>
            <a:r>
              <a:rPr lang="ru-RU" sz="2800" b="1" dirty="0">
                <a:latin typeface="Georgia" panose="02040502050405020303" pitchFamily="18" charset="0"/>
              </a:rPr>
              <a:t>быстрому цифровому преобразованию</a:t>
            </a:r>
          </a:p>
        </p:txBody>
      </p:sp>
    </p:spTree>
    <p:extLst>
      <p:ext uri="{BB962C8B-B14F-4D97-AF65-F5344CB8AC3E}">
        <p14:creationId xmlns:p14="http://schemas.microsoft.com/office/powerpoint/2010/main" val="41496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1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98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8"/>
          <a:stretch/>
        </p:blipFill>
        <p:spPr>
          <a:xfrm>
            <a:off x="-1" y="0"/>
            <a:ext cx="12233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4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4762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302328" y="1039091"/>
            <a:ext cx="2133600" cy="2161309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38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7" t="5255" r="17105" b="3903"/>
          <a:stretch/>
        </p:blipFill>
        <p:spPr>
          <a:xfrm rot="20100129">
            <a:off x="2087377" y="-649776"/>
            <a:ext cx="6858000" cy="837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1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407" r="6461"/>
          <a:stretch/>
        </p:blipFill>
        <p:spPr>
          <a:xfrm>
            <a:off x="-27709" y="0"/>
            <a:ext cx="122474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4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94</Words>
  <Application>Microsoft Office PowerPoint</Application>
  <PresentationFormat>Широкоэкранный</PresentationFormat>
  <Paragraphs>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Меньшиков В.В.</cp:lastModifiedBy>
  <cp:revision>32</cp:revision>
  <dcterms:created xsi:type="dcterms:W3CDTF">2024-05-15T06:40:22Z</dcterms:created>
  <dcterms:modified xsi:type="dcterms:W3CDTF">2024-06-04T11:00:58Z</dcterms:modified>
</cp:coreProperties>
</file>