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A8282A"/>
    <a:srgbClr val="D18F65"/>
    <a:srgbClr val="9B5652"/>
    <a:srgbClr val="F6D99D"/>
    <a:srgbClr val="912D26"/>
    <a:srgbClr val="822222"/>
    <a:srgbClr val="791C23"/>
    <a:srgbClr val="9B4030"/>
    <a:srgbClr val="8F2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4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D91E6-2A51-413F-8D8E-69AF7358D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D2AA631-BD6C-4C85-805F-9F822B9A5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F2945D-E0A9-4554-83CF-1B5A6626D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95F93C-9DA4-4EF0-82EA-031FC9384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9C8992-4ED3-4CD6-970D-8301813F1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6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70932D-7CB3-4C88-B19C-16CF4B348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1E4C726-5852-4A5E-90A4-7C669F174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FEF2E2-564C-48DB-BAA8-EF3022D79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1B9E2F-8743-45E4-B9B8-2752F9703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D23680-E469-4C82-9277-7C6FF3218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4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6DB2740-89A4-4D3B-B1D8-B9B707A8E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1819D7-7953-4D06-8016-81A584136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7906C8-39B2-47AA-AE64-037BBCA04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693FD5-442F-4670-9C38-24F9423A5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101F46-5715-43A9-8461-1B368D5F9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62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A54F-46E7-42B0-87AA-C08699986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BB4D93-3DD3-4ECA-8F94-DD320C815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6E2277-5D6C-467A-B25C-56D7293AB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2B599B-6B3E-4C65-B9E7-06F0ED134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A6D7E-398E-463D-BE8B-C66EDCC0D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46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C2C2B-B315-4EC8-B26A-76BD4D8CA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AEC1D6-461F-4DAD-B13C-C6AE15142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E06B48-7F79-4707-8643-CB7A86209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C7C2CF-6A73-4B07-A5AC-1B774308D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DC8A7-EF15-487A-8170-57680C0D4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9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CB8CE-B095-4CDF-8415-084A9076D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3D7BDC-BC18-4D02-A1B0-E4B39A9A4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CB2F07E-BE00-4E3F-9EAA-B48C128A4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FBCF1C-F6EC-470D-A87F-73A1367DD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1ACA19-F8A4-4E41-9D0C-6B7F382D9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6D050B-F0C6-4AA7-A077-822C25EA2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0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06705B-6AEA-4B97-822F-722732130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F3CB99-2D9D-480F-8F38-5BDCF1093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1D1F5CD-ED95-47D2-85F1-9A4FD5655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D3EA59-5002-4C51-8769-53EC711368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31E3E05-950E-41EC-8D2E-4F5D875A5B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2FC07CD-461B-46E9-8CA5-F96E4AB92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F3D5DAE-D569-4AFC-BB5F-957856206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05726F-FC27-46B9-ADC2-34A99FB89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8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4A4B7-85BF-4EA8-872D-C43E3F35D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FCC3CA4-BF2B-4015-A8E2-631E9112A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843F1C-CEBC-49C5-9964-2A8BAAE42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EA429D-182B-41B0-9BFB-21C0E93B4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601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38C3C2B-3FD0-4C95-9F48-F84494301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79736BB-2F6D-4DC7-A331-A68AC2CA0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B6F2829-36B2-445D-89C2-FD6992657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833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EA0734-0B95-4A27-BD42-D7B100B37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B87A5A-C129-4AD1-BC75-72BAB5524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0118C6-43C8-4C06-9B62-E67A1ABB7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B7713F-1CFA-4807-9AF2-87C49EDEC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59C8D6-59FE-43AD-8498-BB18299BA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87E558-7B33-483B-B8B4-54DEC13E7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413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9E895-FB23-4A3C-9704-8642A209F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4797593-A949-4AB2-B9FD-336EA8CCE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829E06-B329-4044-B4C5-A93A52A23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C4A2B3-1CF5-46CC-AED9-E98DB53D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F3FFD4-3DF6-4258-A611-949DC008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AFB731-351B-4AA3-9A72-047DC8198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72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4393B6-7D54-4EC5-BDFE-1F0695B6C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F32EAA-73CC-41A1-BD33-10002CCFC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9D6F2B-9C0E-41E4-92A5-158C88874F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BA18B-0BC1-4595-8693-57FF9AD99A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5C7F22-B136-4440-853B-8C9DCC704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96F279-4C3A-4B4E-AE4F-F9CAA92890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0106E-E319-4352-B5AE-37A82FCE1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48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8332F-CF4D-4A11-80C6-A9308A65B9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Модель «Лев»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3B7ABC-E9FC-4A7E-892C-3518076918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Скоробогатов Никита</a:t>
            </a:r>
          </a:p>
        </p:txBody>
      </p:sp>
    </p:spTree>
    <p:extLst>
      <p:ext uri="{BB962C8B-B14F-4D97-AF65-F5344CB8AC3E}">
        <p14:creationId xmlns:p14="http://schemas.microsoft.com/office/powerpoint/2010/main" val="93054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43CAD2AC-E3D3-4603-9982-19E17B0BEF8A}"/>
              </a:ext>
            </a:extLst>
          </p:cNvPr>
          <p:cNvSpPr/>
          <p:nvPr/>
        </p:nvSpPr>
        <p:spPr>
          <a:xfrm rot="17697545">
            <a:off x="5855179" y="315772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3DCD937B-206F-4B1F-BA7F-AC3E5B5190A9}"/>
              </a:ext>
            </a:extLst>
          </p:cNvPr>
          <p:cNvSpPr/>
          <p:nvPr/>
        </p:nvSpPr>
        <p:spPr>
          <a:xfrm rot="3817303">
            <a:off x="5672995" y="313695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6C5F2EB7-29FA-4461-B876-E07A1D8214F4}"/>
              </a:ext>
            </a:extLst>
          </p:cNvPr>
          <p:cNvSpPr/>
          <p:nvPr/>
        </p:nvSpPr>
        <p:spPr>
          <a:xfrm rot="5192243">
            <a:off x="6099234" y="179513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6C282F39-B627-4946-8DD2-1C9ED9090449}"/>
              </a:ext>
            </a:extLst>
          </p:cNvPr>
          <p:cNvSpPr/>
          <p:nvPr/>
        </p:nvSpPr>
        <p:spPr>
          <a:xfrm rot="16200000">
            <a:off x="5960260" y="179514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0D6E627-4ED7-41CA-A6DF-FB0A9CE7BD14}"/>
              </a:ext>
            </a:extLst>
          </p:cNvPr>
          <p:cNvSpPr/>
          <p:nvPr/>
        </p:nvSpPr>
        <p:spPr>
          <a:xfrm rot="18240490">
            <a:off x="6003484" y="41797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0515E82-155E-4D32-B11D-742D1F582D5B}"/>
              </a:ext>
            </a:extLst>
          </p:cNvPr>
          <p:cNvSpPr/>
          <p:nvPr/>
        </p:nvSpPr>
        <p:spPr>
          <a:xfrm rot="14069351">
            <a:off x="5380717" y="42290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118EA94D-FE21-413A-A4A9-E6CACC6194F8}"/>
              </a:ext>
            </a:extLst>
          </p:cNvPr>
          <p:cNvSpPr/>
          <p:nvPr/>
        </p:nvSpPr>
        <p:spPr>
          <a:xfrm rot="17993613">
            <a:off x="6649182" y="42748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E6BDD279-F31C-451C-96FD-637025FC9CF7}"/>
              </a:ext>
            </a:extLst>
          </p:cNvPr>
          <p:cNvSpPr/>
          <p:nvPr/>
        </p:nvSpPr>
        <p:spPr>
          <a:xfrm rot="19769299">
            <a:off x="5489479" y="56615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3C271F56-CEB2-46BC-8539-CED1CA7A089B}"/>
              </a:ext>
            </a:extLst>
          </p:cNvPr>
          <p:cNvSpPr/>
          <p:nvPr/>
        </p:nvSpPr>
        <p:spPr>
          <a:xfrm rot="13013789">
            <a:off x="6073409" y="832475"/>
            <a:ext cx="121691" cy="153547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66C615A4-D6E4-41B8-8DCC-4FFD8EFD1FCD}"/>
              </a:ext>
            </a:extLst>
          </p:cNvPr>
          <p:cNvSpPr/>
          <p:nvPr/>
        </p:nvSpPr>
        <p:spPr>
          <a:xfrm rot="3318325">
            <a:off x="6017217" y="842271"/>
            <a:ext cx="119355" cy="102121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усеченные верхние углы 14">
            <a:extLst>
              <a:ext uri="{FF2B5EF4-FFF2-40B4-BE49-F238E27FC236}">
                <a16:creationId xmlns:a16="http://schemas.microsoft.com/office/drawing/2014/main" id="{14F2229F-20BA-4E63-AEFD-EF4D4E683FC3}"/>
              </a:ext>
            </a:extLst>
          </p:cNvPr>
          <p:cNvSpPr/>
          <p:nvPr/>
        </p:nvSpPr>
        <p:spPr>
          <a:xfrm rot="7777508">
            <a:off x="6109032" y="873304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усеченные верхние углы 15">
            <a:extLst>
              <a:ext uri="{FF2B5EF4-FFF2-40B4-BE49-F238E27FC236}">
                <a16:creationId xmlns:a16="http://schemas.microsoft.com/office/drawing/2014/main" id="{C7FCDFC1-D0FA-4CC0-BE35-D98E4A0DC7FE}"/>
              </a:ext>
            </a:extLst>
          </p:cNvPr>
          <p:cNvSpPr/>
          <p:nvPr/>
        </p:nvSpPr>
        <p:spPr>
          <a:xfrm rot="13901078">
            <a:off x="5628825" y="847262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207D465E-9AD5-41C9-919C-16D660D8812B}"/>
              </a:ext>
            </a:extLst>
          </p:cNvPr>
          <p:cNvSpPr/>
          <p:nvPr/>
        </p:nvSpPr>
        <p:spPr>
          <a:xfrm rot="12603276">
            <a:off x="6080442" y="1152545"/>
            <a:ext cx="165979" cy="142038"/>
          </a:xfrm>
          <a:prstGeom prst="triangle">
            <a:avLst/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47C270EE-5C4A-40E2-88BE-A49A8C57416B}"/>
              </a:ext>
            </a:extLst>
          </p:cNvPr>
          <p:cNvSpPr/>
          <p:nvPr/>
        </p:nvSpPr>
        <p:spPr>
          <a:xfrm rot="8481028">
            <a:off x="5973041" y="1131063"/>
            <a:ext cx="165979" cy="142038"/>
          </a:xfrm>
          <a:prstGeom prst="triangle">
            <a:avLst/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иагональная полоса 19">
            <a:extLst>
              <a:ext uri="{FF2B5EF4-FFF2-40B4-BE49-F238E27FC236}">
                <a16:creationId xmlns:a16="http://schemas.microsoft.com/office/drawing/2014/main" id="{16BAB06F-6056-4DA3-81D6-38191CAD8590}"/>
              </a:ext>
            </a:extLst>
          </p:cNvPr>
          <p:cNvSpPr/>
          <p:nvPr/>
        </p:nvSpPr>
        <p:spPr>
          <a:xfrm rot="16381821">
            <a:off x="5639344" y="873617"/>
            <a:ext cx="317703" cy="267116"/>
          </a:xfrm>
          <a:prstGeom prst="diagStrip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DDCA337E-594B-45DE-8A6E-3B3D3BB79CED}"/>
              </a:ext>
            </a:extLst>
          </p:cNvPr>
          <p:cNvSpPr/>
          <p:nvPr/>
        </p:nvSpPr>
        <p:spPr>
          <a:xfrm rot="19912941">
            <a:off x="5613600" y="623548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20A7A2CE-7C65-46D0-ADC2-35FC46D8B33F}"/>
              </a:ext>
            </a:extLst>
          </p:cNvPr>
          <p:cNvSpPr/>
          <p:nvPr/>
        </p:nvSpPr>
        <p:spPr>
          <a:xfrm rot="19912941">
            <a:off x="5676555" y="573085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6013A2F7-BAB0-4435-BD67-D4EAD8F651B2}"/>
              </a:ext>
            </a:extLst>
          </p:cNvPr>
          <p:cNvSpPr/>
          <p:nvPr/>
        </p:nvSpPr>
        <p:spPr>
          <a:xfrm rot="2294068">
            <a:off x="6553684" y="66210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0935D6EA-BFB6-40C1-827E-61530FC36124}"/>
              </a:ext>
            </a:extLst>
          </p:cNvPr>
          <p:cNvSpPr/>
          <p:nvPr/>
        </p:nvSpPr>
        <p:spPr>
          <a:xfrm rot="2294068">
            <a:off x="6474286" y="60799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C1CF4ACE-5117-46CD-9638-DAB35CB74AFA}"/>
              </a:ext>
            </a:extLst>
          </p:cNvPr>
          <p:cNvSpPr/>
          <p:nvPr/>
        </p:nvSpPr>
        <p:spPr>
          <a:xfrm rot="14567785">
            <a:off x="6474473" y="515859"/>
            <a:ext cx="295058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5D0C4A01-ADD0-4CCC-913A-A55A80899E56}"/>
              </a:ext>
            </a:extLst>
          </p:cNvPr>
          <p:cNvSpPr/>
          <p:nvPr/>
        </p:nvSpPr>
        <p:spPr>
          <a:xfrm rot="3469248">
            <a:off x="6747202" y="321300"/>
            <a:ext cx="237137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иагональная полоса 27">
            <a:extLst>
              <a:ext uri="{FF2B5EF4-FFF2-40B4-BE49-F238E27FC236}">
                <a16:creationId xmlns:a16="http://schemas.microsoft.com/office/drawing/2014/main" id="{9F6349D7-06CB-42F8-8D98-40C2D4679AE7}"/>
              </a:ext>
            </a:extLst>
          </p:cNvPr>
          <p:cNvSpPr/>
          <p:nvPr/>
        </p:nvSpPr>
        <p:spPr>
          <a:xfrm>
            <a:off x="6895722" y="214334"/>
            <a:ext cx="300462" cy="351121"/>
          </a:xfrm>
          <a:prstGeom prst="diagStrip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4476A78-FFBC-47C6-8041-21B419E1BA25}"/>
              </a:ext>
            </a:extLst>
          </p:cNvPr>
          <p:cNvSpPr/>
          <p:nvPr/>
        </p:nvSpPr>
        <p:spPr>
          <a:xfrm rot="13076985">
            <a:off x="6541570" y="608709"/>
            <a:ext cx="46084" cy="96729"/>
          </a:xfrm>
          <a:prstGeom prst="triangl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иагональная полоса 31">
            <a:extLst>
              <a:ext uri="{FF2B5EF4-FFF2-40B4-BE49-F238E27FC236}">
                <a16:creationId xmlns:a16="http://schemas.microsoft.com/office/drawing/2014/main" id="{11D69D0D-B7CA-4F35-BA69-5D9A47D80D9F}"/>
              </a:ext>
            </a:extLst>
          </p:cNvPr>
          <p:cNvSpPr/>
          <p:nvPr/>
        </p:nvSpPr>
        <p:spPr>
          <a:xfrm rot="9057961">
            <a:off x="6882887" y="387971"/>
            <a:ext cx="306351" cy="107950"/>
          </a:xfrm>
          <a:prstGeom prst="diagStrip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CCF59EBA-024F-4FF9-AE20-2FF0767FE014}"/>
              </a:ext>
            </a:extLst>
          </p:cNvPr>
          <p:cNvSpPr/>
          <p:nvPr/>
        </p:nvSpPr>
        <p:spPr>
          <a:xfrm rot="17247186">
            <a:off x="7134566" y="251078"/>
            <a:ext cx="105991" cy="46786"/>
          </a:xfrm>
          <a:prstGeom prst="rtTriangl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ый треугольник 33">
            <a:extLst>
              <a:ext uri="{FF2B5EF4-FFF2-40B4-BE49-F238E27FC236}">
                <a16:creationId xmlns:a16="http://schemas.microsoft.com/office/drawing/2014/main" id="{A79A771C-44D0-4419-B05B-FE5460EDB7AE}"/>
              </a:ext>
            </a:extLst>
          </p:cNvPr>
          <p:cNvSpPr/>
          <p:nvPr/>
        </p:nvSpPr>
        <p:spPr>
          <a:xfrm rot="17264308">
            <a:off x="6564316" y="529475"/>
            <a:ext cx="77886" cy="45719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иагональная полоса 34">
            <a:extLst>
              <a:ext uri="{FF2B5EF4-FFF2-40B4-BE49-F238E27FC236}">
                <a16:creationId xmlns:a16="http://schemas.microsoft.com/office/drawing/2014/main" id="{DB4F8F1C-B698-4AA4-ABAB-2A75233A01CC}"/>
              </a:ext>
            </a:extLst>
          </p:cNvPr>
          <p:cNvSpPr/>
          <p:nvPr/>
        </p:nvSpPr>
        <p:spPr>
          <a:xfrm rot="8626992">
            <a:off x="6256929" y="584375"/>
            <a:ext cx="389976" cy="107397"/>
          </a:xfrm>
          <a:prstGeom prst="diagStripe">
            <a:avLst>
              <a:gd name="adj" fmla="val 67246"/>
            </a:avLst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Диагональная полоса 35">
            <a:extLst>
              <a:ext uri="{FF2B5EF4-FFF2-40B4-BE49-F238E27FC236}">
                <a16:creationId xmlns:a16="http://schemas.microsoft.com/office/drawing/2014/main" id="{E4133409-94DD-42E2-AEDA-E7A4812C6C43}"/>
              </a:ext>
            </a:extLst>
          </p:cNvPr>
          <p:cNvSpPr/>
          <p:nvPr/>
        </p:nvSpPr>
        <p:spPr>
          <a:xfrm rot="11153451">
            <a:off x="6918288" y="417210"/>
            <a:ext cx="342852" cy="222857"/>
          </a:xfrm>
          <a:prstGeom prst="diagStripe">
            <a:avLst/>
          </a:prstGeom>
          <a:solidFill>
            <a:srgbClr val="FFC35C"/>
          </a:solidFill>
          <a:ln>
            <a:solidFill>
              <a:srgbClr val="FFC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5A57D5F9-03C3-4E74-8D24-A74F469F67EF}"/>
              </a:ext>
            </a:extLst>
          </p:cNvPr>
          <p:cNvSpPr/>
          <p:nvPr/>
        </p:nvSpPr>
        <p:spPr>
          <a:xfrm rot="18906477">
            <a:off x="6996641" y="632333"/>
            <a:ext cx="369725" cy="92913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17D75B83-0CF0-493A-B200-57FD550888D3}"/>
              </a:ext>
            </a:extLst>
          </p:cNvPr>
          <p:cNvSpPr/>
          <p:nvPr/>
        </p:nvSpPr>
        <p:spPr>
          <a:xfrm rot="2795641">
            <a:off x="6922693" y="627591"/>
            <a:ext cx="226970" cy="206068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>
            <a:extLst>
              <a:ext uri="{FF2B5EF4-FFF2-40B4-BE49-F238E27FC236}">
                <a16:creationId xmlns:a16="http://schemas.microsoft.com/office/drawing/2014/main" id="{6EFC7212-009C-47D0-893F-471F945F6956}"/>
              </a:ext>
            </a:extLst>
          </p:cNvPr>
          <p:cNvSpPr/>
          <p:nvPr/>
        </p:nvSpPr>
        <p:spPr>
          <a:xfrm rot="20871302">
            <a:off x="6768065" y="732391"/>
            <a:ext cx="226970" cy="172241"/>
          </a:xfrm>
          <a:prstGeom prst="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EAD69AB5-9F21-4F8D-BCA8-25A102DF2313}"/>
              </a:ext>
            </a:extLst>
          </p:cNvPr>
          <p:cNvSpPr/>
          <p:nvPr/>
        </p:nvSpPr>
        <p:spPr>
          <a:xfrm rot="16737418">
            <a:off x="6579549" y="775051"/>
            <a:ext cx="221500" cy="189243"/>
          </a:xfrm>
          <a:prstGeom prst="rt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8FC21587-61C3-4767-992F-D0C1D84272BC}"/>
              </a:ext>
            </a:extLst>
          </p:cNvPr>
          <p:cNvSpPr/>
          <p:nvPr/>
        </p:nvSpPr>
        <p:spPr>
          <a:xfrm rot="7964979">
            <a:off x="6378381" y="1044709"/>
            <a:ext cx="281260" cy="162045"/>
          </a:xfrm>
          <a:prstGeom prst="rt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>
            <a:extLst>
              <a:ext uri="{FF2B5EF4-FFF2-40B4-BE49-F238E27FC236}">
                <a16:creationId xmlns:a16="http://schemas.microsoft.com/office/drawing/2014/main" id="{4ED6E672-D7FC-45F6-A2E5-A9AE69E7C9DB}"/>
              </a:ext>
            </a:extLst>
          </p:cNvPr>
          <p:cNvSpPr/>
          <p:nvPr/>
        </p:nvSpPr>
        <p:spPr>
          <a:xfrm rot="17484715">
            <a:off x="6632156" y="954245"/>
            <a:ext cx="72275" cy="121748"/>
          </a:xfrm>
          <a:prstGeom prst="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иагональная полоса 42">
            <a:extLst>
              <a:ext uri="{FF2B5EF4-FFF2-40B4-BE49-F238E27FC236}">
                <a16:creationId xmlns:a16="http://schemas.microsoft.com/office/drawing/2014/main" id="{EC5A5AC0-17FC-4584-B843-BD657B2C4117}"/>
              </a:ext>
            </a:extLst>
          </p:cNvPr>
          <p:cNvSpPr/>
          <p:nvPr/>
        </p:nvSpPr>
        <p:spPr>
          <a:xfrm rot="8855113">
            <a:off x="6268645" y="1049992"/>
            <a:ext cx="230080" cy="69795"/>
          </a:xfrm>
          <a:prstGeom prst="diagStripe">
            <a:avLst/>
          </a:prstGeom>
          <a:solidFill>
            <a:srgbClr val="B72C1B"/>
          </a:solidFill>
          <a:ln>
            <a:solidFill>
              <a:srgbClr val="B72C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89EDB075-0FC6-46C5-8298-37D2255BAABF}"/>
              </a:ext>
            </a:extLst>
          </p:cNvPr>
          <p:cNvSpPr/>
          <p:nvPr/>
        </p:nvSpPr>
        <p:spPr>
          <a:xfrm rot="18562660">
            <a:off x="6338726" y="1051536"/>
            <a:ext cx="315570" cy="217876"/>
          </a:xfrm>
          <a:prstGeom prst="rtTriangle">
            <a:avLst/>
          </a:prstGeom>
          <a:solidFill>
            <a:srgbClr val="C75620"/>
          </a:solidFill>
          <a:ln>
            <a:solidFill>
              <a:srgbClr val="C756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AEBA0C2-A865-4F77-A286-B4E5B32FACC0}"/>
              </a:ext>
            </a:extLst>
          </p:cNvPr>
          <p:cNvSpPr/>
          <p:nvPr/>
        </p:nvSpPr>
        <p:spPr>
          <a:xfrm rot="13205510">
            <a:off x="6152015" y="1254290"/>
            <a:ext cx="153983" cy="453400"/>
          </a:xfrm>
          <a:prstGeom prst="rtTriangle">
            <a:avLst/>
          </a:prstGeom>
          <a:solidFill>
            <a:srgbClr val="9B3213"/>
          </a:solidFill>
          <a:ln>
            <a:solidFill>
              <a:srgbClr val="9B32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E91F9569-C61A-4969-AE06-3E52C6E175C8}"/>
              </a:ext>
            </a:extLst>
          </p:cNvPr>
          <p:cNvSpPr/>
          <p:nvPr/>
        </p:nvSpPr>
        <p:spPr>
          <a:xfrm rot="10800000" flipH="1">
            <a:off x="6108891" y="1287790"/>
            <a:ext cx="160863" cy="453400"/>
          </a:xfrm>
          <a:prstGeom prst="rtTriangle">
            <a:avLst/>
          </a:prstGeom>
          <a:solidFill>
            <a:srgbClr val="2C0813"/>
          </a:solidFill>
          <a:ln>
            <a:solidFill>
              <a:srgbClr val="2C08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ый треугольник 46">
            <a:extLst>
              <a:ext uri="{FF2B5EF4-FFF2-40B4-BE49-F238E27FC236}">
                <a16:creationId xmlns:a16="http://schemas.microsoft.com/office/drawing/2014/main" id="{2E398162-D255-4A85-989C-32ADC3BB5508}"/>
              </a:ext>
            </a:extLst>
          </p:cNvPr>
          <p:cNvSpPr/>
          <p:nvPr/>
        </p:nvSpPr>
        <p:spPr>
          <a:xfrm rot="10800000">
            <a:off x="5936465" y="1283998"/>
            <a:ext cx="153983" cy="453400"/>
          </a:xfrm>
          <a:prstGeom prst="rtTriangle">
            <a:avLst/>
          </a:prstGeom>
          <a:solidFill>
            <a:srgbClr val="530C19"/>
          </a:solidFill>
          <a:ln>
            <a:solidFill>
              <a:srgbClr val="530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ый треугольник 47">
            <a:extLst>
              <a:ext uri="{FF2B5EF4-FFF2-40B4-BE49-F238E27FC236}">
                <a16:creationId xmlns:a16="http://schemas.microsoft.com/office/drawing/2014/main" id="{B75D06DE-188C-4FCB-9598-FC08BFCF32E9}"/>
              </a:ext>
            </a:extLst>
          </p:cNvPr>
          <p:cNvSpPr/>
          <p:nvPr/>
        </p:nvSpPr>
        <p:spPr>
          <a:xfrm rot="17502915">
            <a:off x="6377322" y="1237049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ый треугольник 48">
            <a:extLst>
              <a:ext uri="{FF2B5EF4-FFF2-40B4-BE49-F238E27FC236}">
                <a16:creationId xmlns:a16="http://schemas.microsoft.com/office/drawing/2014/main" id="{8666422A-6D77-454E-BC44-9884C023BE18}"/>
              </a:ext>
            </a:extLst>
          </p:cNvPr>
          <p:cNvSpPr/>
          <p:nvPr/>
        </p:nvSpPr>
        <p:spPr>
          <a:xfrm rot="7945022">
            <a:off x="6158332" y="1555271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1C9F1C4A-109A-4F14-94AD-38824DFBA6E2}"/>
              </a:ext>
            </a:extLst>
          </p:cNvPr>
          <p:cNvSpPr/>
          <p:nvPr/>
        </p:nvSpPr>
        <p:spPr>
          <a:xfrm rot="14360103">
            <a:off x="6547191" y="1292023"/>
            <a:ext cx="160426" cy="216139"/>
          </a:xfrm>
          <a:prstGeom prst="rtTriangle">
            <a:avLst/>
          </a:prstGeom>
          <a:solidFill>
            <a:srgbClr val="892021"/>
          </a:solidFill>
          <a:ln>
            <a:solidFill>
              <a:srgbClr val="892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B3C9FCB1-656B-4A7D-875A-06966DF02056}"/>
              </a:ext>
            </a:extLst>
          </p:cNvPr>
          <p:cNvSpPr/>
          <p:nvPr/>
        </p:nvSpPr>
        <p:spPr>
          <a:xfrm rot="3094872">
            <a:off x="6718035" y="1166159"/>
            <a:ext cx="181958" cy="188688"/>
          </a:xfrm>
          <a:prstGeom prst="rtTriangle">
            <a:avLst/>
          </a:prstGeom>
          <a:solidFill>
            <a:srgbClr val="C74539"/>
          </a:solidFill>
          <a:ln>
            <a:solidFill>
              <a:srgbClr val="C74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ый треугольник 51">
            <a:extLst>
              <a:ext uri="{FF2B5EF4-FFF2-40B4-BE49-F238E27FC236}">
                <a16:creationId xmlns:a16="http://schemas.microsoft.com/office/drawing/2014/main" id="{BEB096DA-4CBF-4626-972C-EC56F483B92F}"/>
              </a:ext>
            </a:extLst>
          </p:cNvPr>
          <p:cNvSpPr/>
          <p:nvPr/>
        </p:nvSpPr>
        <p:spPr>
          <a:xfrm rot="10377311" flipH="1">
            <a:off x="6807054" y="917813"/>
            <a:ext cx="430242" cy="180853"/>
          </a:xfrm>
          <a:prstGeom prst="rtTriangle">
            <a:avLst/>
          </a:prstGeom>
          <a:solidFill>
            <a:srgbClr val="FFDA6B"/>
          </a:solidFill>
          <a:ln>
            <a:solidFill>
              <a:srgbClr val="FFD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ый треугольник 52">
            <a:extLst>
              <a:ext uri="{FF2B5EF4-FFF2-40B4-BE49-F238E27FC236}">
                <a16:creationId xmlns:a16="http://schemas.microsoft.com/office/drawing/2014/main" id="{9450804D-0469-45B4-9782-BF84C0224473}"/>
              </a:ext>
            </a:extLst>
          </p:cNvPr>
          <p:cNvSpPr/>
          <p:nvPr/>
        </p:nvSpPr>
        <p:spPr>
          <a:xfrm rot="17253630">
            <a:off x="6858336" y="993808"/>
            <a:ext cx="181958" cy="188688"/>
          </a:xfrm>
          <a:prstGeom prst="rtTriangle">
            <a:avLst/>
          </a:prstGeom>
          <a:solidFill>
            <a:srgbClr val="B13437"/>
          </a:solidFill>
          <a:ln>
            <a:solidFill>
              <a:srgbClr val="B1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>
            <a:extLst>
              <a:ext uri="{FF2B5EF4-FFF2-40B4-BE49-F238E27FC236}">
                <a16:creationId xmlns:a16="http://schemas.microsoft.com/office/drawing/2014/main" id="{B19C6DFB-198D-46C8-8517-98BF1CFB8B78}"/>
              </a:ext>
            </a:extLst>
          </p:cNvPr>
          <p:cNvSpPr/>
          <p:nvPr/>
        </p:nvSpPr>
        <p:spPr>
          <a:xfrm rot="5947773">
            <a:off x="7076190" y="1004065"/>
            <a:ext cx="175585" cy="168726"/>
          </a:xfrm>
          <a:prstGeom prst="triangle">
            <a:avLst/>
          </a:prstGeom>
          <a:solidFill>
            <a:srgbClr val="A2283C"/>
          </a:solidFill>
          <a:ln>
            <a:solidFill>
              <a:srgbClr val="A22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ый треугольник 54">
            <a:extLst>
              <a:ext uri="{FF2B5EF4-FFF2-40B4-BE49-F238E27FC236}">
                <a16:creationId xmlns:a16="http://schemas.microsoft.com/office/drawing/2014/main" id="{8DA49EFB-05E7-424C-8623-70552A2EDFF3}"/>
              </a:ext>
            </a:extLst>
          </p:cNvPr>
          <p:cNvSpPr/>
          <p:nvPr/>
        </p:nvSpPr>
        <p:spPr>
          <a:xfrm rot="2690068" flipV="1">
            <a:off x="7234995" y="547335"/>
            <a:ext cx="234795" cy="497079"/>
          </a:xfrm>
          <a:prstGeom prst="rtTriangle">
            <a:avLst/>
          </a:prstGeom>
          <a:solidFill>
            <a:srgbClr val="FDDFAF"/>
          </a:solidFill>
          <a:ln>
            <a:solidFill>
              <a:srgbClr val="FD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:a16="http://schemas.microsoft.com/office/drawing/2014/main" id="{7DCDF0E4-7F30-4CAD-BE0B-AEA34AA821D2}"/>
              </a:ext>
            </a:extLst>
          </p:cNvPr>
          <p:cNvSpPr/>
          <p:nvPr/>
        </p:nvSpPr>
        <p:spPr>
          <a:xfrm rot="12066219" flipH="1">
            <a:off x="7495357" y="896272"/>
            <a:ext cx="467728" cy="192107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ый треугольник 56">
            <a:extLst>
              <a:ext uri="{FF2B5EF4-FFF2-40B4-BE49-F238E27FC236}">
                <a16:creationId xmlns:a16="http://schemas.microsoft.com/office/drawing/2014/main" id="{7DFCD83D-14A7-4C6A-9894-1F7CF26BA6AF}"/>
              </a:ext>
            </a:extLst>
          </p:cNvPr>
          <p:cNvSpPr/>
          <p:nvPr/>
        </p:nvSpPr>
        <p:spPr>
          <a:xfrm rot="21399274" flipH="1">
            <a:off x="7186470" y="855170"/>
            <a:ext cx="258736" cy="168651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иагональная полоса 57">
            <a:extLst>
              <a:ext uri="{FF2B5EF4-FFF2-40B4-BE49-F238E27FC236}">
                <a16:creationId xmlns:a16="http://schemas.microsoft.com/office/drawing/2014/main" id="{373B358F-26DC-4480-9410-6C1F159C60AA}"/>
              </a:ext>
            </a:extLst>
          </p:cNvPr>
          <p:cNvSpPr/>
          <p:nvPr/>
        </p:nvSpPr>
        <p:spPr>
          <a:xfrm rot="2449596">
            <a:off x="7661983" y="809181"/>
            <a:ext cx="506502" cy="200134"/>
          </a:xfrm>
          <a:prstGeom prst="diagStripe">
            <a:avLst/>
          </a:prstGeom>
          <a:solidFill>
            <a:srgbClr val="EECBAA"/>
          </a:solidFill>
          <a:ln>
            <a:solidFill>
              <a:srgbClr val="EEC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Диагональная полоса 58">
            <a:extLst>
              <a:ext uri="{FF2B5EF4-FFF2-40B4-BE49-F238E27FC236}">
                <a16:creationId xmlns:a16="http://schemas.microsoft.com/office/drawing/2014/main" id="{10D148BC-3B7C-4A59-A677-CF05D757CE2B}"/>
              </a:ext>
            </a:extLst>
          </p:cNvPr>
          <p:cNvSpPr/>
          <p:nvPr/>
        </p:nvSpPr>
        <p:spPr>
          <a:xfrm rot="9567397" flipH="1">
            <a:off x="7518545" y="918042"/>
            <a:ext cx="536139" cy="200134"/>
          </a:xfrm>
          <a:prstGeom prst="diagStripe">
            <a:avLst/>
          </a:prstGeom>
          <a:solidFill>
            <a:srgbClr val="FFD2A5"/>
          </a:solidFill>
          <a:ln>
            <a:solidFill>
              <a:srgbClr val="FFD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Равнобедренный треугольник 59">
            <a:extLst>
              <a:ext uri="{FF2B5EF4-FFF2-40B4-BE49-F238E27FC236}">
                <a16:creationId xmlns:a16="http://schemas.microsoft.com/office/drawing/2014/main" id="{FD7B9606-2E42-43B7-BC1B-9A47A8E27960}"/>
              </a:ext>
            </a:extLst>
          </p:cNvPr>
          <p:cNvSpPr/>
          <p:nvPr/>
        </p:nvSpPr>
        <p:spPr>
          <a:xfrm rot="2695843">
            <a:off x="7353034" y="1004798"/>
            <a:ext cx="140403" cy="143088"/>
          </a:xfrm>
          <a:prstGeom prst="triangle">
            <a:avLst/>
          </a:prstGeom>
          <a:solidFill>
            <a:srgbClr val="FDF0BA"/>
          </a:solidFill>
          <a:ln>
            <a:solidFill>
              <a:srgbClr val="FDF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иагональная полоса 60">
            <a:extLst>
              <a:ext uri="{FF2B5EF4-FFF2-40B4-BE49-F238E27FC236}">
                <a16:creationId xmlns:a16="http://schemas.microsoft.com/office/drawing/2014/main" id="{F3E95F22-BC2E-4267-AD15-2914CDEEB531}"/>
              </a:ext>
            </a:extLst>
          </p:cNvPr>
          <p:cNvSpPr/>
          <p:nvPr/>
        </p:nvSpPr>
        <p:spPr>
          <a:xfrm rot="904756">
            <a:off x="7147552" y="1118129"/>
            <a:ext cx="185584" cy="216508"/>
          </a:xfrm>
          <a:prstGeom prst="diagStripe">
            <a:avLst/>
          </a:prstGeom>
          <a:solidFill>
            <a:srgbClr val="F68A6D"/>
          </a:solidFill>
          <a:ln>
            <a:solidFill>
              <a:srgbClr val="F68A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Прямоугольный треугольник 61">
            <a:extLst>
              <a:ext uri="{FF2B5EF4-FFF2-40B4-BE49-F238E27FC236}">
                <a16:creationId xmlns:a16="http://schemas.microsoft.com/office/drawing/2014/main" id="{6F7626BD-6170-4A86-82F2-F119550FD562}"/>
              </a:ext>
            </a:extLst>
          </p:cNvPr>
          <p:cNvSpPr/>
          <p:nvPr/>
        </p:nvSpPr>
        <p:spPr>
          <a:xfrm rot="878655" flipH="1">
            <a:off x="7523320" y="1082123"/>
            <a:ext cx="354113" cy="165973"/>
          </a:xfrm>
          <a:prstGeom prst="rtTriangle">
            <a:avLst/>
          </a:prstGeom>
          <a:solidFill>
            <a:srgbClr val="DE9764"/>
          </a:solidFill>
          <a:ln>
            <a:solidFill>
              <a:srgbClr val="DE97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>
            <a:extLst>
              <a:ext uri="{FF2B5EF4-FFF2-40B4-BE49-F238E27FC236}">
                <a16:creationId xmlns:a16="http://schemas.microsoft.com/office/drawing/2014/main" id="{DB6E187B-F5D5-46AB-8067-242E23B2F581}"/>
              </a:ext>
            </a:extLst>
          </p:cNvPr>
          <p:cNvSpPr/>
          <p:nvPr/>
        </p:nvSpPr>
        <p:spPr>
          <a:xfrm rot="5101037">
            <a:off x="7490687" y="1086863"/>
            <a:ext cx="178059" cy="499840"/>
          </a:xfrm>
          <a:prstGeom prst="triangle">
            <a:avLst>
              <a:gd name="adj" fmla="val 44423"/>
            </a:avLst>
          </a:prstGeom>
          <a:solidFill>
            <a:srgbClr val="7C1316"/>
          </a:solidFill>
          <a:ln>
            <a:solidFill>
              <a:srgbClr val="7C1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1D7A7B97-65B2-4DCC-8BC4-036DB8E0F8CC}"/>
              </a:ext>
            </a:extLst>
          </p:cNvPr>
          <p:cNvSpPr/>
          <p:nvPr/>
        </p:nvSpPr>
        <p:spPr>
          <a:xfrm>
            <a:off x="6845219" y="1195938"/>
            <a:ext cx="234794" cy="127989"/>
          </a:xfrm>
          <a:prstGeom prst="rtTriangle">
            <a:avLst/>
          </a:prstGeom>
          <a:solidFill>
            <a:srgbClr val="E66148"/>
          </a:solidFill>
          <a:ln>
            <a:solidFill>
              <a:srgbClr val="E661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AE6971EA-02FD-465D-B4D9-3564C9795E5B}"/>
              </a:ext>
            </a:extLst>
          </p:cNvPr>
          <p:cNvSpPr/>
          <p:nvPr/>
        </p:nvSpPr>
        <p:spPr>
          <a:xfrm rot="15770184">
            <a:off x="7094046" y="1270148"/>
            <a:ext cx="138623" cy="248229"/>
          </a:xfrm>
          <a:prstGeom prst="triangle">
            <a:avLst/>
          </a:prstGeom>
          <a:solidFill>
            <a:srgbClr val="F19B78"/>
          </a:solidFill>
          <a:ln>
            <a:solidFill>
              <a:srgbClr val="F19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582A98A2-DF97-4074-8C3E-15DA462D5625}"/>
              </a:ext>
            </a:extLst>
          </p:cNvPr>
          <p:cNvSpPr/>
          <p:nvPr/>
        </p:nvSpPr>
        <p:spPr>
          <a:xfrm rot="408713">
            <a:off x="6648700" y="1373076"/>
            <a:ext cx="538772" cy="178981"/>
          </a:xfrm>
          <a:prstGeom prst="triangle">
            <a:avLst/>
          </a:prstGeom>
          <a:solidFill>
            <a:srgbClr val="E38D71"/>
          </a:solidFill>
          <a:ln>
            <a:solidFill>
              <a:srgbClr val="E3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017269E3-9662-4E3B-A2E4-FBADDA14D8B3}"/>
              </a:ext>
            </a:extLst>
          </p:cNvPr>
          <p:cNvSpPr/>
          <p:nvPr/>
        </p:nvSpPr>
        <p:spPr>
          <a:xfrm rot="1698476" flipH="1">
            <a:off x="6615334" y="1470126"/>
            <a:ext cx="409466" cy="201389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348E6DBD-6433-49E8-BBFC-1395FEADD372}"/>
              </a:ext>
            </a:extLst>
          </p:cNvPr>
          <p:cNvSpPr/>
          <p:nvPr/>
        </p:nvSpPr>
        <p:spPr>
          <a:xfrm rot="10263667">
            <a:off x="6994408" y="1773815"/>
            <a:ext cx="215159" cy="412966"/>
          </a:xfrm>
          <a:prstGeom prst="rtTriangle">
            <a:avLst/>
          </a:prstGeom>
          <a:solidFill>
            <a:srgbClr val="84192A"/>
          </a:solidFill>
          <a:ln>
            <a:solidFill>
              <a:srgbClr val="841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ый треугольник 68">
            <a:extLst>
              <a:ext uri="{FF2B5EF4-FFF2-40B4-BE49-F238E27FC236}">
                <a16:creationId xmlns:a16="http://schemas.microsoft.com/office/drawing/2014/main" id="{DF41047E-A6AA-4DFA-887B-1275FA7EC09D}"/>
              </a:ext>
            </a:extLst>
          </p:cNvPr>
          <p:cNvSpPr/>
          <p:nvPr/>
        </p:nvSpPr>
        <p:spPr>
          <a:xfrm rot="6527378">
            <a:off x="7111775" y="1570669"/>
            <a:ext cx="144725" cy="306213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ый треугольник 69">
            <a:extLst>
              <a:ext uri="{FF2B5EF4-FFF2-40B4-BE49-F238E27FC236}">
                <a16:creationId xmlns:a16="http://schemas.microsoft.com/office/drawing/2014/main" id="{CE64C130-44E6-476C-A2BB-979FE427A88A}"/>
              </a:ext>
            </a:extLst>
          </p:cNvPr>
          <p:cNvSpPr/>
          <p:nvPr/>
        </p:nvSpPr>
        <p:spPr>
          <a:xfrm rot="11538671">
            <a:off x="7026068" y="1490770"/>
            <a:ext cx="446155" cy="194912"/>
          </a:xfrm>
          <a:prstGeom prst="rtTriangle">
            <a:avLst/>
          </a:prstGeom>
          <a:solidFill>
            <a:srgbClr val="D34D39"/>
          </a:solidFill>
          <a:ln>
            <a:solidFill>
              <a:srgbClr val="D34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ый треугольник 70">
            <a:extLst>
              <a:ext uri="{FF2B5EF4-FFF2-40B4-BE49-F238E27FC236}">
                <a16:creationId xmlns:a16="http://schemas.microsoft.com/office/drawing/2014/main" id="{5C4B90A6-1CE5-4E43-965F-72740900D16E}"/>
              </a:ext>
            </a:extLst>
          </p:cNvPr>
          <p:cNvSpPr/>
          <p:nvPr/>
        </p:nvSpPr>
        <p:spPr>
          <a:xfrm rot="4076691">
            <a:off x="7725493" y="1256441"/>
            <a:ext cx="155884" cy="523875"/>
          </a:xfrm>
          <a:prstGeom prst="rtTriangle">
            <a:avLst/>
          </a:prstGeom>
          <a:solidFill>
            <a:srgbClr val="981930"/>
          </a:solidFill>
          <a:ln>
            <a:solidFill>
              <a:srgbClr val="981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Диагональная полоса 71">
            <a:extLst>
              <a:ext uri="{FF2B5EF4-FFF2-40B4-BE49-F238E27FC236}">
                <a16:creationId xmlns:a16="http://schemas.microsoft.com/office/drawing/2014/main" id="{B811EFF5-0658-437A-8AF8-5ADFB53B53F0}"/>
              </a:ext>
            </a:extLst>
          </p:cNvPr>
          <p:cNvSpPr/>
          <p:nvPr/>
        </p:nvSpPr>
        <p:spPr>
          <a:xfrm rot="21211720">
            <a:off x="7435308" y="1360858"/>
            <a:ext cx="541109" cy="129388"/>
          </a:xfrm>
          <a:prstGeom prst="diagStripe">
            <a:avLst/>
          </a:prstGeom>
          <a:solidFill>
            <a:srgbClr val="E66546"/>
          </a:solidFill>
          <a:ln>
            <a:solidFill>
              <a:srgbClr val="E6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:a16="http://schemas.microsoft.com/office/drawing/2014/main" id="{768C4459-5F14-4ECF-93AE-551485BC0308}"/>
              </a:ext>
            </a:extLst>
          </p:cNvPr>
          <p:cNvSpPr/>
          <p:nvPr/>
        </p:nvSpPr>
        <p:spPr>
          <a:xfrm rot="12414212" flipH="1">
            <a:off x="8039795" y="1396682"/>
            <a:ext cx="305539" cy="95070"/>
          </a:xfrm>
          <a:prstGeom prst="triangle">
            <a:avLst/>
          </a:prstGeom>
          <a:solidFill>
            <a:srgbClr val="E36847"/>
          </a:solidFill>
          <a:ln>
            <a:solidFill>
              <a:srgbClr val="E368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ый треугольник 73">
            <a:extLst>
              <a:ext uri="{FF2B5EF4-FFF2-40B4-BE49-F238E27FC236}">
                <a16:creationId xmlns:a16="http://schemas.microsoft.com/office/drawing/2014/main" id="{99AE1FD1-0F55-4B6B-8072-899606AFE1E7}"/>
              </a:ext>
            </a:extLst>
          </p:cNvPr>
          <p:cNvSpPr/>
          <p:nvPr/>
        </p:nvSpPr>
        <p:spPr>
          <a:xfrm rot="859188">
            <a:off x="7895534" y="1205491"/>
            <a:ext cx="181756" cy="81336"/>
          </a:xfrm>
          <a:prstGeom prst="rtTriangle">
            <a:avLst/>
          </a:prstGeom>
          <a:solidFill>
            <a:srgbClr val="C35748"/>
          </a:solidFill>
          <a:ln>
            <a:solidFill>
              <a:srgbClr val="C3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ый треугольник 74">
            <a:extLst>
              <a:ext uri="{FF2B5EF4-FFF2-40B4-BE49-F238E27FC236}">
                <a16:creationId xmlns:a16="http://schemas.microsoft.com/office/drawing/2014/main" id="{798E9FEB-6403-471F-86BB-AA7E15B1504C}"/>
              </a:ext>
            </a:extLst>
          </p:cNvPr>
          <p:cNvSpPr/>
          <p:nvPr/>
        </p:nvSpPr>
        <p:spPr>
          <a:xfrm rot="8797255">
            <a:off x="7958995" y="1392095"/>
            <a:ext cx="151649" cy="173982"/>
          </a:xfrm>
          <a:prstGeom prst="rtTriangle">
            <a:avLst/>
          </a:prstGeom>
          <a:solidFill>
            <a:srgbClr val="CF533F"/>
          </a:solidFill>
          <a:ln>
            <a:solidFill>
              <a:srgbClr val="CF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ый треугольник 75">
            <a:extLst>
              <a:ext uri="{FF2B5EF4-FFF2-40B4-BE49-F238E27FC236}">
                <a16:creationId xmlns:a16="http://schemas.microsoft.com/office/drawing/2014/main" id="{E6D4B12F-97A9-415C-ADF1-42D824A6F8DD}"/>
              </a:ext>
            </a:extLst>
          </p:cNvPr>
          <p:cNvSpPr/>
          <p:nvPr/>
        </p:nvSpPr>
        <p:spPr>
          <a:xfrm rot="4771068">
            <a:off x="7199603" y="1775305"/>
            <a:ext cx="248399" cy="189786"/>
          </a:xfrm>
          <a:prstGeom prst="rtTriangle">
            <a:avLst/>
          </a:prstGeom>
          <a:solidFill>
            <a:srgbClr val="6F112C"/>
          </a:solidFill>
          <a:ln>
            <a:solidFill>
              <a:srgbClr val="6F11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ый треугольник 76">
            <a:extLst>
              <a:ext uri="{FF2B5EF4-FFF2-40B4-BE49-F238E27FC236}">
                <a16:creationId xmlns:a16="http://schemas.microsoft.com/office/drawing/2014/main" id="{3090A459-5EEB-4689-9ACE-CACD823D17CC}"/>
              </a:ext>
            </a:extLst>
          </p:cNvPr>
          <p:cNvSpPr/>
          <p:nvPr/>
        </p:nvSpPr>
        <p:spPr>
          <a:xfrm rot="3774311" flipV="1">
            <a:off x="7457267" y="1819341"/>
            <a:ext cx="181216" cy="460930"/>
          </a:xfrm>
          <a:prstGeom prst="rtTriangle">
            <a:avLst/>
          </a:prstGeom>
          <a:solidFill>
            <a:srgbClr val="D96B3E"/>
          </a:solidFill>
          <a:ln>
            <a:solidFill>
              <a:srgbClr val="D96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ый треугольник 77">
            <a:extLst>
              <a:ext uri="{FF2B5EF4-FFF2-40B4-BE49-F238E27FC236}">
                <a16:creationId xmlns:a16="http://schemas.microsoft.com/office/drawing/2014/main" id="{C1FF206C-7888-4517-913D-4E1EA51C791E}"/>
              </a:ext>
            </a:extLst>
          </p:cNvPr>
          <p:cNvSpPr/>
          <p:nvPr/>
        </p:nvSpPr>
        <p:spPr>
          <a:xfrm rot="6599236">
            <a:off x="7303393" y="1879812"/>
            <a:ext cx="210606" cy="180261"/>
          </a:xfrm>
          <a:prstGeom prst="rtTriangle">
            <a:avLst/>
          </a:prstGeom>
          <a:solidFill>
            <a:srgbClr val="55081D"/>
          </a:solidFill>
          <a:ln>
            <a:solidFill>
              <a:srgbClr val="55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5152B154-2CE7-4183-860B-49DF0EF5967E}"/>
              </a:ext>
            </a:extLst>
          </p:cNvPr>
          <p:cNvSpPr/>
          <p:nvPr/>
        </p:nvSpPr>
        <p:spPr>
          <a:xfrm rot="21071175">
            <a:off x="7641855" y="1615421"/>
            <a:ext cx="492884" cy="110218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425FF8F0-1705-4F9C-AF2B-3630904538CB}"/>
              </a:ext>
            </a:extLst>
          </p:cNvPr>
          <p:cNvSpPr/>
          <p:nvPr/>
        </p:nvSpPr>
        <p:spPr>
          <a:xfrm rot="15378674">
            <a:off x="7464025" y="1658637"/>
            <a:ext cx="89689" cy="210605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>
            <a:extLst>
              <a:ext uri="{FF2B5EF4-FFF2-40B4-BE49-F238E27FC236}">
                <a16:creationId xmlns:a16="http://schemas.microsoft.com/office/drawing/2014/main" id="{C707D13B-7E56-4AC0-9156-6BD91964FD79}"/>
              </a:ext>
            </a:extLst>
          </p:cNvPr>
          <p:cNvSpPr/>
          <p:nvPr/>
        </p:nvSpPr>
        <p:spPr>
          <a:xfrm rot="16835495">
            <a:off x="7726629" y="1652702"/>
            <a:ext cx="153614" cy="371266"/>
          </a:xfrm>
          <a:prstGeom prst="triangle">
            <a:avLst/>
          </a:prstGeom>
          <a:solidFill>
            <a:srgbClr val="F56D59"/>
          </a:solidFill>
          <a:ln>
            <a:solidFill>
              <a:srgbClr val="F56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Равнобедренный треугольник 81">
            <a:extLst>
              <a:ext uri="{FF2B5EF4-FFF2-40B4-BE49-F238E27FC236}">
                <a16:creationId xmlns:a16="http://schemas.microsoft.com/office/drawing/2014/main" id="{3DFDF1DF-E79C-463D-9910-2EA2AE4F7A3B}"/>
              </a:ext>
            </a:extLst>
          </p:cNvPr>
          <p:cNvSpPr/>
          <p:nvPr/>
        </p:nvSpPr>
        <p:spPr>
          <a:xfrm rot="5880575">
            <a:off x="8056646" y="1779010"/>
            <a:ext cx="167255" cy="201014"/>
          </a:xfrm>
          <a:prstGeom prst="triangle">
            <a:avLst/>
          </a:prstGeom>
          <a:solidFill>
            <a:srgbClr val="FD6980"/>
          </a:solidFill>
          <a:ln>
            <a:solidFill>
              <a:srgbClr val="FD6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ый треугольник 82">
            <a:extLst>
              <a:ext uri="{FF2B5EF4-FFF2-40B4-BE49-F238E27FC236}">
                <a16:creationId xmlns:a16="http://schemas.microsoft.com/office/drawing/2014/main" id="{92F6D86A-736B-496A-8C8B-BED6C17E5913}"/>
              </a:ext>
            </a:extLst>
          </p:cNvPr>
          <p:cNvSpPr/>
          <p:nvPr/>
        </p:nvSpPr>
        <p:spPr>
          <a:xfrm rot="20932519">
            <a:off x="7793434" y="1899545"/>
            <a:ext cx="205983" cy="96817"/>
          </a:xfrm>
          <a:prstGeom prst="rtTriangle">
            <a:avLst/>
          </a:prstGeom>
          <a:solidFill>
            <a:srgbClr val="F77942"/>
          </a:solidFill>
          <a:ln>
            <a:solidFill>
              <a:srgbClr val="F7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ый треугольник 83">
            <a:extLst>
              <a:ext uri="{FF2B5EF4-FFF2-40B4-BE49-F238E27FC236}">
                <a16:creationId xmlns:a16="http://schemas.microsoft.com/office/drawing/2014/main" id="{D5B44A0F-4243-43BF-9F32-E6A9BEC79DAB}"/>
              </a:ext>
            </a:extLst>
          </p:cNvPr>
          <p:cNvSpPr/>
          <p:nvPr/>
        </p:nvSpPr>
        <p:spPr>
          <a:xfrm>
            <a:off x="8000024" y="2029802"/>
            <a:ext cx="359504" cy="155336"/>
          </a:xfrm>
          <a:prstGeom prst="rtTriangle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араллелограмм 84">
            <a:extLst>
              <a:ext uri="{FF2B5EF4-FFF2-40B4-BE49-F238E27FC236}">
                <a16:creationId xmlns:a16="http://schemas.microsoft.com/office/drawing/2014/main" id="{D29A51ED-A724-40A3-9221-06BD61944255}"/>
              </a:ext>
            </a:extLst>
          </p:cNvPr>
          <p:cNvSpPr/>
          <p:nvPr/>
        </p:nvSpPr>
        <p:spPr>
          <a:xfrm>
            <a:off x="7836424" y="2022246"/>
            <a:ext cx="156437" cy="134743"/>
          </a:xfrm>
          <a:prstGeom prst="parallelogram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ый треугольник 85">
            <a:extLst>
              <a:ext uri="{FF2B5EF4-FFF2-40B4-BE49-F238E27FC236}">
                <a16:creationId xmlns:a16="http://schemas.microsoft.com/office/drawing/2014/main" id="{46AA0893-F77D-417D-9A59-1D64D18AC024}"/>
              </a:ext>
            </a:extLst>
          </p:cNvPr>
          <p:cNvSpPr/>
          <p:nvPr/>
        </p:nvSpPr>
        <p:spPr>
          <a:xfrm rot="9091541">
            <a:off x="7543625" y="2127408"/>
            <a:ext cx="308359" cy="248880"/>
          </a:xfrm>
          <a:prstGeom prst="rtTriangle">
            <a:avLst/>
          </a:prstGeom>
          <a:solidFill>
            <a:srgbClr val="EB8159"/>
          </a:solidFill>
          <a:ln>
            <a:solidFill>
              <a:srgbClr val="EB8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ый треугольник 86">
            <a:extLst>
              <a:ext uri="{FF2B5EF4-FFF2-40B4-BE49-F238E27FC236}">
                <a16:creationId xmlns:a16="http://schemas.microsoft.com/office/drawing/2014/main" id="{362522FC-FC92-4AA0-B56D-8C0DFF198906}"/>
              </a:ext>
            </a:extLst>
          </p:cNvPr>
          <p:cNvSpPr/>
          <p:nvPr/>
        </p:nvSpPr>
        <p:spPr>
          <a:xfrm rot="19980188">
            <a:off x="7287358" y="2032619"/>
            <a:ext cx="391743" cy="14196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ый треугольник 87">
            <a:extLst>
              <a:ext uri="{FF2B5EF4-FFF2-40B4-BE49-F238E27FC236}">
                <a16:creationId xmlns:a16="http://schemas.microsoft.com/office/drawing/2014/main" id="{F4E01282-D30F-4186-BF8A-61E7D5FBD335}"/>
              </a:ext>
            </a:extLst>
          </p:cNvPr>
          <p:cNvSpPr/>
          <p:nvPr/>
        </p:nvSpPr>
        <p:spPr>
          <a:xfrm rot="9887037">
            <a:off x="7206544" y="2213283"/>
            <a:ext cx="67600" cy="13911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ый треугольник 88">
            <a:extLst>
              <a:ext uri="{FF2B5EF4-FFF2-40B4-BE49-F238E27FC236}">
                <a16:creationId xmlns:a16="http://schemas.microsoft.com/office/drawing/2014/main" id="{C82A8879-DCEC-4DA5-8CA1-EBC825F8EF42}"/>
              </a:ext>
            </a:extLst>
          </p:cNvPr>
          <p:cNvSpPr/>
          <p:nvPr/>
        </p:nvSpPr>
        <p:spPr>
          <a:xfrm rot="7296454">
            <a:off x="7354882" y="2275160"/>
            <a:ext cx="142558" cy="95090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>
            <a:extLst>
              <a:ext uri="{FF2B5EF4-FFF2-40B4-BE49-F238E27FC236}">
                <a16:creationId xmlns:a16="http://schemas.microsoft.com/office/drawing/2014/main" id="{FCFD58B2-DB9A-46DD-B7F7-839382747B85}"/>
              </a:ext>
            </a:extLst>
          </p:cNvPr>
          <p:cNvSpPr/>
          <p:nvPr/>
        </p:nvSpPr>
        <p:spPr>
          <a:xfrm rot="7966299">
            <a:off x="7549370" y="2341489"/>
            <a:ext cx="258375" cy="332427"/>
          </a:xfrm>
          <a:prstGeom prst="rtTriangle">
            <a:avLst/>
          </a:prstGeom>
          <a:solidFill>
            <a:srgbClr val="EC652D"/>
          </a:solidFill>
          <a:ln>
            <a:solidFill>
              <a:srgbClr val="EC6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ый треугольник 90">
            <a:extLst>
              <a:ext uri="{FF2B5EF4-FFF2-40B4-BE49-F238E27FC236}">
                <a16:creationId xmlns:a16="http://schemas.microsoft.com/office/drawing/2014/main" id="{41EA3731-F974-48A5-BE06-88DD4667BA75}"/>
              </a:ext>
            </a:extLst>
          </p:cNvPr>
          <p:cNvSpPr/>
          <p:nvPr/>
        </p:nvSpPr>
        <p:spPr>
          <a:xfrm rot="4801529">
            <a:off x="7468892" y="2298184"/>
            <a:ext cx="101661" cy="189396"/>
          </a:xfrm>
          <a:prstGeom prst="rtTriangle">
            <a:avLst/>
          </a:prstGeom>
          <a:solidFill>
            <a:srgbClr val="BA4236"/>
          </a:solidFill>
          <a:ln>
            <a:solidFill>
              <a:srgbClr val="BA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ый треугольник 91">
            <a:extLst>
              <a:ext uri="{FF2B5EF4-FFF2-40B4-BE49-F238E27FC236}">
                <a16:creationId xmlns:a16="http://schemas.microsoft.com/office/drawing/2014/main" id="{8133E7CF-FA5D-4791-8A91-BDA17BFA3C5A}"/>
              </a:ext>
            </a:extLst>
          </p:cNvPr>
          <p:cNvSpPr/>
          <p:nvPr/>
        </p:nvSpPr>
        <p:spPr>
          <a:xfrm>
            <a:off x="7201504" y="2293692"/>
            <a:ext cx="435153" cy="37551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ый треугольник 92">
            <a:extLst>
              <a:ext uri="{FF2B5EF4-FFF2-40B4-BE49-F238E27FC236}">
                <a16:creationId xmlns:a16="http://schemas.microsoft.com/office/drawing/2014/main" id="{9B83AE4F-A2EE-4899-B703-BAA19C3A2AD9}"/>
              </a:ext>
            </a:extLst>
          </p:cNvPr>
          <p:cNvSpPr/>
          <p:nvPr/>
        </p:nvSpPr>
        <p:spPr>
          <a:xfrm rot="10800000">
            <a:off x="7271672" y="2699054"/>
            <a:ext cx="389715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ый треугольник 93">
            <a:extLst>
              <a:ext uri="{FF2B5EF4-FFF2-40B4-BE49-F238E27FC236}">
                <a16:creationId xmlns:a16="http://schemas.microsoft.com/office/drawing/2014/main" id="{1CAFAF5A-7B46-4EC5-B3C5-4173FBB92A30}"/>
              </a:ext>
            </a:extLst>
          </p:cNvPr>
          <p:cNvSpPr/>
          <p:nvPr/>
        </p:nvSpPr>
        <p:spPr>
          <a:xfrm>
            <a:off x="7693296" y="2725466"/>
            <a:ext cx="143128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ый треугольник 94">
            <a:extLst>
              <a:ext uri="{FF2B5EF4-FFF2-40B4-BE49-F238E27FC236}">
                <a16:creationId xmlns:a16="http://schemas.microsoft.com/office/drawing/2014/main" id="{871887F7-1990-412F-9C9F-F4D5C3006DD8}"/>
              </a:ext>
            </a:extLst>
          </p:cNvPr>
          <p:cNvSpPr/>
          <p:nvPr/>
        </p:nvSpPr>
        <p:spPr>
          <a:xfrm rot="10800000">
            <a:off x="7739989" y="2961654"/>
            <a:ext cx="143128" cy="81584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ый треугольник 95">
            <a:extLst>
              <a:ext uri="{FF2B5EF4-FFF2-40B4-BE49-F238E27FC236}">
                <a16:creationId xmlns:a16="http://schemas.microsoft.com/office/drawing/2014/main" id="{7E0F4320-CE8E-4A4C-B6A4-9F685C4100C4}"/>
              </a:ext>
            </a:extLst>
          </p:cNvPr>
          <p:cNvSpPr/>
          <p:nvPr/>
        </p:nvSpPr>
        <p:spPr>
          <a:xfrm rot="21366948">
            <a:off x="7859652" y="2308721"/>
            <a:ext cx="308672" cy="127483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ый треугольник 96">
            <a:extLst>
              <a:ext uri="{FF2B5EF4-FFF2-40B4-BE49-F238E27FC236}">
                <a16:creationId xmlns:a16="http://schemas.microsoft.com/office/drawing/2014/main" id="{3A2AD1D7-491C-4030-A1A7-D273E8EBA9B9}"/>
              </a:ext>
            </a:extLst>
          </p:cNvPr>
          <p:cNvSpPr/>
          <p:nvPr/>
        </p:nvSpPr>
        <p:spPr>
          <a:xfrm rot="10621367">
            <a:off x="7703416" y="2318262"/>
            <a:ext cx="129883" cy="120445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ый треугольник 97">
            <a:extLst>
              <a:ext uri="{FF2B5EF4-FFF2-40B4-BE49-F238E27FC236}">
                <a16:creationId xmlns:a16="http://schemas.microsoft.com/office/drawing/2014/main" id="{1F925E56-E5E3-4232-8866-6F8A80DABC8B}"/>
              </a:ext>
            </a:extLst>
          </p:cNvPr>
          <p:cNvSpPr/>
          <p:nvPr/>
        </p:nvSpPr>
        <p:spPr>
          <a:xfrm rot="10594573">
            <a:off x="7891969" y="2469397"/>
            <a:ext cx="369669" cy="219532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ый треугольник 98">
            <a:extLst>
              <a:ext uri="{FF2B5EF4-FFF2-40B4-BE49-F238E27FC236}">
                <a16:creationId xmlns:a16="http://schemas.microsoft.com/office/drawing/2014/main" id="{23A16ED9-898F-4928-A1A0-F3DACC6BF5A5}"/>
              </a:ext>
            </a:extLst>
          </p:cNvPr>
          <p:cNvSpPr/>
          <p:nvPr/>
        </p:nvSpPr>
        <p:spPr>
          <a:xfrm>
            <a:off x="8290403" y="2511072"/>
            <a:ext cx="190772" cy="158135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ый треугольник 99">
            <a:extLst>
              <a:ext uri="{FF2B5EF4-FFF2-40B4-BE49-F238E27FC236}">
                <a16:creationId xmlns:a16="http://schemas.microsoft.com/office/drawing/2014/main" id="{44BFBC98-ADB2-4868-BC4B-080F7F3E7650}"/>
              </a:ext>
            </a:extLst>
          </p:cNvPr>
          <p:cNvSpPr/>
          <p:nvPr/>
        </p:nvSpPr>
        <p:spPr>
          <a:xfrm rot="10982437">
            <a:off x="7624480" y="2553834"/>
            <a:ext cx="293409" cy="415409"/>
          </a:xfrm>
          <a:prstGeom prst="rtTriangle">
            <a:avLst/>
          </a:prstGeom>
          <a:solidFill>
            <a:srgbClr val="EAAD75"/>
          </a:solidFill>
          <a:ln>
            <a:solidFill>
              <a:srgbClr val="EAA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ый треугольник 100">
            <a:extLst>
              <a:ext uri="{FF2B5EF4-FFF2-40B4-BE49-F238E27FC236}">
                <a16:creationId xmlns:a16="http://schemas.microsoft.com/office/drawing/2014/main" id="{BBD1A019-F4B1-4707-9647-AB252E9FF51F}"/>
              </a:ext>
            </a:extLst>
          </p:cNvPr>
          <p:cNvSpPr/>
          <p:nvPr/>
        </p:nvSpPr>
        <p:spPr>
          <a:xfrm>
            <a:off x="7968624" y="2586506"/>
            <a:ext cx="208256" cy="292300"/>
          </a:xfrm>
          <a:prstGeom prst="rtTriangle">
            <a:avLst/>
          </a:prstGeom>
          <a:solidFill>
            <a:srgbClr val="D5A37D"/>
          </a:solidFill>
          <a:ln>
            <a:solidFill>
              <a:srgbClr val="D5A3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ый треугольник 101">
            <a:extLst>
              <a:ext uri="{FF2B5EF4-FFF2-40B4-BE49-F238E27FC236}">
                <a16:creationId xmlns:a16="http://schemas.microsoft.com/office/drawing/2014/main" id="{F0749C4F-9D0A-4328-B1A2-E18ED2F10E4A}"/>
              </a:ext>
            </a:extLst>
          </p:cNvPr>
          <p:cNvSpPr/>
          <p:nvPr/>
        </p:nvSpPr>
        <p:spPr>
          <a:xfrm rot="10241871">
            <a:off x="7959641" y="2930778"/>
            <a:ext cx="286228" cy="430389"/>
          </a:xfrm>
          <a:prstGeom prst="rtTriangle">
            <a:avLst/>
          </a:prstGeom>
          <a:solidFill>
            <a:srgbClr val="BD664A"/>
          </a:solidFill>
          <a:ln>
            <a:solidFill>
              <a:srgbClr val="BD6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Равнобедренный треугольник 102">
            <a:extLst>
              <a:ext uri="{FF2B5EF4-FFF2-40B4-BE49-F238E27FC236}">
                <a16:creationId xmlns:a16="http://schemas.microsoft.com/office/drawing/2014/main" id="{E9B25D0A-6455-46DB-8381-F8560487ADA2}"/>
              </a:ext>
            </a:extLst>
          </p:cNvPr>
          <p:cNvSpPr/>
          <p:nvPr/>
        </p:nvSpPr>
        <p:spPr>
          <a:xfrm rot="10800000">
            <a:off x="8241243" y="2937397"/>
            <a:ext cx="78372" cy="168443"/>
          </a:xfrm>
          <a:prstGeom prst="triangle">
            <a:avLst/>
          </a:prstGeom>
          <a:solidFill>
            <a:srgbClr val="7C3B25"/>
          </a:solidFill>
          <a:ln>
            <a:solidFill>
              <a:srgbClr val="7C3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Равнобедренный треугольник 104">
            <a:extLst>
              <a:ext uri="{FF2B5EF4-FFF2-40B4-BE49-F238E27FC236}">
                <a16:creationId xmlns:a16="http://schemas.microsoft.com/office/drawing/2014/main" id="{F240F9C0-8D72-42FB-B799-FBA99CA3E986}"/>
              </a:ext>
            </a:extLst>
          </p:cNvPr>
          <p:cNvSpPr/>
          <p:nvPr/>
        </p:nvSpPr>
        <p:spPr>
          <a:xfrm rot="6875123">
            <a:off x="8332007" y="3017735"/>
            <a:ext cx="136498" cy="176212"/>
          </a:xfrm>
          <a:prstGeom prst="triangle">
            <a:avLst/>
          </a:prstGeom>
          <a:solidFill>
            <a:srgbClr val="B87A60"/>
          </a:solidFill>
          <a:ln>
            <a:solidFill>
              <a:srgbClr val="B87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ый треугольник 105">
            <a:extLst>
              <a:ext uri="{FF2B5EF4-FFF2-40B4-BE49-F238E27FC236}">
                <a16:creationId xmlns:a16="http://schemas.microsoft.com/office/drawing/2014/main" id="{87318907-4AF9-4493-B228-FAD6B82BFF34}"/>
              </a:ext>
            </a:extLst>
          </p:cNvPr>
          <p:cNvSpPr/>
          <p:nvPr/>
        </p:nvSpPr>
        <p:spPr>
          <a:xfrm rot="4734265" flipV="1">
            <a:off x="7881392" y="3513757"/>
            <a:ext cx="602010" cy="187282"/>
          </a:xfrm>
          <a:prstGeom prst="rtTriangle">
            <a:avLst/>
          </a:prstGeom>
          <a:solidFill>
            <a:srgbClr val="D09F6E"/>
          </a:solidFill>
          <a:ln>
            <a:solidFill>
              <a:srgbClr val="D09F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ый треугольник 106">
            <a:extLst>
              <a:ext uri="{FF2B5EF4-FFF2-40B4-BE49-F238E27FC236}">
                <a16:creationId xmlns:a16="http://schemas.microsoft.com/office/drawing/2014/main" id="{CFCD5121-8932-4118-9E43-3A5EA3043758}"/>
              </a:ext>
            </a:extLst>
          </p:cNvPr>
          <p:cNvSpPr/>
          <p:nvPr/>
        </p:nvSpPr>
        <p:spPr>
          <a:xfrm rot="13419889">
            <a:off x="7766307" y="3093850"/>
            <a:ext cx="282612" cy="323234"/>
          </a:xfrm>
          <a:prstGeom prst="rtTriangle">
            <a:avLst/>
          </a:prstGeom>
          <a:solidFill>
            <a:srgbClr val="F9C36D"/>
          </a:solidFill>
          <a:ln>
            <a:solidFill>
              <a:srgbClr val="F9C3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ый треугольник 107">
            <a:extLst>
              <a:ext uri="{FF2B5EF4-FFF2-40B4-BE49-F238E27FC236}">
                <a16:creationId xmlns:a16="http://schemas.microsoft.com/office/drawing/2014/main" id="{735828E2-E304-41A4-8546-399DBACA7926}"/>
              </a:ext>
            </a:extLst>
          </p:cNvPr>
          <p:cNvSpPr/>
          <p:nvPr/>
        </p:nvSpPr>
        <p:spPr>
          <a:xfrm rot="11222779">
            <a:off x="7587914" y="3080939"/>
            <a:ext cx="282612" cy="323234"/>
          </a:xfrm>
          <a:prstGeom prst="rtTriangle">
            <a:avLst/>
          </a:prstGeom>
          <a:solidFill>
            <a:srgbClr val="FFB645"/>
          </a:solidFill>
          <a:ln>
            <a:solidFill>
              <a:srgbClr val="FFB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ый треугольник 108">
            <a:extLst>
              <a:ext uri="{FF2B5EF4-FFF2-40B4-BE49-F238E27FC236}">
                <a16:creationId xmlns:a16="http://schemas.microsoft.com/office/drawing/2014/main" id="{F7842056-0962-41A4-AC04-5C6AD967A4F8}"/>
              </a:ext>
            </a:extLst>
          </p:cNvPr>
          <p:cNvSpPr/>
          <p:nvPr/>
        </p:nvSpPr>
        <p:spPr>
          <a:xfrm rot="512380">
            <a:off x="7341201" y="2847571"/>
            <a:ext cx="510988" cy="180131"/>
          </a:xfrm>
          <a:prstGeom prst="rtTriangle">
            <a:avLst/>
          </a:prstGeom>
          <a:solidFill>
            <a:srgbClr val="DD4622"/>
          </a:solidFill>
          <a:ln>
            <a:solidFill>
              <a:srgbClr val="DD4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:a16="http://schemas.microsoft.com/office/drawing/2014/main" id="{278F4DA7-CA8A-4B76-AA64-2309A875D3E5}"/>
              </a:ext>
            </a:extLst>
          </p:cNvPr>
          <p:cNvSpPr/>
          <p:nvPr/>
        </p:nvSpPr>
        <p:spPr>
          <a:xfrm rot="11644126">
            <a:off x="7160739" y="2747332"/>
            <a:ext cx="157870" cy="248229"/>
          </a:xfrm>
          <a:prstGeom prst="rtTriangle">
            <a:avLst/>
          </a:prstGeom>
          <a:solidFill>
            <a:srgbClr val="8C0C1C"/>
          </a:solidFill>
          <a:ln>
            <a:solidFill>
              <a:srgbClr val="8C0C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ый треугольник 110">
            <a:extLst>
              <a:ext uri="{FF2B5EF4-FFF2-40B4-BE49-F238E27FC236}">
                <a16:creationId xmlns:a16="http://schemas.microsoft.com/office/drawing/2014/main" id="{DDB40FBC-031A-4924-85E4-B85AA23072A2}"/>
              </a:ext>
            </a:extLst>
          </p:cNvPr>
          <p:cNvSpPr/>
          <p:nvPr/>
        </p:nvSpPr>
        <p:spPr>
          <a:xfrm rot="16354952" flipH="1">
            <a:off x="7312560" y="3098347"/>
            <a:ext cx="284755" cy="177763"/>
          </a:xfrm>
          <a:prstGeom prst="rtTriangle">
            <a:avLst/>
          </a:prstGeom>
          <a:solidFill>
            <a:srgbClr val="E35A27"/>
          </a:solidFill>
          <a:ln>
            <a:solidFill>
              <a:srgbClr val="E35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ый треугольник 111">
            <a:extLst>
              <a:ext uri="{FF2B5EF4-FFF2-40B4-BE49-F238E27FC236}">
                <a16:creationId xmlns:a16="http://schemas.microsoft.com/office/drawing/2014/main" id="{518C89E4-3BC5-4536-9BA6-1F821780A4F2}"/>
              </a:ext>
            </a:extLst>
          </p:cNvPr>
          <p:cNvSpPr/>
          <p:nvPr/>
        </p:nvSpPr>
        <p:spPr>
          <a:xfrm rot="1711137">
            <a:off x="7556046" y="3304285"/>
            <a:ext cx="532936" cy="271324"/>
          </a:xfrm>
          <a:prstGeom prst="rtTriangle">
            <a:avLst/>
          </a:prstGeom>
          <a:solidFill>
            <a:srgbClr val="F08636"/>
          </a:solidFill>
          <a:ln>
            <a:solidFill>
              <a:srgbClr val="F08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ый треугольник 112">
            <a:extLst>
              <a:ext uri="{FF2B5EF4-FFF2-40B4-BE49-F238E27FC236}">
                <a16:creationId xmlns:a16="http://schemas.microsoft.com/office/drawing/2014/main" id="{46041A3B-F0C9-4A08-8DC9-4A27E9F67CCB}"/>
              </a:ext>
            </a:extLst>
          </p:cNvPr>
          <p:cNvSpPr/>
          <p:nvPr/>
        </p:nvSpPr>
        <p:spPr>
          <a:xfrm rot="4970700" flipV="1">
            <a:off x="7767454" y="3713192"/>
            <a:ext cx="602010" cy="134331"/>
          </a:xfrm>
          <a:prstGeom prst="rtTriangle">
            <a:avLst/>
          </a:prstGeom>
          <a:solidFill>
            <a:srgbClr val="610508"/>
          </a:solidFill>
          <a:ln>
            <a:solidFill>
              <a:srgbClr val="610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ый треугольник 113">
            <a:extLst>
              <a:ext uri="{FF2B5EF4-FFF2-40B4-BE49-F238E27FC236}">
                <a16:creationId xmlns:a16="http://schemas.microsoft.com/office/drawing/2014/main" id="{AAAD308C-BFF5-47CF-B51A-C6F54FBEC51A}"/>
              </a:ext>
            </a:extLst>
          </p:cNvPr>
          <p:cNvSpPr/>
          <p:nvPr/>
        </p:nvSpPr>
        <p:spPr>
          <a:xfrm rot="7787747">
            <a:off x="6953947" y="3293025"/>
            <a:ext cx="534582" cy="371479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ый треугольник 114">
            <a:extLst>
              <a:ext uri="{FF2B5EF4-FFF2-40B4-BE49-F238E27FC236}">
                <a16:creationId xmlns:a16="http://schemas.microsoft.com/office/drawing/2014/main" id="{8495D8B8-250E-4324-8219-C18A1635877F}"/>
              </a:ext>
            </a:extLst>
          </p:cNvPr>
          <p:cNvSpPr/>
          <p:nvPr/>
        </p:nvSpPr>
        <p:spPr>
          <a:xfrm rot="1019473">
            <a:off x="7295322" y="3041166"/>
            <a:ext cx="154929" cy="134554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ый треугольник 115">
            <a:extLst>
              <a:ext uri="{FF2B5EF4-FFF2-40B4-BE49-F238E27FC236}">
                <a16:creationId xmlns:a16="http://schemas.microsoft.com/office/drawing/2014/main" id="{D2DB468D-E8A5-4802-B458-7CAB442801C6}"/>
              </a:ext>
            </a:extLst>
          </p:cNvPr>
          <p:cNvSpPr/>
          <p:nvPr/>
        </p:nvSpPr>
        <p:spPr>
          <a:xfrm rot="9756545">
            <a:off x="7105748" y="3482146"/>
            <a:ext cx="400908" cy="129838"/>
          </a:xfrm>
          <a:prstGeom prst="rtTriangle">
            <a:avLst/>
          </a:prstGeom>
          <a:solidFill>
            <a:srgbClr val="972C35"/>
          </a:solidFill>
          <a:ln>
            <a:solidFill>
              <a:srgbClr val="97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ый треугольник 116">
            <a:extLst>
              <a:ext uri="{FF2B5EF4-FFF2-40B4-BE49-F238E27FC236}">
                <a16:creationId xmlns:a16="http://schemas.microsoft.com/office/drawing/2014/main" id="{F2F673FC-2BD4-4E65-A01E-371839DDAE97}"/>
              </a:ext>
            </a:extLst>
          </p:cNvPr>
          <p:cNvSpPr/>
          <p:nvPr/>
        </p:nvSpPr>
        <p:spPr>
          <a:xfrm rot="7867113">
            <a:off x="7701884" y="3538195"/>
            <a:ext cx="175858" cy="389828"/>
          </a:xfrm>
          <a:prstGeom prst="rtTriangle">
            <a:avLst/>
          </a:prstGeom>
          <a:solidFill>
            <a:srgbClr val="F09A69"/>
          </a:solidFill>
          <a:ln>
            <a:solidFill>
              <a:srgbClr val="F09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ый треугольник 117">
            <a:extLst>
              <a:ext uri="{FF2B5EF4-FFF2-40B4-BE49-F238E27FC236}">
                <a16:creationId xmlns:a16="http://schemas.microsoft.com/office/drawing/2014/main" id="{177634D3-28C7-4BBC-972D-BBF384905702}"/>
              </a:ext>
            </a:extLst>
          </p:cNvPr>
          <p:cNvSpPr/>
          <p:nvPr/>
        </p:nvSpPr>
        <p:spPr>
          <a:xfrm rot="9324532">
            <a:off x="7407501" y="3618034"/>
            <a:ext cx="223654" cy="514140"/>
          </a:xfrm>
          <a:prstGeom prst="rtTriangle">
            <a:avLst/>
          </a:prstGeom>
          <a:solidFill>
            <a:srgbClr val="D67F5D"/>
          </a:solidFill>
          <a:ln>
            <a:solidFill>
              <a:srgbClr val="D67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ый треугольник 120">
            <a:extLst>
              <a:ext uri="{FF2B5EF4-FFF2-40B4-BE49-F238E27FC236}">
                <a16:creationId xmlns:a16="http://schemas.microsoft.com/office/drawing/2014/main" id="{97BEED0C-807A-4862-83D9-E691DC127F56}"/>
              </a:ext>
            </a:extLst>
          </p:cNvPr>
          <p:cNvSpPr/>
          <p:nvPr/>
        </p:nvSpPr>
        <p:spPr>
          <a:xfrm rot="15417552" flipH="1">
            <a:off x="7183738" y="4041512"/>
            <a:ext cx="351985" cy="197438"/>
          </a:xfrm>
          <a:prstGeom prst="rtTriangle">
            <a:avLst/>
          </a:prstGeom>
          <a:solidFill>
            <a:srgbClr val="BE5944"/>
          </a:solidFill>
          <a:ln>
            <a:solidFill>
              <a:srgbClr val="BE5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ый треугольник 122">
            <a:extLst>
              <a:ext uri="{FF2B5EF4-FFF2-40B4-BE49-F238E27FC236}">
                <a16:creationId xmlns:a16="http://schemas.microsoft.com/office/drawing/2014/main" id="{3FB59960-BD98-4FC9-8FA1-7990B8195F12}"/>
              </a:ext>
            </a:extLst>
          </p:cNvPr>
          <p:cNvSpPr/>
          <p:nvPr/>
        </p:nvSpPr>
        <p:spPr>
          <a:xfrm rot="820990">
            <a:off x="6981114" y="3649868"/>
            <a:ext cx="438853" cy="115695"/>
          </a:xfrm>
          <a:prstGeom prst="rtTriangle">
            <a:avLst/>
          </a:prstGeom>
          <a:solidFill>
            <a:srgbClr val="7C3649"/>
          </a:solidFill>
          <a:ln>
            <a:solidFill>
              <a:srgbClr val="7C36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>
            <a:extLst>
              <a:ext uri="{FF2B5EF4-FFF2-40B4-BE49-F238E27FC236}">
                <a16:creationId xmlns:a16="http://schemas.microsoft.com/office/drawing/2014/main" id="{A0CCE1B1-4E0A-4877-BCE3-9B9FEB7117F9}"/>
              </a:ext>
            </a:extLst>
          </p:cNvPr>
          <p:cNvSpPr/>
          <p:nvPr/>
        </p:nvSpPr>
        <p:spPr>
          <a:xfrm rot="15923798" flipH="1">
            <a:off x="7157145" y="3613276"/>
            <a:ext cx="86790" cy="134716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>
            <a:extLst>
              <a:ext uri="{FF2B5EF4-FFF2-40B4-BE49-F238E27FC236}">
                <a16:creationId xmlns:a16="http://schemas.microsoft.com/office/drawing/2014/main" id="{E3E92854-2AC0-442F-9400-6DBD0EDAF7B1}"/>
              </a:ext>
            </a:extLst>
          </p:cNvPr>
          <p:cNvSpPr/>
          <p:nvPr/>
        </p:nvSpPr>
        <p:spPr>
          <a:xfrm rot="10800000">
            <a:off x="6833159" y="3822426"/>
            <a:ext cx="316623" cy="133017"/>
          </a:xfrm>
          <a:prstGeom prst="rtTriangle">
            <a:avLst/>
          </a:prstGeom>
          <a:solidFill>
            <a:srgbClr val="6A303C"/>
          </a:solidFill>
          <a:ln>
            <a:solidFill>
              <a:srgbClr val="6A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>
            <a:extLst>
              <a:ext uri="{FF2B5EF4-FFF2-40B4-BE49-F238E27FC236}">
                <a16:creationId xmlns:a16="http://schemas.microsoft.com/office/drawing/2014/main" id="{2986AEA0-1765-4043-885D-1CADAF933145}"/>
              </a:ext>
            </a:extLst>
          </p:cNvPr>
          <p:cNvSpPr/>
          <p:nvPr/>
        </p:nvSpPr>
        <p:spPr>
          <a:xfrm rot="15923798" flipV="1">
            <a:off x="7251611" y="3750427"/>
            <a:ext cx="107172" cy="246404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ый треугольник 126">
            <a:extLst>
              <a:ext uri="{FF2B5EF4-FFF2-40B4-BE49-F238E27FC236}">
                <a16:creationId xmlns:a16="http://schemas.microsoft.com/office/drawing/2014/main" id="{832514D6-2E16-44BB-85AC-043E4FF786AC}"/>
              </a:ext>
            </a:extLst>
          </p:cNvPr>
          <p:cNvSpPr/>
          <p:nvPr/>
        </p:nvSpPr>
        <p:spPr>
          <a:xfrm rot="10426020">
            <a:off x="7541369" y="4250465"/>
            <a:ext cx="199012" cy="718618"/>
          </a:xfrm>
          <a:prstGeom prst="rtTriangle">
            <a:avLst/>
          </a:prstGeom>
          <a:solidFill>
            <a:srgbClr val="C0371E"/>
          </a:solidFill>
          <a:ln>
            <a:solidFill>
              <a:srgbClr val="C0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ый треугольник 127">
            <a:extLst>
              <a:ext uri="{FF2B5EF4-FFF2-40B4-BE49-F238E27FC236}">
                <a16:creationId xmlns:a16="http://schemas.microsoft.com/office/drawing/2014/main" id="{E5E13FD6-2902-4D43-B2DE-A7D36153E72A}"/>
              </a:ext>
            </a:extLst>
          </p:cNvPr>
          <p:cNvSpPr/>
          <p:nvPr/>
        </p:nvSpPr>
        <p:spPr>
          <a:xfrm>
            <a:off x="7467061" y="3884369"/>
            <a:ext cx="161130" cy="172714"/>
          </a:xfrm>
          <a:prstGeom prst="rtTriangle">
            <a:avLst/>
          </a:prstGeom>
          <a:solidFill>
            <a:srgbClr val="B14232"/>
          </a:solidFill>
          <a:ln>
            <a:solidFill>
              <a:srgbClr val="B14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DDC58EF4-D216-424F-970A-B7D85E075AE2}"/>
              </a:ext>
            </a:extLst>
          </p:cNvPr>
          <p:cNvSpPr/>
          <p:nvPr/>
        </p:nvSpPr>
        <p:spPr>
          <a:xfrm>
            <a:off x="7499481" y="4093367"/>
            <a:ext cx="194427" cy="118153"/>
          </a:xfrm>
          <a:prstGeom prst="rect">
            <a:avLst/>
          </a:prstGeom>
          <a:solidFill>
            <a:srgbClr val="BA371E"/>
          </a:solidFill>
          <a:ln>
            <a:solidFill>
              <a:srgbClr val="BA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ый треугольник 129">
            <a:extLst>
              <a:ext uri="{FF2B5EF4-FFF2-40B4-BE49-F238E27FC236}">
                <a16:creationId xmlns:a16="http://schemas.microsoft.com/office/drawing/2014/main" id="{1788BEBB-4157-4887-9968-0F2FBBE7D279}"/>
              </a:ext>
            </a:extLst>
          </p:cNvPr>
          <p:cNvSpPr/>
          <p:nvPr/>
        </p:nvSpPr>
        <p:spPr>
          <a:xfrm rot="9891142">
            <a:off x="7746855" y="3757106"/>
            <a:ext cx="106720" cy="359653"/>
          </a:xfrm>
          <a:prstGeom prst="rtTriangle">
            <a:avLst/>
          </a:prstGeom>
          <a:solidFill>
            <a:srgbClr val="782E38"/>
          </a:solidFill>
          <a:ln>
            <a:solidFill>
              <a:srgbClr val="782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ый треугольник 130">
            <a:extLst>
              <a:ext uri="{FF2B5EF4-FFF2-40B4-BE49-F238E27FC236}">
                <a16:creationId xmlns:a16="http://schemas.microsoft.com/office/drawing/2014/main" id="{34B2519A-7835-4CFB-B32F-447465C3E7A9}"/>
              </a:ext>
            </a:extLst>
          </p:cNvPr>
          <p:cNvSpPr/>
          <p:nvPr/>
        </p:nvSpPr>
        <p:spPr>
          <a:xfrm rot="10800000">
            <a:off x="7748066" y="4107260"/>
            <a:ext cx="148540" cy="453401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ый треугольник 131">
            <a:extLst>
              <a:ext uri="{FF2B5EF4-FFF2-40B4-BE49-F238E27FC236}">
                <a16:creationId xmlns:a16="http://schemas.microsoft.com/office/drawing/2014/main" id="{4CBF8068-DA15-4725-BC17-473ACF6C44BA}"/>
              </a:ext>
            </a:extLst>
          </p:cNvPr>
          <p:cNvSpPr/>
          <p:nvPr/>
        </p:nvSpPr>
        <p:spPr>
          <a:xfrm>
            <a:off x="7768029" y="3932985"/>
            <a:ext cx="84896" cy="154400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ый треугольник 132">
            <a:extLst>
              <a:ext uri="{FF2B5EF4-FFF2-40B4-BE49-F238E27FC236}">
                <a16:creationId xmlns:a16="http://schemas.microsoft.com/office/drawing/2014/main" id="{C87F5D69-79F3-4E19-8DB9-B8A2667BF291}"/>
              </a:ext>
            </a:extLst>
          </p:cNvPr>
          <p:cNvSpPr/>
          <p:nvPr/>
        </p:nvSpPr>
        <p:spPr>
          <a:xfrm rot="10800000">
            <a:off x="7696603" y="3906889"/>
            <a:ext cx="45719" cy="141706"/>
          </a:xfrm>
          <a:prstGeom prst="rtTriangle">
            <a:avLst/>
          </a:prstGeom>
          <a:solidFill>
            <a:srgbClr val="D87B62"/>
          </a:solidFill>
          <a:ln>
            <a:solidFill>
              <a:srgbClr val="D87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ый треугольник 133">
            <a:extLst>
              <a:ext uri="{FF2B5EF4-FFF2-40B4-BE49-F238E27FC236}">
                <a16:creationId xmlns:a16="http://schemas.microsoft.com/office/drawing/2014/main" id="{CE34FED5-864E-4AE5-B1DB-25980248F7E9}"/>
              </a:ext>
            </a:extLst>
          </p:cNvPr>
          <p:cNvSpPr/>
          <p:nvPr/>
        </p:nvSpPr>
        <p:spPr>
          <a:xfrm rot="11369527">
            <a:off x="7828297" y="3808004"/>
            <a:ext cx="172031" cy="339477"/>
          </a:xfrm>
          <a:prstGeom prst="rtTriangle">
            <a:avLst/>
          </a:prstGeom>
          <a:solidFill>
            <a:srgbClr val="9C260E"/>
          </a:solidFill>
          <a:ln>
            <a:solidFill>
              <a:srgbClr val="9C2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Диагональная полоса 134">
            <a:extLst>
              <a:ext uri="{FF2B5EF4-FFF2-40B4-BE49-F238E27FC236}">
                <a16:creationId xmlns:a16="http://schemas.microsoft.com/office/drawing/2014/main" id="{D1F79506-0F61-47BE-AEDD-D07063D715C1}"/>
              </a:ext>
            </a:extLst>
          </p:cNvPr>
          <p:cNvSpPr/>
          <p:nvPr/>
        </p:nvSpPr>
        <p:spPr>
          <a:xfrm rot="11958349" flipV="1">
            <a:off x="7979526" y="3900334"/>
            <a:ext cx="77529" cy="385433"/>
          </a:xfrm>
          <a:prstGeom prst="diagStrip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6" name="Прямоугольный треугольник 135">
            <a:extLst>
              <a:ext uri="{FF2B5EF4-FFF2-40B4-BE49-F238E27FC236}">
                <a16:creationId xmlns:a16="http://schemas.microsoft.com/office/drawing/2014/main" id="{1B26035B-92E8-4CBB-9BA7-F315065F1417}"/>
              </a:ext>
            </a:extLst>
          </p:cNvPr>
          <p:cNvSpPr/>
          <p:nvPr/>
        </p:nvSpPr>
        <p:spPr>
          <a:xfrm rot="10800000" flipH="1" flipV="1">
            <a:off x="7941852" y="4279822"/>
            <a:ext cx="178802" cy="293345"/>
          </a:xfrm>
          <a:prstGeom prst="rtTriangl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ый треугольник 136">
            <a:extLst>
              <a:ext uri="{FF2B5EF4-FFF2-40B4-BE49-F238E27FC236}">
                <a16:creationId xmlns:a16="http://schemas.microsoft.com/office/drawing/2014/main" id="{B2290E91-E771-48B2-A147-D0544E940F55}"/>
              </a:ext>
            </a:extLst>
          </p:cNvPr>
          <p:cNvSpPr/>
          <p:nvPr/>
        </p:nvSpPr>
        <p:spPr>
          <a:xfrm rot="21015979">
            <a:off x="7779003" y="4265602"/>
            <a:ext cx="141113" cy="531367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ый треугольник 137">
            <a:extLst>
              <a:ext uri="{FF2B5EF4-FFF2-40B4-BE49-F238E27FC236}">
                <a16:creationId xmlns:a16="http://schemas.microsoft.com/office/drawing/2014/main" id="{86E7BAF8-C473-4913-9B2B-E2CAA4CDAD1D}"/>
              </a:ext>
            </a:extLst>
          </p:cNvPr>
          <p:cNvSpPr/>
          <p:nvPr/>
        </p:nvSpPr>
        <p:spPr>
          <a:xfrm rot="12002303">
            <a:off x="7759235" y="4822251"/>
            <a:ext cx="133310" cy="187064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ый треугольник 138">
            <a:extLst>
              <a:ext uri="{FF2B5EF4-FFF2-40B4-BE49-F238E27FC236}">
                <a16:creationId xmlns:a16="http://schemas.microsoft.com/office/drawing/2014/main" id="{B4825CA2-D379-4ED6-B9FB-F1FD53097A33}"/>
              </a:ext>
            </a:extLst>
          </p:cNvPr>
          <p:cNvSpPr/>
          <p:nvPr/>
        </p:nvSpPr>
        <p:spPr>
          <a:xfrm rot="2905267">
            <a:off x="7184514" y="4457176"/>
            <a:ext cx="783516" cy="254112"/>
          </a:xfrm>
          <a:prstGeom prst="rtTriangle">
            <a:avLst/>
          </a:prstGeom>
          <a:solidFill>
            <a:srgbClr val="C6481A"/>
          </a:solidFill>
          <a:ln>
            <a:solidFill>
              <a:srgbClr val="C648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ый треугольник 139">
            <a:extLst>
              <a:ext uri="{FF2B5EF4-FFF2-40B4-BE49-F238E27FC236}">
                <a16:creationId xmlns:a16="http://schemas.microsoft.com/office/drawing/2014/main" id="{0F98F4E7-E429-4592-B3FF-FC65EFA8E195}"/>
              </a:ext>
            </a:extLst>
          </p:cNvPr>
          <p:cNvSpPr/>
          <p:nvPr/>
        </p:nvSpPr>
        <p:spPr>
          <a:xfrm rot="16200000" flipH="1">
            <a:off x="7565337" y="5087416"/>
            <a:ext cx="301884" cy="191857"/>
          </a:xfrm>
          <a:prstGeom prst="rtTriangle">
            <a:avLst/>
          </a:prstGeom>
          <a:solidFill>
            <a:srgbClr val="C1865B"/>
          </a:solidFill>
          <a:ln>
            <a:solidFill>
              <a:srgbClr val="C186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ый треугольник 140">
            <a:extLst>
              <a:ext uri="{FF2B5EF4-FFF2-40B4-BE49-F238E27FC236}">
                <a16:creationId xmlns:a16="http://schemas.microsoft.com/office/drawing/2014/main" id="{CEDF009F-3217-417C-A580-322BC1F7BB5D}"/>
              </a:ext>
            </a:extLst>
          </p:cNvPr>
          <p:cNvSpPr/>
          <p:nvPr/>
        </p:nvSpPr>
        <p:spPr>
          <a:xfrm rot="20454319">
            <a:off x="7514883" y="4658028"/>
            <a:ext cx="178195" cy="371479"/>
          </a:xfrm>
          <a:prstGeom prst="rtTriangle">
            <a:avLst/>
          </a:prstGeom>
          <a:solidFill>
            <a:srgbClr val="AF6748"/>
          </a:solidFill>
          <a:ln>
            <a:solidFill>
              <a:srgbClr val="AF6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Диагональная полоса 141">
            <a:extLst>
              <a:ext uri="{FF2B5EF4-FFF2-40B4-BE49-F238E27FC236}">
                <a16:creationId xmlns:a16="http://schemas.microsoft.com/office/drawing/2014/main" id="{FE2BC282-65F0-4CB2-97D1-5F024111DE20}"/>
              </a:ext>
            </a:extLst>
          </p:cNvPr>
          <p:cNvSpPr/>
          <p:nvPr/>
        </p:nvSpPr>
        <p:spPr>
          <a:xfrm rot="19385702">
            <a:off x="7192833" y="5040734"/>
            <a:ext cx="580792" cy="714591"/>
          </a:xfrm>
          <a:prstGeom prst="diagStripe">
            <a:avLst/>
          </a:prstGeom>
          <a:solidFill>
            <a:srgbClr val="6D3233"/>
          </a:solidFill>
          <a:ln>
            <a:solidFill>
              <a:srgbClr val="6D3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ый треугольник 142">
            <a:extLst>
              <a:ext uri="{FF2B5EF4-FFF2-40B4-BE49-F238E27FC236}">
                <a16:creationId xmlns:a16="http://schemas.microsoft.com/office/drawing/2014/main" id="{B3DFEF81-4D78-400E-909F-F22C25A18B15}"/>
              </a:ext>
            </a:extLst>
          </p:cNvPr>
          <p:cNvSpPr/>
          <p:nvPr/>
        </p:nvSpPr>
        <p:spPr>
          <a:xfrm rot="14432177">
            <a:off x="7093684" y="4752133"/>
            <a:ext cx="340087" cy="225271"/>
          </a:xfrm>
          <a:prstGeom prst="rtTriangle">
            <a:avLst/>
          </a:prstGeom>
          <a:solidFill>
            <a:srgbClr val="A15243"/>
          </a:solidFill>
          <a:ln>
            <a:solidFill>
              <a:srgbClr val="A152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ый треугольник 143">
            <a:extLst>
              <a:ext uri="{FF2B5EF4-FFF2-40B4-BE49-F238E27FC236}">
                <a16:creationId xmlns:a16="http://schemas.microsoft.com/office/drawing/2014/main" id="{A1324AD2-06EC-4917-B119-8628237C0824}"/>
              </a:ext>
            </a:extLst>
          </p:cNvPr>
          <p:cNvSpPr/>
          <p:nvPr/>
        </p:nvSpPr>
        <p:spPr>
          <a:xfrm rot="14608375" flipH="1">
            <a:off x="6868008" y="4405944"/>
            <a:ext cx="585857" cy="181111"/>
          </a:xfrm>
          <a:prstGeom prst="rtTriangle">
            <a:avLst/>
          </a:prstGeom>
          <a:solidFill>
            <a:srgbClr val="C06C44"/>
          </a:solidFill>
          <a:ln>
            <a:solidFill>
              <a:srgbClr val="C06C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ый треугольник 144">
            <a:extLst>
              <a:ext uri="{FF2B5EF4-FFF2-40B4-BE49-F238E27FC236}">
                <a16:creationId xmlns:a16="http://schemas.microsoft.com/office/drawing/2014/main" id="{C6B6C19E-B7DC-4D0A-A41C-40CA36A14750}"/>
              </a:ext>
            </a:extLst>
          </p:cNvPr>
          <p:cNvSpPr/>
          <p:nvPr/>
        </p:nvSpPr>
        <p:spPr>
          <a:xfrm rot="19430196">
            <a:off x="7134136" y="3913177"/>
            <a:ext cx="160608" cy="380143"/>
          </a:xfrm>
          <a:prstGeom prst="rtTriangle">
            <a:avLst/>
          </a:prstGeom>
          <a:solidFill>
            <a:srgbClr val="C8B5A1"/>
          </a:solidFill>
          <a:ln>
            <a:solidFill>
              <a:srgbClr val="C8B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ый треугольник 145">
            <a:extLst>
              <a:ext uri="{FF2B5EF4-FFF2-40B4-BE49-F238E27FC236}">
                <a16:creationId xmlns:a16="http://schemas.microsoft.com/office/drawing/2014/main" id="{BC269CFC-5563-4BB2-B24E-F8EA0CE08522}"/>
              </a:ext>
            </a:extLst>
          </p:cNvPr>
          <p:cNvSpPr/>
          <p:nvPr/>
        </p:nvSpPr>
        <p:spPr>
          <a:xfrm rot="19786503">
            <a:off x="6811733" y="3927353"/>
            <a:ext cx="245646" cy="292279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ый треугольник 146">
            <a:extLst>
              <a:ext uri="{FF2B5EF4-FFF2-40B4-BE49-F238E27FC236}">
                <a16:creationId xmlns:a16="http://schemas.microsoft.com/office/drawing/2014/main" id="{3D92C796-F4C8-4130-B55C-5FE18DBE9182}"/>
              </a:ext>
            </a:extLst>
          </p:cNvPr>
          <p:cNvSpPr/>
          <p:nvPr/>
        </p:nvSpPr>
        <p:spPr>
          <a:xfrm rot="9344174">
            <a:off x="6838492" y="3946983"/>
            <a:ext cx="147599" cy="156574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араллелограмм 147">
            <a:extLst>
              <a:ext uri="{FF2B5EF4-FFF2-40B4-BE49-F238E27FC236}">
                <a16:creationId xmlns:a16="http://schemas.microsoft.com/office/drawing/2014/main" id="{E8A65B63-0792-4E49-AC58-9C68204F9324}"/>
              </a:ext>
            </a:extLst>
          </p:cNvPr>
          <p:cNvSpPr/>
          <p:nvPr/>
        </p:nvSpPr>
        <p:spPr>
          <a:xfrm rot="3073840">
            <a:off x="6536821" y="4333504"/>
            <a:ext cx="675562" cy="201622"/>
          </a:xfrm>
          <a:prstGeom prst="parallelogram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ый треугольник 148">
            <a:extLst>
              <a:ext uri="{FF2B5EF4-FFF2-40B4-BE49-F238E27FC236}">
                <a16:creationId xmlns:a16="http://schemas.microsoft.com/office/drawing/2014/main" id="{677A377D-F889-457E-8459-164703B37424}"/>
              </a:ext>
            </a:extLst>
          </p:cNvPr>
          <p:cNvSpPr/>
          <p:nvPr/>
        </p:nvSpPr>
        <p:spPr>
          <a:xfrm rot="9440652">
            <a:off x="6982325" y="4729986"/>
            <a:ext cx="234474" cy="189165"/>
          </a:xfrm>
          <a:prstGeom prst="rtTriangle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ый треугольник 149">
            <a:extLst>
              <a:ext uri="{FF2B5EF4-FFF2-40B4-BE49-F238E27FC236}">
                <a16:creationId xmlns:a16="http://schemas.microsoft.com/office/drawing/2014/main" id="{D3D9ECAC-34A4-4808-9554-1859CF885983}"/>
              </a:ext>
            </a:extLst>
          </p:cNvPr>
          <p:cNvSpPr/>
          <p:nvPr/>
        </p:nvSpPr>
        <p:spPr>
          <a:xfrm rot="291132">
            <a:off x="6647536" y="4432507"/>
            <a:ext cx="321311" cy="453401"/>
          </a:xfrm>
          <a:prstGeom prst="rtTriangle">
            <a:avLst/>
          </a:prstGeom>
          <a:solidFill>
            <a:srgbClr val="BE7761"/>
          </a:solidFill>
          <a:ln>
            <a:solidFill>
              <a:srgbClr val="BE77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ый треугольник 150">
            <a:extLst>
              <a:ext uri="{FF2B5EF4-FFF2-40B4-BE49-F238E27FC236}">
                <a16:creationId xmlns:a16="http://schemas.microsoft.com/office/drawing/2014/main" id="{A0BEDEDF-BD23-404C-8512-3BA4F4E11EB4}"/>
              </a:ext>
            </a:extLst>
          </p:cNvPr>
          <p:cNvSpPr/>
          <p:nvPr/>
        </p:nvSpPr>
        <p:spPr>
          <a:xfrm rot="10800000">
            <a:off x="6613226" y="4918487"/>
            <a:ext cx="321311" cy="453401"/>
          </a:xfrm>
          <a:prstGeom prst="rtTriangle">
            <a:avLst/>
          </a:prstGeom>
          <a:solidFill>
            <a:srgbClr val="BD5848"/>
          </a:solidFill>
          <a:ln>
            <a:solidFill>
              <a:srgbClr val="BD5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ый треугольник 151">
            <a:extLst>
              <a:ext uri="{FF2B5EF4-FFF2-40B4-BE49-F238E27FC236}">
                <a16:creationId xmlns:a16="http://schemas.microsoft.com/office/drawing/2014/main" id="{1727B452-F277-416F-9EC5-5AB39F2C2BC0}"/>
              </a:ext>
            </a:extLst>
          </p:cNvPr>
          <p:cNvSpPr/>
          <p:nvPr/>
        </p:nvSpPr>
        <p:spPr>
          <a:xfrm rot="11853734">
            <a:off x="6954255" y="4888657"/>
            <a:ext cx="234474" cy="189165"/>
          </a:xfrm>
          <a:prstGeom prst="rtTriangle">
            <a:avLst/>
          </a:prstGeom>
          <a:solidFill>
            <a:srgbClr val="993833"/>
          </a:solidFill>
          <a:ln>
            <a:solidFill>
              <a:srgbClr val="993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ый треугольник 152">
            <a:extLst>
              <a:ext uri="{FF2B5EF4-FFF2-40B4-BE49-F238E27FC236}">
                <a16:creationId xmlns:a16="http://schemas.microsoft.com/office/drawing/2014/main" id="{8581A96F-5477-48FE-BCC8-2EF42A0F7899}"/>
              </a:ext>
            </a:extLst>
          </p:cNvPr>
          <p:cNvSpPr/>
          <p:nvPr/>
        </p:nvSpPr>
        <p:spPr>
          <a:xfrm rot="11926351">
            <a:off x="7076341" y="5499292"/>
            <a:ext cx="135659" cy="238468"/>
          </a:xfrm>
          <a:prstGeom prst="rtTriangle">
            <a:avLst/>
          </a:prstGeom>
          <a:solidFill>
            <a:srgbClr val="510F18"/>
          </a:solidFill>
          <a:ln>
            <a:solidFill>
              <a:srgbClr val="510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араллелограмм 153">
            <a:extLst>
              <a:ext uri="{FF2B5EF4-FFF2-40B4-BE49-F238E27FC236}">
                <a16:creationId xmlns:a16="http://schemas.microsoft.com/office/drawing/2014/main" id="{009C33B2-165B-4C56-8EF2-F2922BC94A27}"/>
              </a:ext>
            </a:extLst>
          </p:cNvPr>
          <p:cNvSpPr/>
          <p:nvPr/>
        </p:nvSpPr>
        <p:spPr>
          <a:xfrm>
            <a:off x="7121228" y="5165112"/>
            <a:ext cx="118446" cy="292246"/>
          </a:xfrm>
          <a:prstGeom prst="parallelogram">
            <a:avLst/>
          </a:prstGeom>
          <a:solidFill>
            <a:srgbClr val="4D091B"/>
          </a:solidFill>
          <a:ln>
            <a:solidFill>
              <a:srgbClr val="4D09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ый треугольник 154">
            <a:extLst>
              <a:ext uri="{FF2B5EF4-FFF2-40B4-BE49-F238E27FC236}">
                <a16:creationId xmlns:a16="http://schemas.microsoft.com/office/drawing/2014/main" id="{64DDC5C2-2646-40AE-B878-6658B7FA4112}"/>
              </a:ext>
            </a:extLst>
          </p:cNvPr>
          <p:cNvSpPr/>
          <p:nvPr/>
        </p:nvSpPr>
        <p:spPr>
          <a:xfrm>
            <a:off x="7004967" y="4971329"/>
            <a:ext cx="54220" cy="314900"/>
          </a:xfrm>
          <a:prstGeom prst="rtTriangle">
            <a:avLst/>
          </a:prstGeom>
          <a:solidFill>
            <a:srgbClr val="120917"/>
          </a:solidFill>
          <a:ln>
            <a:solidFill>
              <a:srgbClr val="120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ый треугольник 155">
            <a:extLst>
              <a:ext uri="{FF2B5EF4-FFF2-40B4-BE49-F238E27FC236}">
                <a16:creationId xmlns:a16="http://schemas.microsoft.com/office/drawing/2014/main" id="{D5DEA9BF-364D-43F8-A77B-9012E217BC1B}"/>
              </a:ext>
            </a:extLst>
          </p:cNvPr>
          <p:cNvSpPr/>
          <p:nvPr/>
        </p:nvSpPr>
        <p:spPr>
          <a:xfrm rot="1266926" flipH="1" flipV="1">
            <a:off x="6879730" y="5498156"/>
            <a:ext cx="176879" cy="507213"/>
          </a:xfrm>
          <a:prstGeom prst="rtTriangle">
            <a:avLst/>
          </a:prstGeom>
          <a:solidFill>
            <a:srgbClr val="D8B08F"/>
          </a:solidFill>
          <a:ln>
            <a:solidFill>
              <a:srgbClr val="D8B0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ый треугольник 156">
            <a:extLst>
              <a:ext uri="{FF2B5EF4-FFF2-40B4-BE49-F238E27FC236}">
                <a16:creationId xmlns:a16="http://schemas.microsoft.com/office/drawing/2014/main" id="{1A2024A1-EF01-4128-AC05-C6A3DD53A595}"/>
              </a:ext>
            </a:extLst>
          </p:cNvPr>
          <p:cNvSpPr/>
          <p:nvPr/>
        </p:nvSpPr>
        <p:spPr>
          <a:xfrm rot="4633507">
            <a:off x="6654629" y="5700189"/>
            <a:ext cx="553101" cy="150206"/>
          </a:xfrm>
          <a:prstGeom prst="rtTriangle">
            <a:avLst/>
          </a:prstGeom>
          <a:solidFill>
            <a:srgbClr val="694546"/>
          </a:solidFill>
          <a:ln>
            <a:solidFill>
              <a:srgbClr val="694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ый треугольник 157">
            <a:extLst>
              <a:ext uri="{FF2B5EF4-FFF2-40B4-BE49-F238E27FC236}">
                <a16:creationId xmlns:a16="http://schemas.microsoft.com/office/drawing/2014/main" id="{C147CEC5-43E7-488F-9AF3-23504BD45D46}"/>
              </a:ext>
            </a:extLst>
          </p:cNvPr>
          <p:cNvSpPr/>
          <p:nvPr/>
        </p:nvSpPr>
        <p:spPr>
          <a:xfrm>
            <a:off x="6761272" y="5552201"/>
            <a:ext cx="149841" cy="560258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ый треугольник 158">
            <a:extLst>
              <a:ext uri="{FF2B5EF4-FFF2-40B4-BE49-F238E27FC236}">
                <a16:creationId xmlns:a16="http://schemas.microsoft.com/office/drawing/2014/main" id="{264FC0FF-7BC3-45C1-9FE6-69C1665A647F}"/>
              </a:ext>
            </a:extLst>
          </p:cNvPr>
          <p:cNvSpPr/>
          <p:nvPr/>
        </p:nvSpPr>
        <p:spPr>
          <a:xfrm rot="10800000" flipH="1">
            <a:off x="6766881" y="6124201"/>
            <a:ext cx="102433" cy="150943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ый треугольник 159">
            <a:extLst>
              <a:ext uri="{FF2B5EF4-FFF2-40B4-BE49-F238E27FC236}">
                <a16:creationId xmlns:a16="http://schemas.microsoft.com/office/drawing/2014/main" id="{3A365EFE-FFDF-44F9-878F-2118D2AF254E}"/>
              </a:ext>
            </a:extLst>
          </p:cNvPr>
          <p:cNvSpPr/>
          <p:nvPr/>
        </p:nvSpPr>
        <p:spPr>
          <a:xfrm>
            <a:off x="6610737" y="5010119"/>
            <a:ext cx="321312" cy="442043"/>
          </a:xfrm>
          <a:prstGeom prst="rtTriangle">
            <a:avLst/>
          </a:prstGeom>
          <a:solidFill>
            <a:srgbClr val="611C22"/>
          </a:solidFill>
          <a:ln>
            <a:solidFill>
              <a:srgbClr val="611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ый треугольник 160">
            <a:extLst>
              <a:ext uri="{FF2B5EF4-FFF2-40B4-BE49-F238E27FC236}">
                <a16:creationId xmlns:a16="http://schemas.microsoft.com/office/drawing/2014/main" id="{A52C9E74-702F-4471-90DD-982A1ED958DB}"/>
              </a:ext>
            </a:extLst>
          </p:cNvPr>
          <p:cNvSpPr/>
          <p:nvPr/>
        </p:nvSpPr>
        <p:spPr>
          <a:xfrm rot="13586871">
            <a:off x="6339315" y="5640352"/>
            <a:ext cx="259737" cy="530437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ый треугольник 161">
            <a:extLst>
              <a:ext uri="{FF2B5EF4-FFF2-40B4-BE49-F238E27FC236}">
                <a16:creationId xmlns:a16="http://schemas.microsoft.com/office/drawing/2014/main" id="{38915B76-A5EF-441A-A0C9-3ADF6111664A}"/>
              </a:ext>
            </a:extLst>
          </p:cNvPr>
          <p:cNvSpPr/>
          <p:nvPr/>
        </p:nvSpPr>
        <p:spPr>
          <a:xfrm rot="10800000">
            <a:off x="6501279" y="5505451"/>
            <a:ext cx="216569" cy="226150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ый треугольник 162">
            <a:extLst>
              <a:ext uri="{FF2B5EF4-FFF2-40B4-BE49-F238E27FC236}">
                <a16:creationId xmlns:a16="http://schemas.microsoft.com/office/drawing/2014/main" id="{98868D33-9267-4A6F-B7C8-3A79B4755A49}"/>
              </a:ext>
            </a:extLst>
          </p:cNvPr>
          <p:cNvSpPr/>
          <p:nvPr/>
        </p:nvSpPr>
        <p:spPr>
          <a:xfrm rot="3393233">
            <a:off x="6419396" y="6152471"/>
            <a:ext cx="226784" cy="220032"/>
          </a:xfrm>
          <a:prstGeom prst="rtTriangle">
            <a:avLst/>
          </a:prstGeom>
          <a:solidFill>
            <a:srgbClr val="B46238"/>
          </a:solidFill>
          <a:ln>
            <a:solidFill>
              <a:srgbClr val="B46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ый треугольник 163">
            <a:extLst>
              <a:ext uri="{FF2B5EF4-FFF2-40B4-BE49-F238E27FC236}">
                <a16:creationId xmlns:a16="http://schemas.microsoft.com/office/drawing/2014/main" id="{31D2A4FC-139B-45B0-89E6-9D4089F6F85A}"/>
              </a:ext>
            </a:extLst>
          </p:cNvPr>
          <p:cNvSpPr/>
          <p:nvPr/>
        </p:nvSpPr>
        <p:spPr>
          <a:xfrm flipV="1">
            <a:off x="6101160" y="5974288"/>
            <a:ext cx="301642" cy="808337"/>
          </a:xfrm>
          <a:prstGeom prst="rtTriangle">
            <a:avLst/>
          </a:prstGeom>
          <a:solidFill>
            <a:srgbClr val="722528"/>
          </a:solidFill>
          <a:ln>
            <a:solidFill>
              <a:srgbClr val="7225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ый треугольник 164">
            <a:extLst>
              <a:ext uri="{FF2B5EF4-FFF2-40B4-BE49-F238E27FC236}">
                <a16:creationId xmlns:a16="http://schemas.microsoft.com/office/drawing/2014/main" id="{D64973CA-C6CE-451A-9281-BBCACD7FEE92}"/>
              </a:ext>
            </a:extLst>
          </p:cNvPr>
          <p:cNvSpPr/>
          <p:nvPr/>
        </p:nvSpPr>
        <p:spPr>
          <a:xfrm flipH="1" flipV="1">
            <a:off x="5816879" y="5974250"/>
            <a:ext cx="266570" cy="808337"/>
          </a:xfrm>
          <a:prstGeom prst="rtTriangle">
            <a:avLst/>
          </a:prstGeom>
          <a:solidFill>
            <a:srgbClr val="34121D"/>
          </a:solidFill>
          <a:ln>
            <a:solidFill>
              <a:srgbClr val="3412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ый треугольник 165">
            <a:extLst>
              <a:ext uri="{FF2B5EF4-FFF2-40B4-BE49-F238E27FC236}">
                <a16:creationId xmlns:a16="http://schemas.microsoft.com/office/drawing/2014/main" id="{9AE437A6-67CF-496F-9612-9D213CCECBB0}"/>
              </a:ext>
            </a:extLst>
          </p:cNvPr>
          <p:cNvSpPr/>
          <p:nvPr/>
        </p:nvSpPr>
        <p:spPr>
          <a:xfrm rot="467068" flipH="1">
            <a:off x="6189927" y="5623946"/>
            <a:ext cx="245196" cy="320317"/>
          </a:xfrm>
          <a:prstGeom prst="rtTriangle">
            <a:avLst/>
          </a:prstGeom>
          <a:solidFill>
            <a:srgbClr val="6E261F"/>
          </a:solidFill>
          <a:ln>
            <a:solidFill>
              <a:srgbClr val="6E2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ый треугольник 166">
            <a:extLst>
              <a:ext uri="{FF2B5EF4-FFF2-40B4-BE49-F238E27FC236}">
                <a16:creationId xmlns:a16="http://schemas.microsoft.com/office/drawing/2014/main" id="{43D9861B-0F01-4E1A-B2FD-FBA2CB6777B2}"/>
              </a:ext>
            </a:extLst>
          </p:cNvPr>
          <p:cNvSpPr/>
          <p:nvPr/>
        </p:nvSpPr>
        <p:spPr>
          <a:xfrm rot="11352193">
            <a:off x="6424239" y="5575262"/>
            <a:ext cx="82873" cy="274740"/>
          </a:xfrm>
          <a:prstGeom prst="rtTriangle">
            <a:avLst/>
          </a:prstGeom>
          <a:solidFill>
            <a:srgbClr val="541614"/>
          </a:solidFill>
          <a:ln>
            <a:solidFill>
              <a:srgbClr val="5416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иагональная полоса 168">
            <a:extLst>
              <a:ext uri="{FF2B5EF4-FFF2-40B4-BE49-F238E27FC236}">
                <a16:creationId xmlns:a16="http://schemas.microsoft.com/office/drawing/2014/main" id="{0C278FEA-28E4-4943-B865-0FE76F06A5DE}"/>
              </a:ext>
            </a:extLst>
          </p:cNvPr>
          <p:cNvSpPr/>
          <p:nvPr/>
        </p:nvSpPr>
        <p:spPr>
          <a:xfrm rot="8178222">
            <a:off x="5894549" y="5300684"/>
            <a:ext cx="790737" cy="393268"/>
          </a:xfrm>
          <a:prstGeom prst="diagStripe">
            <a:avLst/>
          </a:prstGeom>
          <a:solidFill>
            <a:srgbClr val="DB9C8A"/>
          </a:solidFill>
          <a:ln>
            <a:solidFill>
              <a:srgbClr val="DB9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0" name="Диагональная полоса 169">
            <a:extLst>
              <a:ext uri="{FF2B5EF4-FFF2-40B4-BE49-F238E27FC236}">
                <a16:creationId xmlns:a16="http://schemas.microsoft.com/office/drawing/2014/main" id="{E7DE56E1-866B-460D-90CC-9C40C7BF41C0}"/>
              </a:ext>
            </a:extLst>
          </p:cNvPr>
          <p:cNvSpPr/>
          <p:nvPr/>
        </p:nvSpPr>
        <p:spPr>
          <a:xfrm rot="2598390" flipV="1">
            <a:off x="5539782" y="5344731"/>
            <a:ext cx="790737" cy="354395"/>
          </a:xfrm>
          <a:prstGeom prst="diagStripe">
            <a:avLst/>
          </a:prstGeom>
          <a:solidFill>
            <a:srgbClr val="FBB288"/>
          </a:solidFill>
          <a:ln>
            <a:solidFill>
              <a:srgbClr val="FBB2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1" name="Прямоугольный треугольник 170">
            <a:extLst>
              <a:ext uri="{FF2B5EF4-FFF2-40B4-BE49-F238E27FC236}">
                <a16:creationId xmlns:a16="http://schemas.microsoft.com/office/drawing/2014/main" id="{731A9099-0191-48D6-A17F-C7CD5787519C}"/>
              </a:ext>
            </a:extLst>
          </p:cNvPr>
          <p:cNvSpPr/>
          <p:nvPr/>
        </p:nvSpPr>
        <p:spPr>
          <a:xfrm rot="21240707">
            <a:off x="5823901" y="5691166"/>
            <a:ext cx="179306" cy="256988"/>
          </a:xfrm>
          <a:prstGeom prst="rtTriangle">
            <a:avLst/>
          </a:prstGeom>
          <a:solidFill>
            <a:srgbClr val="040712"/>
          </a:solidFill>
          <a:ln>
            <a:solidFill>
              <a:srgbClr val="040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ый треугольник 171">
            <a:extLst>
              <a:ext uri="{FF2B5EF4-FFF2-40B4-BE49-F238E27FC236}">
                <a16:creationId xmlns:a16="http://schemas.microsoft.com/office/drawing/2014/main" id="{C05E0A32-3398-40FE-B14E-36F58D62E410}"/>
              </a:ext>
            </a:extLst>
          </p:cNvPr>
          <p:cNvSpPr/>
          <p:nvPr/>
        </p:nvSpPr>
        <p:spPr>
          <a:xfrm rot="12814854">
            <a:off x="5546983" y="6126674"/>
            <a:ext cx="249065" cy="246724"/>
          </a:xfrm>
          <a:prstGeom prst="rtTriangle">
            <a:avLst/>
          </a:prstGeom>
          <a:solidFill>
            <a:srgbClr val="130819"/>
          </a:solidFill>
          <a:ln>
            <a:solidFill>
              <a:srgbClr val="1308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ый треугольник 172">
            <a:extLst>
              <a:ext uri="{FF2B5EF4-FFF2-40B4-BE49-F238E27FC236}">
                <a16:creationId xmlns:a16="http://schemas.microsoft.com/office/drawing/2014/main" id="{285D4451-69C3-47D9-87A0-0FFE7A189DA9}"/>
              </a:ext>
            </a:extLst>
          </p:cNvPr>
          <p:cNvSpPr/>
          <p:nvPr/>
        </p:nvSpPr>
        <p:spPr>
          <a:xfrm flipH="1" flipV="1">
            <a:off x="5462103" y="5824613"/>
            <a:ext cx="339641" cy="343311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ый треугольник 173">
            <a:extLst>
              <a:ext uri="{FF2B5EF4-FFF2-40B4-BE49-F238E27FC236}">
                <a16:creationId xmlns:a16="http://schemas.microsoft.com/office/drawing/2014/main" id="{05166E53-29E9-4820-A032-57944BC0E80F}"/>
              </a:ext>
            </a:extLst>
          </p:cNvPr>
          <p:cNvSpPr/>
          <p:nvPr/>
        </p:nvSpPr>
        <p:spPr>
          <a:xfrm>
            <a:off x="5596438" y="5286229"/>
            <a:ext cx="212059" cy="511150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ый треугольник 174">
            <a:extLst>
              <a:ext uri="{FF2B5EF4-FFF2-40B4-BE49-F238E27FC236}">
                <a16:creationId xmlns:a16="http://schemas.microsoft.com/office/drawing/2014/main" id="{1F7B0326-BE82-4088-A003-4DC9FBE72915}"/>
              </a:ext>
            </a:extLst>
          </p:cNvPr>
          <p:cNvSpPr/>
          <p:nvPr/>
        </p:nvSpPr>
        <p:spPr>
          <a:xfrm rot="14316016" flipH="1" flipV="1">
            <a:off x="5365731" y="5454288"/>
            <a:ext cx="391372" cy="277466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Диагональная полоса 175">
            <a:extLst>
              <a:ext uri="{FF2B5EF4-FFF2-40B4-BE49-F238E27FC236}">
                <a16:creationId xmlns:a16="http://schemas.microsoft.com/office/drawing/2014/main" id="{EFD200E5-E033-4EF7-9CE0-D2C52C0563A9}"/>
              </a:ext>
            </a:extLst>
          </p:cNvPr>
          <p:cNvSpPr/>
          <p:nvPr/>
        </p:nvSpPr>
        <p:spPr>
          <a:xfrm rot="19123869">
            <a:off x="5252984" y="5713740"/>
            <a:ext cx="378827" cy="479924"/>
          </a:xfrm>
          <a:prstGeom prst="diagStripe">
            <a:avLst/>
          </a:prstGeom>
          <a:solidFill>
            <a:srgbClr val="9F6741"/>
          </a:solidFill>
          <a:ln>
            <a:solidFill>
              <a:srgbClr val="9F67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2" name="Прямоугольный треугольник 181">
            <a:extLst>
              <a:ext uri="{FF2B5EF4-FFF2-40B4-BE49-F238E27FC236}">
                <a16:creationId xmlns:a16="http://schemas.microsoft.com/office/drawing/2014/main" id="{D118E568-9940-4E83-9CC2-6FE98526996E}"/>
              </a:ext>
            </a:extLst>
          </p:cNvPr>
          <p:cNvSpPr/>
          <p:nvPr/>
        </p:nvSpPr>
        <p:spPr>
          <a:xfrm rot="11904682">
            <a:off x="6046189" y="5368133"/>
            <a:ext cx="162300" cy="437928"/>
          </a:xfrm>
          <a:prstGeom prst="rtTriangle">
            <a:avLst/>
          </a:prstGeom>
          <a:solidFill>
            <a:srgbClr val="9D3D2F"/>
          </a:solidFill>
          <a:ln>
            <a:solidFill>
              <a:srgbClr val="9D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ый треугольник 182">
            <a:extLst>
              <a:ext uri="{FF2B5EF4-FFF2-40B4-BE49-F238E27FC236}">
                <a16:creationId xmlns:a16="http://schemas.microsoft.com/office/drawing/2014/main" id="{5B0345A9-92B1-4E1C-B2E1-F0A19DB74AEB}"/>
              </a:ext>
            </a:extLst>
          </p:cNvPr>
          <p:cNvSpPr/>
          <p:nvPr/>
        </p:nvSpPr>
        <p:spPr>
          <a:xfrm rot="9611186" flipH="1">
            <a:off x="6023109" y="5345452"/>
            <a:ext cx="157390" cy="437928"/>
          </a:xfrm>
          <a:prstGeom prst="rtTriangle">
            <a:avLst/>
          </a:prstGeom>
          <a:solidFill>
            <a:srgbClr val="CE633B"/>
          </a:solidFill>
          <a:ln>
            <a:solidFill>
              <a:srgbClr val="CE6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ый треугольник 183">
            <a:extLst>
              <a:ext uri="{FF2B5EF4-FFF2-40B4-BE49-F238E27FC236}">
                <a16:creationId xmlns:a16="http://schemas.microsoft.com/office/drawing/2014/main" id="{B5776F9D-226A-45C2-8692-5EECCA724166}"/>
              </a:ext>
            </a:extLst>
          </p:cNvPr>
          <p:cNvSpPr/>
          <p:nvPr/>
        </p:nvSpPr>
        <p:spPr>
          <a:xfrm rot="20609862">
            <a:off x="5902614" y="5108835"/>
            <a:ext cx="160295" cy="217146"/>
          </a:xfrm>
          <a:prstGeom prst="rtTriangle">
            <a:avLst/>
          </a:prstGeom>
          <a:solidFill>
            <a:srgbClr val="CE633B"/>
          </a:solidFill>
          <a:ln>
            <a:solidFill>
              <a:srgbClr val="CE6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ый треугольник 184">
            <a:extLst>
              <a:ext uri="{FF2B5EF4-FFF2-40B4-BE49-F238E27FC236}">
                <a16:creationId xmlns:a16="http://schemas.microsoft.com/office/drawing/2014/main" id="{C03BEA19-633B-46DC-A09E-3EF12BD76E88}"/>
              </a:ext>
            </a:extLst>
          </p:cNvPr>
          <p:cNvSpPr/>
          <p:nvPr/>
        </p:nvSpPr>
        <p:spPr>
          <a:xfrm rot="2870324">
            <a:off x="6226660" y="5059896"/>
            <a:ext cx="204959" cy="349986"/>
          </a:xfrm>
          <a:prstGeom prst="rtTriangle">
            <a:avLst/>
          </a:prstGeom>
          <a:solidFill>
            <a:srgbClr val="852A24"/>
          </a:solidFill>
          <a:ln>
            <a:solidFill>
              <a:srgbClr val="852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ый треугольник 185">
            <a:extLst>
              <a:ext uri="{FF2B5EF4-FFF2-40B4-BE49-F238E27FC236}">
                <a16:creationId xmlns:a16="http://schemas.microsoft.com/office/drawing/2014/main" id="{89C9DB97-8218-4905-968A-7A3E4B26B1B2}"/>
              </a:ext>
            </a:extLst>
          </p:cNvPr>
          <p:cNvSpPr/>
          <p:nvPr/>
        </p:nvSpPr>
        <p:spPr>
          <a:xfrm rot="13929231">
            <a:off x="6138345" y="4906071"/>
            <a:ext cx="149115" cy="29649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ый треугольник 186">
            <a:extLst>
              <a:ext uri="{FF2B5EF4-FFF2-40B4-BE49-F238E27FC236}">
                <a16:creationId xmlns:a16="http://schemas.microsoft.com/office/drawing/2014/main" id="{E81DD757-73A5-42E4-9570-DF7E27836E51}"/>
              </a:ext>
            </a:extLst>
          </p:cNvPr>
          <p:cNvSpPr/>
          <p:nvPr/>
        </p:nvSpPr>
        <p:spPr>
          <a:xfrm rot="2443083">
            <a:off x="5806663" y="4934104"/>
            <a:ext cx="379074" cy="223954"/>
          </a:xfrm>
          <a:prstGeom prst="rtTriangle">
            <a:avLst/>
          </a:prstGeom>
          <a:solidFill>
            <a:srgbClr val="B64536"/>
          </a:solidFill>
          <a:ln>
            <a:solidFill>
              <a:srgbClr val="B64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Равнобедренный треугольник 187">
            <a:extLst>
              <a:ext uri="{FF2B5EF4-FFF2-40B4-BE49-F238E27FC236}">
                <a16:creationId xmlns:a16="http://schemas.microsoft.com/office/drawing/2014/main" id="{48FE96C9-C211-4485-9BD3-28E0F9ED7C20}"/>
              </a:ext>
            </a:extLst>
          </p:cNvPr>
          <p:cNvSpPr/>
          <p:nvPr/>
        </p:nvSpPr>
        <p:spPr>
          <a:xfrm flipV="1">
            <a:off x="5962916" y="4767984"/>
            <a:ext cx="280626" cy="453401"/>
          </a:xfrm>
          <a:prstGeom prst="triangle">
            <a:avLst/>
          </a:prstGeom>
          <a:solidFill>
            <a:srgbClr val="200721"/>
          </a:solidFill>
          <a:ln>
            <a:solidFill>
              <a:srgbClr val="200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ый треугольник 188">
            <a:extLst>
              <a:ext uri="{FF2B5EF4-FFF2-40B4-BE49-F238E27FC236}">
                <a16:creationId xmlns:a16="http://schemas.microsoft.com/office/drawing/2014/main" id="{848BD2A6-D760-4B13-90B5-C50B10BCFC5E}"/>
              </a:ext>
            </a:extLst>
          </p:cNvPr>
          <p:cNvSpPr/>
          <p:nvPr/>
        </p:nvSpPr>
        <p:spPr>
          <a:xfrm rot="10382052">
            <a:off x="6278903" y="4844605"/>
            <a:ext cx="301558" cy="29084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ый треугольник 189">
            <a:extLst>
              <a:ext uri="{FF2B5EF4-FFF2-40B4-BE49-F238E27FC236}">
                <a16:creationId xmlns:a16="http://schemas.microsoft.com/office/drawing/2014/main" id="{9E749E94-A655-49BA-A855-7935665D613A}"/>
              </a:ext>
            </a:extLst>
          </p:cNvPr>
          <p:cNvSpPr/>
          <p:nvPr/>
        </p:nvSpPr>
        <p:spPr>
          <a:xfrm rot="7345403">
            <a:off x="6327084" y="4678067"/>
            <a:ext cx="197685" cy="258228"/>
          </a:xfrm>
          <a:prstGeom prst="rtTriangle">
            <a:avLst/>
          </a:prstGeom>
          <a:solidFill>
            <a:srgbClr val="380E1F"/>
          </a:solidFill>
          <a:ln>
            <a:solidFill>
              <a:srgbClr val="380E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Равнобедренный треугольник 190">
            <a:extLst>
              <a:ext uri="{FF2B5EF4-FFF2-40B4-BE49-F238E27FC236}">
                <a16:creationId xmlns:a16="http://schemas.microsoft.com/office/drawing/2014/main" id="{173265DA-FEFA-42DF-A9E2-F685049E578E}"/>
              </a:ext>
            </a:extLst>
          </p:cNvPr>
          <p:cNvSpPr/>
          <p:nvPr/>
        </p:nvSpPr>
        <p:spPr>
          <a:xfrm rot="20882417" flipV="1">
            <a:off x="6515396" y="4610815"/>
            <a:ext cx="118646" cy="18764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Равнобедренный треугольник 191">
            <a:extLst>
              <a:ext uri="{FF2B5EF4-FFF2-40B4-BE49-F238E27FC236}">
                <a16:creationId xmlns:a16="http://schemas.microsoft.com/office/drawing/2014/main" id="{FF949440-DD8B-47FC-9C61-BF208F3BBA44}"/>
              </a:ext>
            </a:extLst>
          </p:cNvPr>
          <p:cNvSpPr/>
          <p:nvPr/>
        </p:nvSpPr>
        <p:spPr>
          <a:xfrm>
            <a:off x="6157474" y="4634677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Равнобедренный треугольник 192">
            <a:extLst>
              <a:ext uri="{FF2B5EF4-FFF2-40B4-BE49-F238E27FC236}">
                <a16:creationId xmlns:a16="http://schemas.microsoft.com/office/drawing/2014/main" id="{935C820A-49BB-414A-8513-FD68C6733FE1}"/>
              </a:ext>
            </a:extLst>
          </p:cNvPr>
          <p:cNvSpPr/>
          <p:nvPr/>
        </p:nvSpPr>
        <p:spPr>
          <a:xfrm>
            <a:off x="6010416" y="4641539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Равнобедренный треугольник 193">
            <a:extLst>
              <a:ext uri="{FF2B5EF4-FFF2-40B4-BE49-F238E27FC236}">
                <a16:creationId xmlns:a16="http://schemas.microsoft.com/office/drawing/2014/main" id="{C884B9D2-4734-4792-93AF-0A3CD514DFF7}"/>
              </a:ext>
            </a:extLst>
          </p:cNvPr>
          <p:cNvSpPr/>
          <p:nvPr/>
        </p:nvSpPr>
        <p:spPr>
          <a:xfrm rot="21201414">
            <a:off x="6279558" y="4600595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Равнобедренный треугольник 194">
            <a:extLst>
              <a:ext uri="{FF2B5EF4-FFF2-40B4-BE49-F238E27FC236}">
                <a16:creationId xmlns:a16="http://schemas.microsoft.com/office/drawing/2014/main" id="{DCA0816F-B7C2-44F8-92EF-2DCB56F66566}"/>
              </a:ext>
            </a:extLst>
          </p:cNvPr>
          <p:cNvSpPr/>
          <p:nvPr/>
        </p:nvSpPr>
        <p:spPr>
          <a:xfrm rot="20274535">
            <a:off x="6381686" y="4549231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Равнобедренный треугольник 195">
            <a:extLst>
              <a:ext uri="{FF2B5EF4-FFF2-40B4-BE49-F238E27FC236}">
                <a16:creationId xmlns:a16="http://schemas.microsoft.com/office/drawing/2014/main" id="{FF337A4C-258C-4D6B-AA1E-223C52C525D6}"/>
              </a:ext>
            </a:extLst>
          </p:cNvPr>
          <p:cNvSpPr/>
          <p:nvPr/>
        </p:nvSpPr>
        <p:spPr>
          <a:xfrm rot="1142075">
            <a:off x="5875724" y="4589108"/>
            <a:ext cx="62746" cy="195888"/>
          </a:xfrm>
          <a:prstGeom prst="triangle">
            <a:avLst/>
          </a:prstGeom>
          <a:solidFill>
            <a:srgbClr val="9C3D37"/>
          </a:solidFill>
          <a:ln>
            <a:solidFill>
              <a:srgbClr val="9C3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Равнобедренный треугольник 196">
            <a:extLst>
              <a:ext uri="{FF2B5EF4-FFF2-40B4-BE49-F238E27FC236}">
                <a16:creationId xmlns:a16="http://schemas.microsoft.com/office/drawing/2014/main" id="{8CA81712-476E-4D67-9392-2B68081CFAB8}"/>
              </a:ext>
            </a:extLst>
          </p:cNvPr>
          <p:cNvSpPr/>
          <p:nvPr/>
        </p:nvSpPr>
        <p:spPr>
          <a:xfrm>
            <a:off x="6108891" y="4170389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Равнобедренный треугольник 197">
            <a:extLst>
              <a:ext uri="{FF2B5EF4-FFF2-40B4-BE49-F238E27FC236}">
                <a16:creationId xmlns:a16="http://schemas.microsoft.com/office/drawing/2014/main" id="{F3096348-A0B2-419A-BAF8-53F7F5E062D8}"/>
              </a:ext>
            </a:extLst>
          </p:cNvPr>
          <p:cNvSpPr/>
          <p:nvPr/>
        </p:nvSpPr>
        <p:spPr>
          <a:xfrm>
            <a:off x="5835457" y="4164781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Равнобедренный треугольник 198">
            <a:extLst>
              <a:ext uri="{FF2B5EF4-FFF2-40B4-BE49-F238E27FC236}">
                <a16:creationId xmlns:a16="http://schemas.microsoft.com/office/drawing/2014/main" id="{5B0F6D5F-B92A-461E-B116-A9A163B7D012}"/>
              </a:ext>
            </a:extLst>
          </p:cNvPr>
          <p:cNvSpPr/>
          <p:nvPr/>
        </p:nvSpPr>
        <p:spPr>
          <a:xfrm flipV="1">
            <a:off x="5981185" y="4380058"/>
            <a:ext cx="256554" cy="193336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ый треугольник 199">
            <a:extLst>
              <a:ext uri="{FF2B5EF4-FFF2-40B4-BE49-F238E27FC236}">
                <a16:creationId xmlns:a16="http://schemas.microsoft.com/office/drawing/2014/main" id="{2560A470-3B39-4651-83D3-F0F1B43224E5}"/>
              </a:ext>
            </a:extLst>
          </p:cNvPr>
          <p:cNvSpPr/>
          <p:nvPr/>
        </p:nvSpPr>
        <p:spPr>
          <a:xfrm rot="10971846">
            <a:off x="6261091" y="4377061"/>
            <a:ext cx="83454" cy="55362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ый треугольник 200">
            <a:extLst>
              <a:ext uri="{FF2B5EF4-FFF2-40B4-BE49-F238E27FC236}">
                <a16:creationId xmlns:a16="http://schemas.microsoft.com/office/drawing/2014/main" id="{2BBEF1E5-8FCA-4F8B-8EB6-4EB6DA41059C}"/>
              </a:ext>
            </a:extLst>
          </p:cNvPr>
          <p:cNvSpPr/>
          <p:nvPr/>
        </p:nvSpPr>
        <p:spPr>
          <a:xfrm rot="5245493">
            <a:off x="5869906" y="4376157"/>
            <a:ext cx="76577" cy="84485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Равнобедренный треугольник 201">
            <a:extLst>
              <a:ext uri="{FF2B5EF4-FFF2-40B4-BE49-F238E27FC236}">
                <a16:creationId xmlns:a16="http://schemas.microsoft.com/office/drawing/2014/main" id="{CFE40BB3-AAB7-4A8B-99D6-F432D2293D66}"/>
              </a:ext>
            </a:extLst>
          </p:cNvPr>
          <p:cNvSpPr/>
          <p:nvPr/>
        </p:nvSpPr>
        <p:spPr>
          <a:xfrm rot="14058684">
            <a:off x="5615230" y="4396572"/>
            <a:ext cx="80179" cy="227047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Равнобедренный треугольник 202">
            <a:extLst>
              <a:ext uri="{FF2B5EF4-FFF2-40B4-BE49-F238E27FC236}">
                <a16:creationId xmlns:a16="http://schemas.microsoft.com/office/drawing/2014/main" id="{74D92AD5-6774-4607-B141-1559A681EA7C}"/>
              </a:ext>
            </a:extLst>
          </p:cNvPr>
          <p:cNvSpPr/>
          <p:nvPr/>
        </p:nvSpPr>
        <p:spPr>
          <a:xfrm rot="15008739">
            <a:off x="5548355" y="4392067"/>
            <a:ext cx="87841" cy="84494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Равнобедренный треугольник 203">
            <a:extLst>
              <a:ext uri="{FF2B5EF4-FFF2-40B4-BE49-F238E27FC236}">
                <a16:creationId xmlns:a16="http://schemas.microsoft.com/office/drawing/2014/main" id="{3F4EFB97-9795-4FBD-AB96-0C9CEC7AAA22}"/>
              </a:ext>
            </a:extLst>
          </p:cNvPr>
          <p:cNvSpPr/>
          <p:nvPr/>
        </p:nvSpPr>
        <p:spPr>
          <a:xfrm rot="11987902">
            <a:off x="5743208" y="4516574"/>
            <a:ext cx="45824" cy="68165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Равнобедренный треугольник 204">
            <a:extLst>
              <a:ext uri="{FF2B5EF4-FFF2-40B4-BE49-F238E27FC236}">
                <a16:creationId xmlns:a16="http://schemas.microsoft.com/office/drawing/2014/main" id="{876F3ABC-663B-4D48-8F0A-773DFB46CC0E}"/>
              </a:ext>
            </a:extLst>
          </p:cNvPr>
          <p:cNvSpPr/>
          <p:nvPr/>
        </p:nvSpPr>
        <p:spPr>
          <a:xfrm rot="11357148">
            <a:off x="5849770" y="4532542"/>
            <a:ext cx="61526" cy="84494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Равнобедренный треугольник 205">
            <a:extLst>
              <a:ext uri="{FF2B5EF4-FFF2-40B4-BE49-F238E27FC236}">
                <a16:creationId xmlns:a16="http://schemas.microsoft.com/office/drawing/2014/main" id="{63D36EE3-A821-4F91-8B20-460A5AF65023}"/>
              </a:ext>
            </a:extLst>
          </p:cNvPr>
          <p:cNvSpPr/>
          <p:nvPr/>
        </p:nvSpPr>
        <p:spPr>
          <a:xfrm rot="10800000">
            <a:off x="6067532" y="4625240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Равнобедренный треугольник 206">
            <a:extLst>
              <a:ext uri="{FF2B5EF4-FFF2-40B4-BE49-F238E27FC236}">
                <a16:creationId xmlns:a16="http://schemas.microsoft.com/office/drawing/2014/main" id="{56A56619-4173-4698-8456-76BCAD5839B7}"/>
              </a:ext>
            </a:extLst>
          </p:cNvPr>
          <p:cNvSpPr/>
          <p:nvPr/>
        </p:nvSpPr>
        <p:spPr>
          <a:xfrm rot="9515940">
            <a:off x="6170792" y="4524157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Равнобедренный треугольник 207">
            <a:extLst>
              <a:ext uri="{FF2B5EF4-FFF2-40B4-BE49-F238E27FC236}">
                <a16:creationId xmlns:a16="http://schemas.microsoft.com/office/drawing/2014/main" id="{85D812E8-E62D-4F8A-97C5-8C606282A1F3}"/>
              </a:ext>
            </a:extLst>
          </p:cNvPr>
          <p:cNvSpPr/>
          <p:nvPr/>
        </p:nvSpPr>
        <p:spPr>
          <a:xfrm rot="9904660">
            <a:off x="6279255" y="4494208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Равнобедренный треугольник 208">
            <a:extLst>
              <a:ext uri="{FF2B5EF4-FFF2-40B4-BE49-F238E27FC236}">
                <a16:creationId xmlns:a16="http://schemas.microsoft.com/office/drawing/2014/main" id="{F3DD12C2-F85C-4DF4-8C60-F62CA3786F9E}"/>
              </a:ext>
            </a:extLst>
          </p:cNvPr>
          <p:cNvSpPr/>
          <p:nvPr/>
        </p:nvSpPr>
        <p:spPr>
          <a:xfrm rot="11285674">
            <a:off x="5966155" y="4545002"/>
            <a:ext cx="83378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0" name="Прямоугольный треугольник 209">
            <a:extLst>
              <a:ext uri="{FF2B5EF4-FFF2-40B4-BE49-F238E27FC236}">
                <a16:creationId xmlns:a16="http://schemas.microsoft.com/office/drawing/2014/main" id="{9D20B2BF-8A48-48E4-89D7-AAD2B1F8ABDF}"/>
              </a:ext>
            </a:extLst>
          </p:cNvPr>
          <p:cNvSpPr/>
          <p:nvPr/>
        </p:nvSpPr>
        <p:spPr>
          <a:xfrm rot="8755726">
            <a:off x="5896482" y="4445220"/>
            <a:ext cx="130037" cy="131251"/>
          </a:xfrm>
          <a:prstGeom prst="rtTriangle">
            <a:avLst/>
          </a:prstGeom>
          <a:solidFill>
            <a:srgbClr val="F9EFE2"/>
          </a:solidFill>
          <a:ln>
            <a:solidFill>
              <a:srgbClr val="F9E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Прямоугольный треугольник 210">
            <a:extLst>
              <a:ext uri="{FF2B5EF4-FFF2-40B4-BE49-F238E27FC236}">
                <a16:creationId xmlns:a16="http://schemas.microsoft.com/office/drawing/2014/main" id="{0A3B8C88-3712-4C5A-BF91-26D492B45593}"/>
              </a:ext>
            </a:extLst>
          </p:cNvPr>
          <p:cNvSpPr/>
          <p:nvPr/>
        </p:nvSpPr>
        <p:spPr>
          <a:xfrm rot="7356077">
            <a:off x="6204071" y="4431181"/>
            <a:ext cx="130037" cy="131251"/>
          </a:xfrm>
          <a:prstGeom prst="rtTriangle">
            <a:avLst/>
          </a:prstGeom>
          <a:solidFill>
            <a:srgbClr val="F6ECD8"/>
          </a:solidFill>
          <a:ln>
            <a:solidFill>
              <a:srgbClr val="F6EC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ый треугольник 211">
            <a:extLst>
              <a:ext uri="{FF2B5EF4-FFF2-40B4-BE49-F238E27FC236}">
                <a16:creationId xmlns:a16="http://schemas.microsoft.com/office/drawing/2014/main" id="{17D85FCC-4E9F-46B2-94A8-273453C6B6E3}"/>
              </a:ext>
            </a:extLst>
          </p:cNvPr>
          <p:cNvSpPr/>
          <p:nvPr/>
        </p:nvSpPr>
        <p:spPr>
          <a:xfrm rot="12229066">
            <a:off x="6086509" y="4069935"/>
            <a:ext cx="91586" cy="240756"/>
          </a:xfrm>
          <a:prstGeom prst="rtTriangle">
            <a:avLst/>
          </a:prstGeom>
          <a:solidFill>
            <a:srgbClr val="989895"/>
          </a:solidFill>
          <a:ln>
            <a:solidFill>
              <a:srgbClr val="98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ый треугольник 212">
            <a:extLst>
              <a:ext uri="{FF2B5EF4-FFF2-40B4-BE49-F238E27FC236}">
                <a16:creationId xmlns:a16="http://schemas.microsoft.com/office/drawing/2014/main" id="{C5F00704-E6BA-4118-B2C2-7265FBBF05CC}"/>
              </a:ext>
            </a:extLst>
          </p:cNvPr>
          <p:cNvSpPr/>
          <p:nvPr/>
        </p:nvSpPr>
        <p:spPr>
          <a:xfrm rot="8716818" flipH="1">
            <a:off x="6032005" y="4099262"/>
            <a:ext cx="106689" cy="199702"/>
          </a:xfrm>
          <a:prstGeom prst="rtTriangle">
            <a:avLst/>
          </a:prstGeom>
          <a:solidFill>
            <a:srgbClr val="C9C3B7"/>
          </a:solidFill>
          <a:ln>
            <a:solidFill>
              <a:srgbClr val="C9C3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Прямоугольный треугольник 213">
            <a:extLst>
              <a:ext uri="{FF2B5EF4-FFF2-40B4-BE49-F238E27FC236}">
                <a16:creationId xmlns:a16="http://schemas.microsoft.com/office/drawing/2014/main" id="{6A69BB0C-AEF0-44AC-823A-A444E2AB4B69}"/>
              </a:ext>
            </a:extLst>
          </p:cNvPr>
          <p:cNvSpPr/>
          <p:nvPr/>
        </p:nvSpPr>
        <p:spPr>
          <a:xfrm rot="10297306">
            <a:off x="6251028" y="4135825"/>
            <a:ext cx="83673" cy="154400"/>
          </a:xfrm>
          <a:prstGeom prst="rtTriangle">
            <a:avLst/>
          </a:prstGeom>
          <a:solidFill>
            <a:srgbClr val="848482"/>
          </a:solidFill>
          <a:ln>
            <a:solidFill>
              <a:srgbClr val="848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ый треугольник 214">
            <a:extLst>
              <a:ext uri="{FF2B5EF4-FFF2-40B4-BE49-F238E27FC236}">
                <a16:creationId xmlns:a16="http://schemas.microsoft.com/office/drawing/2014/main" id="{5D19853B-664A-4BFE-ABB3-E9B5AF71D941}"/>
              </a:ext>
            </a:extLst>
          </p:cNvPr>
          <p:cNvSpPr/>
          <p:nvPr/>
        </p:nvSpPr>
        <p:spPr>
          <a:xfrm rot="1185721">
            <a:off x="6416858" y="4271881"/>
            <a:ext cx="238972" cy="245491"/>
          </a:xfrm>
          <a:prstGeom prst="rtTriangle">
            <a:avLst/>
          </a:prstGeom>
          <a:solidFill>
            <a:srgbClr val="DBC8B4"/>
          </a:solidFill>
          <a:ln>
            <a:solidFill>
              <a:srgbClr val="DBC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ый треугольник 215">
            <a:extLst>
              <a:ext uri="{FF2B5EF4-FFF2-40B4-BE49-F238E27FC236}">
                <a16:creationId xmlns:a16="http://schemas.microsoft.com/office/drawing/2014/main" id="{357A68E6-77B8-42E5-944B-04DB2CE4964D}"/>
              </a:ext>
            </a:extLst>
          </p:cNvPr>
          <p:cNvSpPr/>
          <p:nvPr/>
        </p:nvSpPr>
        <p:spPr>
          <a:xfrm rot="11878472">
            <a:off x="6344060" y="4196282"/>
            <a:ext cx="67261" cy="192403"/>
          </a:xfrm>
          <a:prstGeom prst="rt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Равнобедренный треугольник 216">
            <a:extLst>
              <a:ext uri="{FF2B5EF4-FFF2-40B4-BE49-F238E27FC236}">
                <a16:creationId xmlns:a16="http://schemas.microsoft.com/office/drawing/2014/main" id="{54E852E5-6A38-4213-87C0-17D812AE1743}"/>
              </a:ext>
            </a:extLst>
          </p:cNvPr>
          <p:cNvSpPr/>
          <p:nvPr/>
        </p:nvSpPr>
        <p:spPr>
          <a:xfrm rot="10105817">
            <a:off x="6507221" y="4240567"/>
            <a:ext cx="87841" cy="130387"/>
          </a:xfrm>
          <a:prstGeom prst="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Прямоугольный треугольник 217">
            <a:extLst>
              <a:ext uri="{FF2B5EF4-FFF2-40B4-BE49-F238E27FC236}">
                <a16:creationId xmlns:a16="http://schemas.microsoft.com/office/drawing/2014/main" id="{500DEB10-5E93-487F-BF36-58B8EF438B3B}"/>
              </a:ext>
            </a:extLst>
          </p:cNvPr>
          <p:cNvSpPr/>
          <p:nvPr/>
        </p:nvSpPr>
        <p:spPr>
          <a:xfrm rot="11572465">
            <a:off x="5621678" y="4233956"/>
            <a:ext cx="207063" cy="224912"/>
          </a:xfrm>
          <a:prstGeom prst="rtTriangle">
            <a:avLst/>
          </a:prstGeom>
          <a:solidFill>
            <a:srgbClr val="F6E4C9"/>
          </a:solidFill>
          <a:ln>
            <a:solidFill>
              <a:srgbClr val="F6E4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Прямоугольный треугольник 218">
            <a:extLst>
              <a:ext uri="{FF2B5EF4-FFF2-40B4-BE49-F238E27FC236}">
                <a16:creationId xmlns:a16="http://schemas.microsoft.com/office/drawing/2014/main" id="{F9AB9096-3C1E-4B52-9003-EDEA515AA9D5}"/>
              </a:ext>
            </a:extLst>
          </p:cNvPr>
          <p:cNvSpPr/>
          <p:nvPr/>
        </p:nvSpPr>
        <p:spPr>
          <a:xfrm>
            <a:off x="5635576" y="4262889"/>
            <a:ext cx="87275" cy="148418"/>
          </a:xfrm>
          <a:prstGeom prst="rtTriangle">
            <a:avLst/>
          </a:prstGeom>
          <a:solidFill>
            <a:srgbClr val="F6E4C9"/>
          </a:solidFill>
          <a:ln>
            <a:solidFill>
              <a:srgbClr val="F6E4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Прямоугольный треугольник 219">
            <a:extLst>
              <a:ext uri="{FF2B5EF4-FFF2-40B4-BE49-F238E27FC236}">
                <a16:creationId xmlns:a16="http://schemas.microsoft.com/office/drawing/2014/main" id="{EA3708C9-2270-4BC4-ADB8-21CEDCFEA7BD}"/>
              </a:ext>
            </a:extLst>
          </p:cNvPr>
          <p:cNvSpPr/>
          <p:nvPr/>
        </p:nvSpPr>
        <p:spPr>
          <a:xfrm rot="4864877">
            <a:off x="5886899" y="4134297"/>
            <a:ext cx="87295" cy="98681"/>
          </a:xfrm>
          <a:prstGeom prst="rtTriangle">
            <a:avLst/>
          </a:prstGeom>
          <a:solidFill>
            <a:srgbClr val="A69A86"/>
          </a:solidFill>
          <a:ln>
            <a:solidFill>
              <a:srgbClr val="A69A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ый треугольник 1">
            <a:extLst>
              <a:ext uri="{FF2B5EF4-FFF2-40B4-BE49-F238E27FC236}">
                <a16:creationId xmlns:a16="http://schemas.microsoft.com/office/drawing/2014/main" id="{31588AFC-41EF-4FA4-9F25-F7CD2A659A5F}"/>
              </a:ext>
            </a:extLst>
          </p:cNvPr>
          <p:cNvSpPr/>
          <p:nvPr/>
        </p:nvSpPr>
        <p:spPr>
          <a:xfrm rot="18378568">
            <a:off x="5688539" y="4100448"/>
            <a:ext cx="127367" cy="86238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>
            <a:extLst>
              <a:ext uri="{FF2B5EF4-FFF2-40B4-BE49-F238E27FC236}">
                <a16:creationId xmlns:a16="http://schemas.microsoft.com/office/drawing/2014/main" id="{6E46AC5E-F761-4E0A-833A-1522890DD466}"/>
              </a:ext>
            </a:extLst>
          </p:cNvPr>
          <p:cNvSpPr/>
          <p:nvPr/>
        </p:nvSpPr>
        <p:spPr>
          <a:xfrm rot="8791674">
            <a:off x="5867093" y="4070469"/>
            <a:ext cx="162768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BFB0BC26-0F95-4DE4-B6F9-1B4D1E33E5A2}"/>
              </a:ext>
            </a:extLst>
          </p:cNvPr>
          <p:cNvSpPr/>
          <p:nvPr/>
        </p:nvSpPr>
        <p:spPr>
          <a:xfrm rot="17302151">
            <a:off x="5996554" y="3947920"/>
            <a:ext cx="14491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C04B9918-CA8A-4332-AC84-9750D5EDC428}"/>
              </a:ext>
            </a:extLst>
          </p:cNvPr>
          <p:cNvSpPr/>
          <p:nvPr/>
        </p:nvSpPr>
        <p:spPr>
          <a:xfrm rot="7940343">
            <a:off x="6169572" y="3965664"/>
            <a:ext cx="45719" cy="16149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>
            <a:extLst>
              <a:ext uri="{FF2B5EF4-FFF2-40B4-BE49-F238E27FC236}">
                <a16:creationId xmlns:a16="http://schemas.microsoft.com/office/drawing/2014/main" id="{10F733AF-EB6C-4262-9BEB-A192E1CB27AF}"/>
              </a:ext>
            </a:extLst>
          </p:cNvPr>
          <p:cNvSpPr/>
          <p:nvPr/>
        </p:nvSpPr>
        <p:spPr>
          <a:xfrm rot="11929997">
            <a:off x="6330268" y="4136801"/>
            <a:ext cx="171321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>
            <a:extLst>
              <a:ext uri="{FF2B5EF4-FFF2-40B4-BE49-F238E27FC236}">
                <a16:creationId xmlns:a16="http://schemas.microsoft.com/office/drawing/2014/main" id="{72A6E0B7-A703-4D77-A8C6-685B328BD3B9}"/>
              </a:ext>
            </a:extLst>
          </p:cNvPr>
          <p:cNvSpPr/>
          <p:nvPr/>
        </p:nvSpPr>
        <p:spPr>
          <a:xfrm rot="19164516">
            <a:off x="6529763" y="4128976"/>
            <a:ext cx="13652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ый треугольник 103">
            <a:extLst>
              <a:ext uri="{FF2B5EF4-FFF2-40B4-BE49-F238E27FC236}">
                <a16:creationId xmlns:a16="http://schemas.microsoft.com/office/drawing/2014/main" id="{E5DCA03B-4CD0-4224-9F72-AFB18BBCB123}"/>
              </a:ext>
            </a:extLst>
          </p:cNvPr>
          <p:cNvSpPr/>
          <p:nvPr/>
        </p:nvSpPr>
        <p:spPr>
          <a:xfrm rot="11311522">
            <a:off x="6056928" y="3769812"/>
            <a:ext cx="67038" cy="7906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ый треугольник 118">
            <a:extLst>
              <a:ext uri="{FF2B5EF4-FFF2-40B4-BE49-F238E27FC236}">
                <a16:creationId xmlns:a16="http://schemas.microsoft.com/office/drawing/2014/main" id="{25560FF8-EDE4-4B1F-A3ED-7B822E38BC94}"/>
              </a:ext>
            </a:extLst>
          </p:cNvPr>
          <p:cNvSpPr/>
          <p:nvPr/>
        </p:nvSpPr>
        <p:spPr>
          <a:xfrm rot="7026955">
            <a:off x="6143632" y="3673651"/>
            <a:ext cx="109307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ый треугольник 119">
            <a:extLst>
              <a:ext uri="{FF2B5EF4-FFF2-40B4-BE49-F238E27FC236}">
                <a16:creationId xmlns:a16="http://schemas.microsoft.com/office/drawing/2014/main" id="{8D24EFC6-5728-4126-AEFC-0BEED08FB9DF}"/>
              </a:ext>
            </a:extLst>
          </p:cNvPr>
          <p:cNvSpPr/>
          <p:nvPr/>
        </p:nvSpPr>
        <p:spPr>
          <a:xfrm rot="7868995" flipH="1">
            <a:off x="6184769" y="3502407"/>
            <a:ext cx="195625" cy="8487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ый треугольник 121">
            <a:extLst>
              <a:ext uri="{FF2B5EF4-FFF2-40B4-BE49-F238E27FC236}">
                <a16:creationId xmlns:a16="http://schemas.microsoft.com/office/drawing/2014/main" id="{3BD34A7C-3C0E-4D2D-B4AE-6FD6B6DCE1BE}"/>
              </a:ext>
            </a:extLst>
          </p:cNvPr>
          <p:cNvSpPr/>
          <p:nvPr/>
        </p:nvSpPr>
        <p:spPr>
          <a:xfrm rot="19951561">
            <a:off x="6342493" y="347828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ый треугольник 167">
            <a:extLst>
              <a:ext uri="{FF2B5EF4-FFF2-40B4-BE49-F238E27FC236}">
                <a16:creationId xmlns:a16="http://schemas.microsoft.com/office/drawing/2014/main" id="{3A7E588D-AE7A-4C17-8CEA-08C9611E9675}"/>
              </a:ext>
            </a:extLst>
          </p:cNvPr>
          <p:cNvSpPr/>
          <p:nvPr/>
        </p:nvSpPr>
        <p:spPr>
          <a:xfrm rot="2970929">
            <a:off x="6476784" y="3377282"/>
            <a:ext cx="45719" cy="11350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ый треугольник 176">
            <a:extLst>
              <a:ext uri="{FF2B5EF4-FFF2-40B4-BE49-F238E27FC236}">
                <a16:creationId xmlns:a16="http://schemas.microsoft.com/office/drawing/2014/main" id="{D5A666B0-D86B-4706-BAEF-B6618AC50784}"/>
              </a:ext>
            </a:extLst>
          </p:cNvPr>
          <p:cNvSpPr/>
          <p:nvPr/>
        </p:nvSpPr>
        <p:spPr>
          <a:xfrm rot="11839014">
            <a:off x="5853799" y="3530475"/>
            <a:ext cx="161177" cy="11814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ый треугольник 177">
            <a:extLst>
              <a:ext uri="{FF2B5EF4-FFF2-40B4-BE49-F238E27FC236}">
                <a16:creationId xmlns:a16="http://schemas.microsoft.com/office/drawing/2014/main" id="{BB1AA67B-224C-49AB-9E5A-24CF2DCC298A}"/>
              </a:ext>
            </a:extLst>
          </p:cNvPr>
          <p:cNvSpPr/>
          <p:nvPr/>
        </p:nvSpPr>
        <p:spPr>
          <a:xfrm rot="7433686">
            <a:off x="5879240" y="3422702"/>
            <a:ext cx="63928" cy="15032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ый треугольник 178">
            <a:extLst>
              <a:ext uri="{FF2B5EF4-FFF2-40B4-BE49-F238E27FC236}">
                <a16:creationId xmlns:a16="http://schemas.microsoft.com/office/drawing/2014/main" id="{29AB05EB-C9A1-42C1-BDE9-503DB86D7753}"/>
              </a:ext>
            </a:extLst>
          </p:cNvPr>
          <p:cNvSpPr/>
          <p:nvPr/>
        </p:nvSpPr>
        <p:spPr>
          <a:xfrm rot="8937872">
            <a:off x="5719944" y="3374826"/>
            <a:ext cx="45719" cy="160108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>
            <a:extLst>
              <a:ext uri="{FF2B5EF4-FFF2-40B4-BE49-F238E27FC236}">
                <a16:creationId xmlns:a16="http://schemas.microsoft.com/office/drawing/2014/main" id="{65ED1FBB-F551-4434-B015-D92E52C71616}"/>
              </a:ext>
            </a:extLst>
          </p:cNvPr>
          <p:cNvSpPr/>
          <p:nvPr/>
        </p:nvSpPr>
        <p:spPr>
          <a:xfrm>
            <a:off x="6058084" y="3468018"/>
            <a:ext cx="100466" cy="177402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Равнобедренный треугольник 180">
            <a:extLst>
              <a:ext uri="{FF2B5EF4-FFF2-40B4-BE49-F238E27FC236}">
                <a16:creationId xmlns:a16="http://schemas.microsoft.com/office/drawing/2014/main" id="{87FFD112-D89A-4BD3-9B89-F66C870A2144}"/>
              </a:ext>
            </a:extLst>
          </p:cNvPr>
          <p:cNvSpPr/>
          <p:nvPr/>
        </p:nvSpPr>
        <p:spPr>
          <a:xfrm rot="10575632">
            <a:off x="6045191" y="3669354"/>
            <a:ext cx="121721" cy="79766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Равнобедренный треугольник 220">
            <a:extLst>
              <a:ext uri="{FF2B5EF4-FFF2-40B4-BE49-F238E27FC236}">
                <a16:creationId xmlns:a16="http://schemas.microsoft.com/office/drawing/2014/main" id="{EF0E3086-FDD6-43C1-A4C7-B2D74668E39F}"/>
              </a:ext>
            </a:extLst>
          </p:cNvPr>
          <p:cNvSpPr/>
          <p:nvPr/>
        </p:nvSpPr>
        <p:spPr>
          <a:xfrm rot="3532374">
            <a:off x="6170391" y="3428486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Равнобедренный треугольник 221">
            <a:extLst>
              <a:ext uri="{FF2B5EF4-FFF2-40B4-BE49-F238E27FC236}">
                <a16:creationId xmlns:a16="http://schemas.microsoft.com/office/drawing/2014/main" id="{9DA46979-50ED-4831-AFFF-63DA7D424854}"/>
              </a:ext>
            </a:extLst>
          </p:cNvPr>
          <p:cNvSpPr/>
          <p:nvPr/>
        </p:nvSpPr>
        <p:spPr>
          <a:xfrm rot="17991056">
            <a:off x="5982859" y="3423318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Прямоугольный треугольник 222">
            <a:extLst>
              <a:ext uri="{FF2B5EF4-FFF2-40B4-BE49-F238E27FC236}">
                <a16:creationId xmlns:a16="http://schemas.microsoft.com/office/drawing/2014/main" id="{0C241390-F2B9-4CE8-85BB-83115B0CF571}"/>
              </a:ext>
            </a:extLst>
          </p:cNvPr>
          <p:cNvSpPr/>
          <p:nvPr/>
        </p:nvSpPr>
        <p:spPr>
          <a:xfrm rot="5832265">
            <a:off x="6070762" y="3222542"/>
            <a:ext cx="45719" cy="39936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Прямоугольный треугольник 223">
            <a:extLst>
              <a:ext uri="{FF2B5EF4-FFF2-40B4-BE49-F238E27FC236}">
                <a16:creationId xmlns:a16="http://schemas.microsoft.com/office/drawing/2014/main" id="{243FA863-0A27-48A3-904F-10A582E824AE}"/>
              </a:ext>
            </a:extLst>
          </p:cNvPr>
          <p:cNvSpPr/>
          <p:nvPr/>
        </p:nvSpPr>
        <p:spPr>
          <a:xfrm rot="8462942">
            <a:off x="6317331" y="343972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Прямоугольный треугольник 224">
            <a:extLst>
              <a:ext uri="{FF2B5EF4-FFF2-40B4-BE49-F238E27FC236}">
                <a16:creationId xmlns:a16="http://schemas.microsoft.com/office/drawing/2014/main" id="{3C136D56-BC1E-4C5E-9260-1DBEFD06EB19}"/>
              </a:ext>
            </a:extLst>
          </p:cNvPr>
          <p:cNvSpPr/>
          <p:nvPr/>
        </p:nvSpPr>
        <p:spPr>
          <a:xfrm rot="17415730">
            <a:off x="5511237" y="3686563"/>
            <a:ext cx="442347" cy="30394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Прямоугольный треугольник 225">
            <a:extLst>
              <a:ext uri="{FF2B5EF4-FFF2-40B4-BE49-F238E27FC236}">
                <a16:creationId xmlns:a16="http://schemas.microsoft.com/office/drawing/2014/main" id="{2FAD34D9-02D6-4091-830D-0C5D2E85D7E5}"/>
              </a:ext>
            </a:extLst>
          </p:cNvPr>
          <p:cNvSpPr/>
          <p:nvPr/>
        </p:nvSpPr>
        <p:spPr>
          <a:xfrm rot="14142470">
            <a:off x="5886242" y="3750664"/>
            <a:ext cx="160430" cy="200601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Равнобедренный треугольник 226">
            <a:extLst>
              <a:ext uri="{FF2B5EF4-FFF2-40B4-BE49-F238E27FC236}">
                <a16:creationId xmlns:a16="http://schemas.microsoft.com/office/drawing/2014/main" id="{72875C03-7CFE-4304-B941-059BD2B66B71}"/>
              </a:ext>
            </a:extLst>
          </p:cNvPr>
          <p:cNvSpPr/>
          <p:nvPr/>
        </p:nvSpPr>
        <p:spPr>
          <a:xfrm rot="1194878">
            <a:off x="5875731" y="3840249"/>
            <a:ext cx="45719" cy="218148"/>
          </a:xfrm>
          <a:prstGeom prst="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Прямоугольный треугольник 227">
            <a:extLst>
              <a:ext uri="{FF2B5EF4-FFF2-40B4-BE49-F238E27FC236}">
                <a16:creationId xmlns:a16="http://schemas.microsoft.com/office/drawing/2014/main" id="{1FE2E433-E291-41F6-A077-DEB642B20F0A}"/>
              </a:ext>
            </a:extLst>
          </p:cNvPr>
          <p:cNvSpPr/>
          <p:nvPr/>
        </p:nvSpPr>
        <p:spPr>
          <a:xfrm rot="20018023">
            <a:off x="5608791" y="4022078"/>
            <a:ext cx="113389" cy="104069"/>
          </a:xfrm>
          <a:prstGeom prst="rtTriangle">
            <a:avLst/>
          </a:prstGeom>
          <a:solidFill>
            <a:srgbClr val="F0E7CA"/>
          </a:solidFill>
          <a:ln>
            <a:solidFill>
              <a:srgbClr val="F0E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ый треугольник 228">
            <a:extLst>
              <a:ext uri="{FF2B5EF4-FFF2-40B4-BE49-F238E27FC236}">
                <a16:creationId xmlns:a16="http://schemas.microsoft.com/office/drawing/2014/main" id="{00532A7F-B1C3-4D01-A73F-3D152756CDC3}"/>
              </a:ext>
            </a:extLst>
          </p:cNvPr>
          <p:cNvSpPr/>
          <p:nvPr/>
        </p:nvSpPr>
        <p:spPr>
          <a:xfrm rot="8910449" flipH="1">
            <a:off x="5916651" y="3970355"/>
            <a:ext cx="154109" cy="4571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Равнобедренный треугольник 229">
            <a:extLst>
              <a:ext uri="{FF2B5EF4-FFF2-40B4-BE49-F238E27FC236}">
                <a16:creationId xmlns:a16="http://schemas.microsoft.com/office/drawing/2014/main" id="{8A2CC781-E629-4A2D-B511-8BDDA9472519}"/>
              </a:ext>
            </a:extLst>
          </p:cNvPr>
          <p:cNvSpPr/>
          <p:nvPr/>
        </p:nvSpPr>
        <p:spPr>
          <a:xfrm rot="4680707">
            <a:off x="5503897" y="3865330"/>
            <a:ext cx="81580" cy="84976"/>
          </a:xfrm>
          <a:prstGeom prst="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>
            <a:extLst>
              <a:ext uri="{FF2B5EF4-FFF2-40B4-BE49-F238E27FC236}">
                <a16:creationId xmlns:a16="http://schemas.microsoft.com/office/drawing/2014/main" id="{24B017F2-1DDF-4B78-8438-1F971177F72F}"/>
              </a:ext>
            </a:extLst>
          </p:cNvPr>
          <p:cNvSpPr/>
          <p:nvPr/>
        </p:nvSpPr>
        <p:spPr>
          <a:xfrm>
            <a:off x="5513247" y="3694124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897B8CBB-63A8-4727-A2B5-B91BA922538E}"/>
              </a:ext>
            </a:extLst>
          </p:cNvPr>
          <p:cNvSpPr/>
          <p:nvPr/>
        </p:nvSpPr>
        <p:spPr>
          <a:xfrm>
            <a:off x="6432241" y="3698902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ый треугольник 232">
            <a:extLst>
              <a:ext uri="{FF2B5EF4-FFF2-40B4-BE49-F238E27FC236}">
                <a16:creationId xmlns:a16="http://schemas.microsoft.com/office/drawing/2014/main" id="{7ADF673A-95E6-41D8-9209-766E34FDC9A9}"/>
              </a:ext>
            </a:extLst>
          </p:cNvPr>
          <p:cNvSpPr/>
          <p:nvPr/>
        </p:nvSpPr>
        <p:spPr>
          <a:xfrm rot="881118">
            <a:off x="5493172" y="3803920"/>
            <a:ext cx="121721" cy="54598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ый треугольник 233">
            <a:extLst>
              <a:ext uri="{FF2B5EF4-FFF2-40B4-BE49-F238E27FC236}">
                <a16:creationId xmlns:a16="http://schemas.microsoft.com/office/drawing/2014/main" id="{C8B0355E-7F9A-4DB0-8AA3-1A7603BB11CE}"/>
              </a:ext>
            </a:extLst>
          </p:cNvPr>
          <p:cNvSpPr/>
          <p:nvPr/>
        </p:nvSpPr>
        <p:spPr>
          <a:xfrm rot="20551868" flipH="1">
            <a:off x="6566932" y="3825780"/>
            <a:ext cx="159276" cy="45719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ый треугольник 234">
            <a:extLst>
              <a:ext uri="{FF2B5EF4-FFF2-40B4-BE49-F238E27FC236}">
                <a16:creationId xmlns:a16="http://schemas.microsoft.com/office/drawing/2014/main" id="{56AFD82E-1098-4DCF-84B6-BBBCC6D38D31}"/>
              </a:ext>
            </a:extLst>
          </p:cNvPr>
          <p:cNvSpPr/>
          <p:nvPr/>
        </p:nvSpPr>
        <p:spPr>
          <a:xfrm rot="19283493">
            <a:off x="5584509" y="3715239"/>
            <a:ext cx="160552" cy="115432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ый треугольник 235">
            <a:extLst>
              <a:ext uri="{FF2B5EF4-FFF2-40B4-BE49-F238E27FC236}">
                <a16:creationId xmlns:a16="http://schemas.microsoft.com/office/drawing/2014/main" id="{6E97663F-FADA-4E34-906B-A51EA5A37027}"/>
              </a:ext>
            </a:extLst>
          </p:cNvPr>
          <p:cNvSpPr/>
          <p:nvPr/>
        </p:nvSpPr>
        <p:spPr>
          <a:xfrm rot="14396907">
            <a:off x="5773425" y="3581122"/>
            <a:ext cx="115150" cy="146857"/>
          </a:xfrm>
          <a:prstGeom prst="rtTriangle">
            <a:avLst/>
          </a:prstGeom>
          <a:solidFill>
            <a:srgbClr val="D7D0BC"/>
          </a:solidFill>
          <a:ln>
            <a:solidFill>
              <a:srgbClr val="D7D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Прямоугольный треугольник 236">
            <a:extLst>
              <a:ext uri="{FF2B5EF4-FFF2-40B4-BE49-F238E27FC236}">
                <a16:creationId xmlns:a16="http://schemas.microsoft.com/office/drawing/2014/main" id="{AFCFA0B3-E8BA-43C4-A166-8D5D502F6A69}"/>
              </a:ext>
            </a:extLst>
          </p:cNvPr>
          <p:cNvSpPr/>
          <p:nvPr/>
        </p:nvSpPr>
        <p:spPr>
          <a:xfrm rot="9782453">
            <a:off x="5642708" y="3640272"/>
            <a:ext cx="143103" cy="61095"/>
          </a:xfrm>
          <a:prstGeom prst="rtTriangle">
            <a:avLst/>
          </a:prstGeom>
          <a:solidFill>
            <a:srgbClr val="FFFEEA"/>
          </a:solidFill>
          <a:ln>
            <a:solidFill>
              <a:srgbClr val="FFFE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ый треугольник 237">
            <a:extLst>
              <a:ext uri="{FF2B5EF4-FFF2-40B4-BE49-F238E27FC236}">
                <a16:creationId xmlns:a16="http://schemas.microsoft.com/office/drawing/2014/main" id="{D574B3DD-2BD4-403C-91D9-AECD1144D2A3}"/>
              </a:ext>
            </a:extLst>
          </p:cNvPr>
          <p:cNvSpPr/>
          <p:nvPr/>
        </p:nvSpPr>
        <p:spPr>
          <a:xfrm rot="7525544" flipH="1">
            <a:off x="5678456" y="3413997"/>
            <a:ext cx="68878" cy="185994"/>
          </a:xfrm>
          <a:prstGeom prst="rtTriangle">
            <a:avLst/>
          </a:prstGeom>
          <a:solidFill>
            <a:srgbClr val="F7F9F8"/>
          </a:solidFill>
          <a:ln>
            <a:solidFill>
              <a:srgbClr val="F7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Равнобедренный треугольник 238">
            <a:extLst>
              <a:ext uri="{FF2B5EF4-FFF2-40B4-BE49-F238E27FC236}">
                <a16:creationId xmlns:a16="http://schemas.microsoft.com/office/drawing/2014/main" id="{20AA251C-CBA9-45B9-8BAD-34AAD7737B65}"/>
              </a:ext>
            </a:extLst>
          </p:cNvPr>
          <p:cNvSpPr/>
          <p:nvPr/>
        </p:nvSpPr>
        <p:spPr>
          <a:xfrm rot="6308419">
            <a:off x="5557347" y="3515466"/>
            <a:ext cx="124397" cy="130037"/>
          </a:xfrm>
          <a:prstGeom prst="triangle">
            <a:avLst/>
          </a:prstGeom>
          <a:solidFill>
            <a:srgbClr val="F7B46F"/>
          </a:solidFill>
          <a:ln>
            <a:solidFill>
              <a:srgbClr val="F7B4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ый треугольник 239">
            <a:extLst>
              <a:ext uri="{FF2B5EF4-FFF2-40B4-BE49-F238E27FC236}">
                <a16:creationId xmlns:a16="http://schemas.microsoft.com/office/drawing/2014/main" id="{D8E5A0C2-BE87-4D58-B1C8-3DDC6EC88910}"/>
              </a:ext>
            </a:extLst>
          </p:cNvPr>
          <p:cNvSpPr/>
          <p:nvPr/>
        </p:nvSpPr>
        <p:spPr>
          <a:xfrm rot="11870741">
            <a:off x="5392456" y="3488122"/>
            <a:ext cx="122243" cy="190540"/>
          </a:xfrm>
          <a:prstGeom prst="rtTriangle">
            <a:avLst/>
          </a:prstGeom>
          <a:solidFill>
            <a:srgbClr val="FFE2B3"/>
          </a:solidFill>
          <a:ln>
            <a:solidFill>
              <a:srgbClr val="FFE2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ый треугольник 240">
            <a:extLst>
              <a:ext uri="{FF2B5EF4-FFF2-40B4-BE49-F238E27FC236}">
                <a16:creationId xmlns:a16="http://schemas.microsoft.com/office/drawing/2014/main" id="{55CED22F-3D1B-4600-BA5E-48CDF7693D19}"/>
              </a:ext>
            </a:extLst>
          </p:cNvPr>
          <p:cNvSpPr/>
          <p:nvPr/>
        </p:nvSpPr>
        <p:spPr>
          <a:xfrm>
            <a:off x="6154008" y="3771183"/>
            <a:ext cx="261570" cy="14832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Прямоугольный треугольник 241">
            <a:extLst>
              <a:ext uri="{FF2B5EF4-FFF2-40B4-BE49-F238E27FC236}">
                <a16:creationId xmlns:a16="http://schemas.microsoft.com/office/drawing/2014/main" id="{B620E8BF-C4F6-4D88-8C45-8333D0EC9DAD}"/>
              </a:ext>
            </a:extLst>
          </p:cNvPr>
          <p:cNvSpPr/>
          <p:nvPr/>
        </p:nvSpPr>
        <p:spPr>
          <a:xfrm rot="19197677">
            <a:off x="6247012" y="3882469"/>
            <a:ext cx="178365" cy="145602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Прямоугольный треугольник 242">
            <a:extLst>
              <a:ext uri="{FF2B5EF4-FFF2-40B4-BE49-F238E27FC236}">
                <a16:creationId xmlns:a16="http://schemas.microsoft.com/office/drawing/2014/main" id="{5E92F6E5-FC35-45EF-AB5D-DEE86901C9E0}"/>
              </a:ext>
            </a:extLst>
          </p:cNvPr>
          <p:cNvSpPr/>
          <p:nvPr/>
        </p:nvSpPr>
        <p:spPr>
          <a:xfrm rot="15232834">
            <a:off x="6437027" y="3887697"/>
            <a:ext cx="67724" cy="18168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Прямоугольный треугольник 243">
            <a:extLst>
              <a:ext uri="{FF2B5EF4-FFF2-40B4-BE49-F238E27FC236}">
                <a16:creationId xmlns:a16="http://schemas.microsoft.com/office/drawing/2014/main" id="{66F2C9E4-178F-4FCD-AF6A-A94987711EBA}"/>
              </a:ext>
            </a:extLst>
          </p:cNvPr>
          <p:cNvSpPr/>
          <p:nvPr/>
        </p:nvSpPr>
        <p:spPr>
          <a:xfrm rot="17021167">
            <a:off x="6422994" y="3943386"/>
            <a:ext cx="127699" cy="207192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ый треугольник 244">
            <a:extLst>
              <a:ext uri="{FF2B5EF4-FFF2-40B4-BE49-F238E27FC236}">
                <a16:creationId xmlns:a16="http://schemas.microsoft.com/office/drawing/2014/main" id="{45ACE0AF-D77D-41AE-910D-8117A2FCDD7E}"/>
              </a:ext>
            </a:extLst>
          </p:cNvPr>
          <p:cNvSpPr/>
          <p:nvPr/>
        </p:nvSpPr>
        <p:spPr>
          <a:xfrm rot="5400000">
            <a:off x="6616385" y="3974913"/>
            <a:ext cx="128874" cy="107964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ый треугольник 245">
            <a:extLst>
              <a:ext uri="{FF2B5EF4-FFF2-40B4-BE49-F238E27FC236}">
                <a16:creationId xmlns:a16="http://schemas.microsoft.com/office/drawing/2014/main" id="{E4FA26BF-6FB4-402C-A6FB-BB16E3B00310}"/>
              </a:ext>
            </a:extLst>
          </p:cNvPr>
          <p:cNvSpPr/>
          <p:nvPr/>
        </p:nvSpPr>
        <p:spPr>
          <a:xfrm rot="19204045">
            <a:off x="6390494" y="3745365"/>
            <a:ext cx="240654" cy="127530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ый треугольник 246">
            <a:extLst>
              <a:ext uri="{FF2B5EF4-FFF2-40B4-BE49-F238E27FC236}">
                <a16:creationId xmlns:a16="http://schemas.microsoft.com/office/drawing/2014/main" id="{B5DB66E8-C411-485D-A455-EDEE02CE9892}"/>
              </a:ext>
            </a:extLst>
          </p:cNvPr>
          <p:cNvSpPr/>
          <p:nvPr/>
        </p:nvSpPr>
        <p:spPr>
          <a:xfrm>
            <a:off x="6347435" y="3650942"/>
            <a:ext cx="96882" cy="141905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>
            <a:extLst>
              <a:ext uri="{FF2B5EF4-FFF2-40B4-BE49-F238E27FC236}">
                <a16:creationId xmlns:a16="http://schemas.microsoft.com/office/drawing/2014/main" id="{11B668D3-46FF-407D-A16D-12D97A459B86}"/>
              </a:ext>
            </a:extLst>
          </p:cNvPr>
          <p:cNvSpPr/>
          <p:nvPr/>
        </p:nvSpPr>
        <p:spPr>
          <a:xfrm rot="1783108">
            <a:off x="6219595" y="3702865"/>
            <a:ext cx="94582" cy="78158"/>
          </a:xfrm>
          <a:prstGeom prst="rect">
            <a:avLst/>
          </a:prstGeom>
          <a:solidFill>
            <a:srgbClr val="C9C6BE"/>
          </a:solidFill>
          <a:ln>
            <a:solidFill>
              <a:srgbClr val="C9C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ый треугольник 248">
            <a:extLst>
              <a:ext uri="{FF2B5EF4-FFF2-40B4-BE49-F238E27FC236}">
                <a16:creationId xmlns:a16="http://schemas.microsoft.com/office/drawing/2014/main" id="{BE0C7997-88ED-4923-A485-9F76F6DEEB92}"/>
              </a:ext>
            </a:extLst>
          </p:cNvPr>
          <p:cNvSpPr/>
          <p:nvPr/>
        </p:nvSpPr>
        <p:spPr>
          <a:xfrm rot="18178210">
            <a:off x="6267286" y="3740117"/>
            <a:ext cx="45719" cy="135458"/>
          </a:xfrm>
          <a:prstGeom prst="rtTriangle">
            <a:avLst/>
          </a:prstGeom>
          <a:solidFill>
            <a:srgbClr val="FEFFF7"/>
          </a:solidFill>
          <a:ln>
            <a:solidFill>
              <a:srgbClr val="FE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ый треугольник 249">
            <a:extLst>
              <a:ext uri="{FF2B5EF4-FFF2-40B4-BE49-F238E27FC236}">
                <a16:creationId xmlns:a16="http://schemas.microsoft.com/office/drawing/2014/main" id="{0EFE3CB5-BB04-4EFC-81D0-31D24DAEF0CC}"/>
              </a:ext>
            </a:extLst>
          </p:cNvPr>
          <p:cNvSpPr/>
          <p:nvPr/>
        </p:nvSpPr>
        <p:spPr>
          <a:xfrm rot="16444384">
            <a:off x="6652022" y="3826147"/>
            <a:ext cx="59406" cy="140442"/>
          </a:xfrm>
          <a:prstGeom prst="rtTriangle">
            <a:avLst/>
          </a:prstGeom>
          <a:solidFill>
            <a:srgbClr val="F5E3D8"/>
          </a:solidFill>
          <a:ln>
            <a:solidFill>
              <a:srgbClr val="F5E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ый треугольник 250">
            <a:extLst>
              <a:ext uri="{FF2B5EF4-FFF2-40B4-BE49-F238E27FC236}">
                <a16:creationId xmlns:a16="http://schemas.microsoft.com/office/drawing/2014/main" id="{435FD290-35FE-4BFB-A387-DC921872CD5A}"/>
              </a:ext>
            </a:extLst>
          </p:cNvPr>
          <p:cNvSpPr/>
          <p:nvPr/>
        </p:nvSpPr>
        <p:spPr>
          <a:xfrm rot="7000029">
            <a:off x="6489983" y="3568491"/>
            <a:ext cx="96327" cy="190071"/>
          </a:xfrm>
          <a:prstGeom prst="rtTriangle">
            <a:avLst/>
          </a:prstGeom>
          <a:solidFill>
            <a:srgbClr val="FFFAEC"/>
          </a:solidFill>
          <a:ln>
            <a:solidFill>
              <a:srgbClr val="FFFA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Равнобедренный треугольник 251">
            <a:extLst>
              <a:ext uri="{FF2B5EF4-FFF2-40B4-BE49-F238E27FC236}">
                <a16:creationId xmlns:a16="http://schemas.microsoft.com/office/drawing/2014/main" id="{BFCC4A55-8678-4ACC-B40B-41AB3F7764B5}"/>
              </a:ext>
            </a:extLst>
          </p:cNvPr>
          <p:cNvSpPr/>
          <p:nvPr/>
        </p:nvSpPr>
        <p:spPr>
          <a:xfrm rot="2187734">
            <a:off x="6341541" y="3541919"/>
            <a:ext cx="85994" cy="91227"/>
          </a:xfrm>
          <a:prstGeom prst="triangle">
            <a:avLst/>
          </a:prstGeom>
          <a:solidFill>
            <a:srgbClr val="D0C7B8"/>
          </a:solidFill>
          <a:ln>
            <a:solidFill>
              <a:srgbClr val="D0C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" name="Прямоугольный треугольник 252">
            <a:extLst>
              <a:ext uri="{FF2B5EF4-FFF2-40B4-BE49-F238E27FC236}">
                <a16:creationId xmlns:a16="http://schemas.microsoft.com/office/drawing/2014/main" id="{F82696BC-5377-4EAD-9E68-5970AB688F84}"/>
              </a:ext>
            </a:extLst>
          </p:cNvPr>
          <p:cNvSpPr/>
          <p:nvPr/>
        </p:nvSpPr>
        <p:spPr>
          <a:xfrm rot="11080145">
            <a:off x="6696806" y="3643600"/>
            <a:ext cx="65714" cy="176532"/>
          </a:xfrm>
          <a:prstGeom prst="rtTriangle">
            <a:avLst/>
          </a:prstGeom>
          <a:solidFill>
            <a:srgbClr val="CDAE91"/>
          </a:solidFill>
          <a:ln>
            <a:solidFill>
              <a:srgbClr val="CDAE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ый треугольник 253">
            <a:extLst>
              <a:ext uri="{FF2B5EF4-FFF2-40B4-BE49-F238E27FC236}">
                <a16:creationId xmlns:a16="http://schemas.microsoft.com/office/drawing/2014/main" id="{8ECB23C2-C8C3-4EAA-88BE-F1A02756B306}"/>
              </a:ext>
            </a:extLst>
          </p:cNvPr>
          <p:cNvSpPr/>
          <p:nvPr/>
        </p:nvSpPr>
        <p:spPr>
          <a:xfrm rot="8169708">
            <a:off x="6571437" y="3537244"/>
            <a:ext cx="116011" cy="131149"/>
          </a:xfrm>
          <a:prstGeom prst="rtTriangle">
            <a:avLst/>
          </a:prstGeom>
          <a:solidFill>
            <a:srgbClr val="D16C54"/>
          </a:solidFill>
          <a:ln>
            <a:solidFill>
              <a:srgbClr val="D16C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ый треугольник 254">
            <a:extLst>
              <a:ext uri="{FF2B5EF4-FFF2-40B4-BE49-F238E27FC236}">
                <a16:creationId xmlns:a16="http://schemas.microsoft.com/office/drawing/2014/main" id="{D75A4984-4D44-4575-9847-F9F34F9749A3}"/>
              </a:ext>
            </a:extLst>
          </p:cNvPr>
          <p:cNvSpPr/>
          <p:nvPr/>
        </p:nvSpPr>
        <p:spPr>
          <a:xfrm rot="11528440">
            <a:off x="6652149" y="3494352"/>
            <a:ext cx="115034" cy="105413"/>
          </a:xfrm>
          <a:prstGeom prst="rtTriangle">
            <a:avLst/>
          </a:prstGeom>
          <a:solidFill>
            <a:srgbClr val="CCAD79"/>
          </a:solidFill>
          <a:ln>
            <a:solidFill>
              <a:srgbClr val="CCA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Прямоугольный треугольник 255">
            <a:extLst>
              <a:ext uri="{FF2B5EF4-FFF2-40B4-BE49-F238E27FC236}">
                <a16:creationId xmlns:a16="http://schemas.microsoft.com/office/drawing/2014/main" id="{8BFAB220-BAAC-49EE-8BAD-3BDD117BE244}"/>
              </a:ext>
            </a:extLst>
          </p:cNvPr>
          <p:cNvSpPr/>
          <p:nvPr/>
        </p:nvSpPr>
        <p:spPr>
          <a:xfrm rot="8551892">
            <a:off x="5665603" y="3621741"/>
            <a:ext cx="102182" cy="87681"/>
          </a:xfrm>
          <a:prstGeom prst="rtTriangle">
            <a:avLst/>
          </a:prstGeom>
          <a:solidFill>
            <a:srgbClr val="FCFEE6"/>
          </a:solidFill>
          <a:ln>
            <a:solidFill>
              <a:srgbClr val="FCFE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ый треугольник 256">
            <a:extLst>
              <a:ext uri="{FF2B5EF4-FFF2-40B4-BE49-F238E27FC236}">
                <a16:creationId xmlns:a16="http://schemas.microsoft.com/office/drawing/2014/main" id="{9C9B1A6B-D045-4569-98EE-41648D69D035}"/>
              </a:ext>
            </a:extLst>
          </p:cNvPr>
          <p:cNvSpPr/>
          <p:nvPr/>
        </p:nvSpPr>
        <p:spPr>
          <a:xfrm>
            <a:off x="6610930" y="3286077"/>
            <a:ext cx="158666" cy="174381"/>
          </a:xfrm>
          <a:prstGeom prst="rtTriangle">
            <a:avLst/>
          </a:prstGeom>
          <a:solidFill>
            <a:srgbClr val="B8583D"/>
          </a:solidFill>
          <a:ln>
            <a:solidFill>
              <a:srgbClr val="B858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" name="Прямоугольный треугольник 257">
            <a:extLst>
              <a:ext uri="{FF2B5EF4-FFF2-40B4-BE49-F238E27FC236}">
                <a16:creationId xmlns:a16="http://schemas.microsoft.com/office/drawing/2014/main" id="{E0444F10-FC94-4345-8685-800CCAB4BA4A}"/>
              </a:ext>
            </a:extLst>
          </p:cNvPr>
          <p:cNvSpPr/>
          <p:nvPr/>
        </p:nvSpPr>
        <p:spPr>
          <a:xfrm rot="2879721">
            <a:off x="6507003" y="3445044"/>
            <a:ext cx="68803" cy="124713"/>
          </a:xfrm>
          <a:prstGeom prst="rtTriangle">
            <a:avLst/>
          </a:prstGeom>
          <a:solidFill>
            <a:srgbClr val="F9EED0"/>
          </a:solidFill>
          <a:ln>
            <a:solidFill>
              <a:srgbClr val="F9EE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ый треугольник 258">
            <a:extLst>
              <a:ext uri="{FF2B5EF4-FFF2-40B4-BE49-F238E27FC236}">
                <a16:creationId xmlns:a16="http://schemas.microsoft.com/office/drawing/2014/main" id="{5CBF6607-3D43-4E54-BB26-F794E65288C7}"/>
              </a:ext>
            </a:extLst>
          </p:cNvPr>
          <p:cNvSpPr/>
          <p:nvPr/>
        </p:nvSpPr>
        <p:spPr>
          <a:xfrm rot="9231178">
            <a:off x="6664135" y="3199052"/>
            <a:ext cx="74368" cy="264940"/>
          </a:xfrm>
          <a:prstGeom prst="rtTriangle">
            <a:avLst/>
          </a:prstGeom>
          <a:solidFill>
            <a:srgbClr val="FCE4D1"/>
          </a:solidFill>
          <a:ln>
            <a:solidFill>
              <a:srgbClr val="FCE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ый треугольник 259">
            <a:extLst>
              <a:ext uri="{FF2B5EF4-FFF2-40B4-BE49-F238E27FC236}">
                <a16:creationId xmlns:a16="http://schemas.microsoft.com/office/drawing/2014/main" id="{67CBE928-A1E7-406D-95A1-90132BBFE7C9}"/>
              </a:ext>
            </a:extLst>
          </p:cNvPr>
          <p:cNvSpPr/>
          <p:nvPr/>
        </p:nvSpPr>
        <p:spPr>
          <a:xfrm rot="21350184" flipH="1">
            <a:off x="6788003" y="3254380"/>
            <a:ext cx="62754" cy="329892"/>
          </a:xfrm>
          <a:prstGeom prst="rtTriangle">
            <a:avLst/>
          </a:prstGeom>
          <a:solidFill>
            <a:srgbClr val="541717"/>
          </a:solidFill>
          <a:ln>
            <a:solidFill>
              <a:srgbClr val="541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Равнобедренный треугольник 260">
            <a:extLst>
              <a:ext uri="{FF2B5EF4-FFF2-40B4-BE49-F238E27FC236}">
                <a16:creationId xmlns:a16="http://schemas.microsoft.com/office/drawing/2014/main" id="{B95BD845-6971-403B-BC4C-2C971296B646}"/>
              </a:ext>
            </a:extLst>
          </p:cNvPr>
          <p:cNvSpPr/>
          <p:nvPr/>
        </p:nvSpPr>
        <p:spPr>
          <a:xfrm rot="5400000">
            <a:off x="6824218" y="3617103"/>
            <a:ext cx="70904" cy="128856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2" name="Прямоугольный треугольник 261">
            <a:extLst>
              <a:ext uri="{FF2B5EF4-FFF2-40B4-BE49-F238E27FC236}">
                <a16:creationId xmlns:a16="http://schemas.microsoft.com/office/drawing/2014/main" id="{179CE894-29ED-4493-B2A0-DFE7B204A004}"/>
              </a:ext>
            </a:extLst>
          </p:cNvPr>
          <p:cNvSpPr/>
          <p:nvPr/>
        </p:nvSpPr>
        <p:spPr>
          <a:xfrm rot="5711353">
            <a:off x="6919683" y="3638908"/>
            <a:ext cx="45719" cy="293201"/>
          </a:xfrm>
          <a:prstGeom prst="rt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Равнобедренный треугольник 262">
            <a:extLst>
              <a:ext uri="{FF2B5EF4-FFF2-40B4-BE49-F238E27FC236}">
                <a16:creationId xmlns:a16="http://schemas.microsoft.com/office/drawing/2014/main" id="{DB42E803-6025-4997-B604-51865CCEC3AC}"/>
              </a:ext>
            </a:extLst>
          </p:cNvPr>
          <p:cNvSpPr/>
          <p:nvPr/>
        </p:nvSpPr>
        <p:spPr>
          <a:xfrm rot="5400000">
            <a:off x="6807456" y="3839304"/>
            <a:ext cx="91425" cy="128856"/>
          </a:xfrm>
          <a:prstGeom prst="triangle">
            <a:avLst/>
          </a:prstGeom>
          <a:solidFill>
            <a:srgbClr val="5F111F"/>
          </a:solidFill>
          <a:ln>
            <a:solidFill>
              <a:srgbClr val="5F1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Равнобедренный треугольник 263">
            <a:extLst>
              <a:ext uri="{FF2B5EF4-FFF2-40B4-BE49-F238E27FC236}">
                <a16:creationId xmlns:a16="http://schemas.microsoft.com/office/drawing/2014/main" id="{68DAB07D-25EF-4520-B143-06C779E87E50}"/>
              </a:ext>
            </a:extLst>
          </p:cNvPr>
          <p:cNvSpPr/>
          <p:nvPr/>
        </p:nvSpPr>
        <p:spPr>
          <a:xfrm rot="17184521">
            <a:off x="6878961" y="3581814"/>
            <a:ext cx="70904" cy="93214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ый треугольник 264">
            <a:extLst>
              <a:ext uri="{FF2B5EF4-FFF2-40B4-BE49-F238E27FC236}">
                <a16:creationId xmlns:a16="http://schemas.microsoft.com/office/drawing/2014/main" id="{0F529B98-7488-4BB4-9589-CA472F5A79C3}"/>
              </a:ext>
            </a:extLst>
          </p:cNvPr>
          <p:cNvSpPr/>
          <p:nvPr/>
        </p:nvSpPr>
        <p:spPr>
          <a:xfrm rot="12117217">
            <a:off x="6805737" y="3199770"/>
            <a:ext cx="141124" cy="335140"/>
          </a:xfrm>
          <a:prstGeom prst="rtTriangle">
            <a:avLst/>
          </a:prstGeom>
          <a:solidFill>
            <a:srgbClr val="D78A54"/>
          </a:solidFill>
          <a:ln>
            <a:solidFill>
              <a:srgbClr val="D78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ый треугольник 265">
            <a:extLst>
              <a:ext uri="{FF2B5EF4-FFF2-40B4-BE49-F238E27FC236}">
                <a16:creationId xmlns:a16="http://schemas.microsoft.com/office/drawing/2014/main" id="{FD645EDF-7944-4AAD-A70E-9F4E6E33EE77}"/>
              </a:ext>
            </a:extLst>
          </p:cNvPr>
          <p:cNvSpPr/>
          <p:nvPr/>
        </p:nvSpPr>
        <p:spPr>
          <a:xfrm rot="1227376" flipV="1">
            <a:off x="6988906" y="3185273"/>
            <a:ext cx="121153" cy="342194"/>
          </a:xfrm>
          <a:prstGeom prst="rtTriangle">
            <a:avLst/>
          </a:prstGeom>
          <a:solidFill>
            <a:srgbClr val="D8714E"/>
          </a:solidFill>
          <a:ln>
            <a:solidFill>
              <a:srgbClr val="D87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ый треугольник 266">
            <a:extLst>
              <a:ext uri="{FF2B5EF4-FFF2-40B4-BE49-F238E27FC236}">
                <a16:creationId xmlns:a16="http://schemas.microsoft.com/office/drawing/2014/main" id="{3AAA7C44-0E1A-49F0-81C7-DDBCDC5EF661}"/>
              </a:ext>
            </a:extLst>
          </p:cNvPr>
          <p:cNvSpPr/>
          <p:nvPr/>
        </p:nvSpPr>
        <p:spPr>
          <a:xfrm rot="9106499" flipV="1">
            <a:off x="6705338" y="2818941"/>
            <a:ext cx="54905" cy="394018"/>
          </a:xfrm>
          <a:prstGeom prst="rtTriangle">
            <a:avLst/>
          </a:prstGeom>
          <a:solidFill>
            <a:srgbClr val="63252F"/>
          </a:solidFill>
          <a:ln>
            <a:solidFill>
              <a:srgbClr val="63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ый треугольник 267">
            <a:extLst>
              <a:ext uri="{FF2B5EF4-FFF2-40B4-BE49-F238E27FC236}">
                <a16:creationId xmlns:a16="http://schemas.microsoft.com/office/drawing/2014/main" id="{D705A966-0E3D-40BC-9AEE-67844CDEE597}"/>
              </a:ext>
            </a:extLst>
          </p:cNvPr>
          <p:cNvSpPr/>
          <p:nvPr/>
        </p:nvSpPr>
        <p:spPr>
          <a:xfrm rot="9514337">
            <a:off x="6631113" y="2952311"/>
            <a:ext cx="99549" cy="324062"/>
          </a:xfrm>
          <a:prstGeom prst="rtTriangle">
            <a:avLst/>
          </a:prstGeom>
          <a:solidFill>
            <a:srgbClr val="DDAE88"/>
          </a:solidFill>
          <a:ln>
            <a:solidFill>
              <a:srgbClr val="DD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ый треугольник 268">
            <a:extLst>
              <a:ext uri="{FF2B5EF4-FFF2-40B4-BE49-F238E27FC236}">
                <a16:creationId xmlns:a16="http://schemas.microsoft.com/office/drawing/2014/main" id="{30E0EA0C-0A9D-4F67-A8B2-7581F1582FF8}"/>
              </a:ext>
            </a:extLst>
          </p:cNvPr>
          <p:cNvSpPr/>
          <p:nvPr/>
        </p:nvSpPr>
        <p:spPr>
          <a:xfrm rot="10800000">
            <a:off x="6742490" y="3282281"/>
            <a:ext cx="54212" cy="99006"/>
          </a:xfrm>
          <a:prstGeom prst="rtTriangle">
            <a:avLst/>
          </a:prstGeom>
          <a:solidFill>
            <a:srgbClr val="A05038"/>
          </a:solidFill>
          <a:ln>
            <a:solidFill>
              <a:srgbClr val="A050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ый треугольник 269">
            <a:extLst>
              <a:ext uri="{FF2B5EF4-FFF2-40B4-BE49-F238E27FC236}">
                <a16:creationId xmlns:a16="http://schemas.microsoft.com/office/drawing/2014/main" id="{C9F04FB0-8C46-4C4C-B2CA-7E8E18C58FFD}"/>
              </a:ext>
            </a:extLst>
          </p:cNvPr>
          <p:cNvSpPr/>
          <p:nvPr/>
        </p:nvSpPr>
        <p:spPr>
          <a:xfrm rot="7100493">
            <a:off x="6207241" y="3238206"/>
            <a:ext cx="129758" cy="280293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ый треугольник 270">
            <a:extLst>
              <a:ext uri="{FF2B5EF4-FFF2-40B4-BE49-F238E27FC236}">
                <a16:creationId xmlns:a16="http://schemas.microsoft.com/office/drawing/2014/main" id="{F0AD18D2-C790-4765-ADBC-64E9A3492CF0}"/>
              </a:ext>
            </a:extLst>
          </p:cNvPr>
          <p:cNvSpPr/>
          <p:nvPr/>
        </p:nvSpPr>
        <p:spPr>
          <a:xfrm flipH="1">
            <a:off x="5843699" y="3289808"/>
            <a:ext cx="255221" cy="65796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Равнобедренный треугольник 271">
            <a:extLst>
              <a:ext uri="{FF2B5EF4-FFF2-40B4-BE49-F238E27FC236}">
                <a16:creationId xmlns:a16="http://schemas.microsoft.com/office/drawing/2014/main" id="{81FDDDF6-2DF8-41BD-A727-8AF50FE9677C}"/>
              </a:ext>
            </a:extLst>
          </p:cNvPr>
          <p:cNvSpPr/>
          <p:nvPr/>
        </p:nvSpPr>
        <p:spPr>
          <a:xfrm rot="9677491">
            <a:off x="5763181" y="3386301"/>
            <a:ext cx="45719" cy="66753"/>
          </a:xfrm>
          <a:prstGeom prst="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Прямоугольный треугольник 272">
            <a:extLst>
              <a:ext uri="{FF2B5EF4-FFF2-40B4-BE49-F238E27FC236}">
                <a16:creationId xmlns:a16="http://schemas.microsoft.com/office/drawing/2014/main" id="{CFB00008-390A-442F-B7D5-0ECFB90F780D}"/>
              </a:ext>
            </a:extLst>
          </p:cNvPr>
          <p:cNvSpPr/>
          <p:nvPr/>
        </p:nvSpPr>
        <p:spPr>
          <a:xfrm rot="1762817">
            <a:off x="6204330" y="3211622"/>
            <a:ext cx="272879" cy="94211"/>
          </a:xfrm>
          <a:prstGeom prst="rtTriangle">
            <a:avLst/>
          </a:prstGeom>
          <a:solidFill>
            <a:srgbClr val="F9EBC1"/>
          </a:solidFill>
          <a:ln>
            <a:solidFill>
              <a:srgbClr val="F9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ый треугольник 273">
            <a:extLst>
              <a:ext uri="{FF2B5EF4-FFF2-40B4-BE49-F238E27FC236}">
                <a16:creationId xmlns:a16="http://schemas.microsoft.com/office/drawing/2014/main" id="{F0E23574-2D88-4D17-A4A2-BA448CBBB43C}"/>
              </a:ext>
            </a:extLst>
          </p:cNvPr>
          <p:cNvSpPr/>
          <p:nvPr/>
        </p:nvSpPr>
        <p:spPr>
          <a:xfrm rot="12846978">
            <a:off x="6082265" y="3103619"/>
            <a:ext cx="90566" cy="131177"/>
          </a:xfrm>
          <a:prstGeom prst="rtTriangle">
            <a:avLst/>
          </a:prstGeom>
          <a:solidFill>
            <a:srgbClr val="FFB66B"/>
          </a:solidFill>
          <a:ln>
            <a:solidFill>
              <a:srgbClr val="FF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ый треугольник 274">
            <a:extLst>
              <a:ext uri="{FF2B5EF4-FFF2-40B4-BE49-F238E27FC236}">
                <a16:creationId xmlns:a16="http://schemas.microsoft.com/office/drawing/2014/main" id="{59A57BE8-A4EE-45B2-9E98-12C67AB07AEA}"/>
              </a:ext>
            </a:extLst>
          </p:cNvPr>
          <p:cNvSpPr/>
          <p:nvPr/>
        </p:nvSpPr>
        <p:spPr>
          <a:xfrm rot="2944299">
            <a:off x="6017908" y="3124080"/>
            <a:ext cx="136108" cy="84088"/>
          </a:xfrm>
          <a:prstGeom prst="rtTriangle">
            <a:avLst/>
          </a:prstGeom>
          <a:solidFill>
            <a:srgbClr val="EDA269"/>
          </a:solidFill>
          <a:ln>
            <a:solidFill>
              <a:srgbClr val="EDA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Прямоугольный треугольник 275">
            <a:extLst>
              <a:ext uri="{FF2B5EF4-FFF2-40B4-BE49-F238E27FC236}">
                <a16:creationId xmlns:a16="http://schemas.microsoft.com/office/drawing/2014/main" id="{DD104BD0-C208-4D4A-BB1C-DC3F57602682}"/>
              </a:ext>
            </a:extLst>
          </p:cNvPr>
          <p:cNvSpPr/>
          <p:nvPr/>
        </p:nvSpPr>
        <p:spPr>
          <a:xfrm rot="8602725">
            <a:off x="5818505" y="3227924"/>
            <a:ext cx="240801" cy="129108"/>
          </a:xfrm>
          <a:prstGeom prst="rtTriangle">
            <a:avLst/>
          </a:prstGeom>
          <a:solidFill>
            <a:srgbClr val="EDBC8D"/>
          </a:solidFill>
          <a:ln>
            <a:solidFill>
              <a:srgbClr val="EDBC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рямоугольный треугольник 276">
            <a:extLst>
              <a:ext uri="{FF2B5EF4-FFF2-40B4-BE49-F238E27FC236}">
                <a16:creationId xmlns:a16="http://schemas.microsoft.com/office/drawing/2014/main" id="{27276DF4-5BD0-4851-A7D6-40B6EA2F0438}"/>
              </a:ext>
            </a:extLst>
          </p:cNvPr>
          <p:cNvSpPr/>
          <p:nvPr/>
        </p:nvSpPr>
        <p:spPr>
          <a:xfrm rot="17362072">
            <a:off x="5449156" y="3344711"/>
            <a:ext cx="139097" cy="99308"/>
          </a:xfrm>
          <a:prstGeom prst="rtTriangle">
            <a:avLst/>
          </a:prstGeom>
          <a:solidFill>
            <a:srgbClr val="F4B362"/>
          </a:solidFill>
          <a:ln>
            <a:solidFill>
              <a:srgbClr val="F4B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8" name="Прямоугольный треугольник 277">
            <a:extLst>
              <a:ext uri="{FF2B5EF4-FFF2-40B4-BE49-F238E27FC236}">
                <a16:creationId xmlns:a16="http://schemas.microsoft.com/office/drawing/2014/main" id="{1406DB47-3459-4EDE-8FA8-58A4E6D07D0D}"/>
              </a:ext>
            </a:extLst>
          </p:cNvPr>
          <p:cNvSpPr/>
          <p:nvPr/>
        </p:nvSpPr>
        <p:spPr>
          <a:xfrm rot="12574478">
            <a:off x="5591121" y="3175194"/>
            <a:ext cx="75617" cy="272001"/>
          </a:xfrm>
          <a:prstGeom prst="rtTriangle">
            <a:avLst/>
          </a:prstGeom>
          <a:solidFill>
            <a:srgbClr val="DE9660"/>
          </a:solidFill>
          <a:ln>
            <a:solidFill>
              <a:srgbClr val="DE96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9" name="Прямоугольный треугольник 278">
            <a:extLst>
              <a:ext uri="{FF2B5EF4-FFF2-40B4-BE49-F238E27FC236}">
                <a16:creationId xmlns:a16="http://schemas.microsoft.com/office/drawing/2014/main" id="{57D8757C-1FB1-408B-A322-56F419754A81}"/>
              </a:ext>
            </a:extLst>
          </p:cNvPr>
          <p:cNvSpPr/>
          <p:nvPr/>
        </p:nvSpPr>
        <p:spPr>
          <a:xfrm rot="7433459">
            <a:off x="5714842" y="3200324"/>
            <a:ext cx="231219" cy="90339"/>
          </a:xfrm>
          <a:prstGeom prst="rtTriangle">
            <a:avLst/>
          </a:prstGeom>
          <a:solidFill>
            <a:srgbClr val="FAF6D3"/>
          </a:solidFill>
          <a:ln>
            <a:solidFill>
              <a:srgbClr val="F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0" name="Прямоугольный треугольник 279">
            <a:extLst>
              <a:ext uri="{FF2B5EF4-FFF2-40B4-BE49-F238E27FC236}">
                <a16:creationId xmlns:a16="http://schemas.microsoft.com/office/drawing/2014/main" id="{C9EA6146-6558-44AB-A1A9-4D91BDC16EB6}"/>
              </a:ext>
            </a:extLst>
          </p:cNvPr>
          <p:cNvSpPr/>
          <p:nvPr/>
        </p:nvSpPr>
        <p:spPr>
          <a:xfrm rot="18939703">
            <a:off x="5888252" y="3029353"/>
            <a:ext cx="183990" cy="81988"/>
          </a:xfrm>
          <a:prstGeom prst="rtTriangle">
            <a:avLst/>
          </a:prstGeom>
          <a:solidFill>
            <a:srgbClr val="FFFAD7"/>
          </a:solidFill>
          <a:ln>
            <a:solidFill>
              <a:srgbClr val="FFFA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ый треугольник 280">
            <a:extLst>
              <a:ext uri="{FF2B5EF4-FFF2-40B4-BE49-F238E27FC236}">
                <a16:creationId xmlns:a16="http://schemas.microsoft.com/office/drawing/2014/main" id="{1342FEB5-8336-4C5F-AC8C-7661D124E898}"/>
              </a:ext>
            </a:extLst>
          </p:cNvPr>
          <p:cNvSpPr/>
          <p:nvPr/>
        </p:nvSpPr>
        <p:spPr>
          <a:xfrm rot="8438438">
            <a:off x="6210299" y="3003266"/>
            <a:ext cx="118317" cy="285177"/>
          </a:xfrm>
          <a:prstGeom prst="rtTriangle">
            <a:avLst/>
          </a:prstGeom>
          <a:solidFill>
            <a:srgbClr val="FAE7C6"/>
          </a:solidFill>
          <a:ln>
            <a:solidFill>
              <a:srgbClr val="FAE7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2" name="Прямоугольный треугольник 281">
            <a:extLst>
              <a:ext uri="{FF2B5EF4-FFF2-40B4-BE49-F238E27FC236}">
                <a16:creationId xmlns:a16="http://schemas.microsoft.com/office/drawing/2014/main" id="{7C249071-3313-4759-90AE-98CDCD7E2AFF}"/>
              </a:ext>
            </a:extLst>
          </p:cNvPr>
          <p:cNvSpPr/>
          <p:nvPr/>
        </p:nvSpPr>
        <p:spPr>
          <a:xfrm rot="13916300">
            <a:off x="6061897" y="2934311"/>
            <a:ext cx="104283" cy="112036"/>
          </a:xfrm>
          <a:prstGeom prst="rtTriangle">
            <a:avLst/>
          </a:prstGeom>
          <a:solidFill>
            <a:srgbClr val="FEEBC0"/>
          </a:solidFill>
          <a:ln>
            <a:solidFill>
              <a:srgbClr val="FEE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3" name="Прямоугольный треугольник 282">
            <a:extLst>
              <a:ext uri="{FF2B5EF4-FFF2-40B4-BE49-F238E27FC236}">
                <a16:creationId xmlns:a16="http://schemas.microsoft.com/office/drawing/2014/main" id="{E03AF747-DE90-4A0D-BC3D-EF5902B21814}"/>
              </a:ext>
            </a:extLst>
          </p:cNvPr>
          <p:cNvSpPr/>
          <p:nvPr/>
        </p:nvSpPr>
        <p:spPr>
          <a:xfrm rot="9753822" flipV="1">
            <a:off x="5934146" y="2976451"/>
            <a:ext cx="151905" cy="55856"/>
          </a:xfrm>
          <a:prstGeom prst="rtTriangle">
            <a:avLst/>
          </a:prstGeom>
          <a:solidFill>
            <a:srgbClr val="FFE5B0"/>
          </a:solidFill>
          <a:ln>
            <a:solidFill>
              <a:srgbClr val="FFE5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4" name="Прямоугольный треугольник 283">
            <a:extLst>
              <a:ext uri="{FF2B5EF4-FFF2-40B4-BE49-F238E27FC236}">
                <a16:creationId xmlns:a16="http://schemas.microsoft.com/office/drawing/2014/main" id="{37B2A59E-1B2C-4959-A917-72BF42656DE5}"/>
              </a:ext>
            </a:extLst>
          </p:cNvPr>
          <p:cNvSpPr/>
          <p:nvPr/>
        </p:nvSpPr>
        <p:spPr>
          <a:xfrm rot="12954766">
            <a:off x="6328710" y="3273464"/>
            <a:ext cx="179394" cy="51722"/>
          </a:xfrm>
          <a:prstGeom prst="rtTriangle">
            <a:avLst/>
          </a:prstGeom>
          <a:solidFill>
            <a:srgbClr val="E3B16E"/>
          </a:solidFill>
          <a:ln>
            <a:solidFill>
              <a:srgbClr val="E3B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ый треугольник 284">
            <a:extLst>
              <a:ext uri="{FF2B5EF4-FFF2-40B4-BE49-F238E27FC236}">
                <a16:creationId xmlns:a16="http://schemas.microsoft.com/office/drawing/2014/main" id="{FA548F40-E067-4860-8B47-7DA5FB92C0FC}"/>
              </a:ext>
            </a:extLst>
          </p:cNvPr>
          <p:cNvSpPr/>
          <p:nvPr/>
        </p:nvSpPr>
        <p:spPr>
          <a:xfrm rot="11831625">
            <a:off x="6388796" y="3208466"/>
            <a:ext cx="186738" cy="111411"/>
          </a:xfrm>
          <a:prstGeom prst="rtTriangle">
            <a:avLst/>
          </a:prstGeom>
          <a:solidFill>
            <a:srgbClr val="D57D4C"/>
          </a:solidFill>
          <a:ln>
            <a:solidFill>
              <a:srgbClr val="D57D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Равнобедренный треугольник 285">
            <a:extLst>
              <a:ext uri="{FF2B5EF4-FFF2-40B4-BE49-F238E27FC236}">
                <a16:creationId xmlns:a16="http://schemas.microsoft.com/office/drawing/2014/main" id="{11E57B06-231A-4EF6-BB02-BB5C5537A887}"/>
              </a:ext>
            </a:extLst>
          </p:cNvPr>
          <p:cNvSpPr/>
          <p:nvPr/>
        </p:nvSpPr>
        <p:spPr>
          <a:xfrm rot="7506021">
            <a:off x="6437840" y="3061428"/>
            <a:ext cx="91102" cy="175320"/>
          </a:xfrm>
          <a:prstGeom prst="triangle">
            <a:avLst/>
          </a:prstGeom>
          <a:solidFill>
            <a:srgbClr val="E5B875"/>
          </a:solidFill>
          <a:ln>
            <a:solidFill>
              <a:srgbClr val="E5B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ый треугольник 286">
            <a:extLst>
              <a:ext uri="{FF2B5EF4-FFF2-40B4-BE49-F238E27FC236}">
                <a16:creationId xmlns:a16="http://schemas.microsoft.com/office/drawing/2014/main" id="{1A56E157-1347-4A95-B4B1-34E957F73EC8}"/>
              </a:ext>
            </a:extLst>
          </p:cNvPr>
          <p:cNvSpPr/>
          <p:nvPr/>
        </p:nvSpPr>
        <p:spPr>
          <a:xfrm rot="14978733">
            <a:off x="6523636" y="3103031"/>
            <a:ext cx="139819" cy="52820"/>
          </a:xfrm>
          <a:prstGeom prst="rtTriangle">
            <a:avLst/>
          </a:prstGeom>
          <a:solidFill>
            <a:srgbClr val="A0664D"/>
          </a:solidFill>
          <a:ln>
            <a:solidFill>
              <a:srgbClr val="A06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Прямоугольный треугольник 287">
            <a:extLst>
              <a:ext uri="{FF2B5EF4-FFF2-40B4-BE49-F238E27FC236}">
                <a16:creationId xmlns:a16="http://schemas.microsoft.com/office/drawing/2014/main" id="{ECD15BD9-7237-425C-980D-3407F66F1D3F}"/>
              </a:ext>
            </a:extLst>
          </p:cNvPr>
          <p:cNvSpPr/>
          <p:nvPr/>
        </p:nvSpPr>
        <p:spPr>
          <a:xfrm rot="10357549">
            <a:off x="6414478" y="2929550"/>
            <a:ext cx="132852" cy="249950"/>
          </a:xfrm>
          <a:prstGeom prst="rtTriangle">
            <a:avLst/>
          </a:prstGeom>
          <a:solidFill>
            <a:srgbClr val="F7FDF2"/>
          </a:solidFill>
          <a:ln>
            <a:solidFill>
              <a:srgbClr val="F7F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ый треугольник 288">
            <a:extLst>
              <a:ext uri="{FF2B5EF4-FFF2-40B4-BE49-F238E27FC236}">
                <a16:creationId xmlns:a16="http://schemas.microsoft.com/office/drawing/2014/main" id="{E468791F-825A-4058-A022-6D0EC760F4F7}"/>
              </a:ext>
            </a:extLst>
          </p:cNvPr>
          <p:cNvSpPr/>
          <p:nvPr/>
        </p:nvSpPr>
        <p:spPr>
          <a:xfrm rot="19903366" flipH="1">
            <a:off x="6512058" y="2746903"/>
            <a:ext cx="97606" cy="204152"/>
          </a:xfrm>
          <a:prstGeom prst="rtTriangle">
            <a:avLst/>
          </a:prstGeom>
          <a:solidFill>
            <a:srgbClr val="D4B077"/>
          </a:solidFill>
          <a:ln>
            <a:solidFill>
              <a:srgbClr val="D4B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ый треугольник 289">
            <a:extLst>
              <a:ext uri="{FF2B5EF4-FFF2-40B4-BE49-F238E27FC236}">
                <a16:creationId xmlns:a16="http://schemas.microsoft.com/office/drawing/2014/main" id="{BE6FC246-6395-4F41-A59E-DBBA41A4C43E}"/>
              </a:ext>
            </a:extLst>
          </p:cNvPr>
          <p:cNvSpPr/>
          <p:nvPr/>
        </p:nvSpPr>
        <p:spPr>
          <a:xfrm rot="8329028">
            <a:off x="6300303" y="2697559"/>
            <a:ext cx="130786" cy="259843"/>
          </a:xfrm>
          <a:prstGeom prst="rtTriangle">
            <a:avLst/>
          </a:prstGeom>
          <a:solidFill>
            <a:srgbClr val="FFE0B3"/>
          </a:solidFill>
          <a:ln>
            <a:solidFill>
              <a:srgbClr val="FFE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ый треугольник 290">
            <a:extLst>
              <a:ext uri="{FF2B5EF4-FFF2-40B4-BE49-F238E27FC236}">
                <a16:creationId xmlns:a16="http://schemas.microsoft.com/office/drawing/2014/main" id="{BF3138F3-73C8-47DD-983E-ED4E50A675B2}"/>
              </a:ext>
            </a:extLst>
          </p:cNvPr>
          <p:cNvSpPr/>
          <p:nvPr/>
        </p:nvSpPr>
        <p:spPr>
          <a:xfrm rot="21352232">
            <a:off x="6346752" y="2836302"/>
            <a:ext cx="146395" cy="70630"/>
          </a:xfrm>
          <a:prstGeom prst="rtTriangle">
            <a:avLst/>
          </a:prstGeom>
          <a:solidFill>
            <a:srgbClr val="F1DAB2"/>
          </a:solidFill>
          <a:ln>
            <a:solidFill>
              <a:srgbClr val="F1D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ый треугольник 291">
            <a:extLst>
              <a:ext uri="{FF2B5EF4-FFF2-40B4-BE49-F238E27FC236}">
                <a16:creationId xmlns:a16="http://schemas.microsoft.com/office/drawing/2014/main" id="{724D56E0-66C5-4C83-AA3B-A208E8F51D7C}"/>
              </a:ext>
            </a:extLst>
          </p:cNvPr>
          <p:cNvSpPr/>
          <p:nvPr/>
        </p:nvSpPr>
        <p:spPr>
          <a:xfrm rot="19375707">
            <a:off x="6278454" y="2905123"/>
            <a:ext cx="103826" cy="196361"/>
          </a:xfrm>
          <a:prstGeom prst="rtTriangle">
            <a:avLst/>
          </a:prstGeom>
          <a:solidFill>
            <a:srgbClr val="ED9351"/>
          </a:solidFill>
          <a:ln>
            <a:solidFill>
              <a:srgbClr val="ED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Прямоугольный треугольник 292">
            <a:extLst>
              <a:ext uri="{FF2B5EF4-FFF2-40B4-BE49-F238E27FC236}">
                <a16:creationId xmlns:a16="http://schemas.microsoft.com/office/drawing/2014/main" id="{C5138083-F69F-4CE5-8FA9-E86CAC6F338C}"/>
              </a:ext>
            </a:extLst>
          </p:cNvPr>
          <p:cNvSpPr/>
          <p:nvPr/>
        </p:nvSpPr>
        <p:spPr>
          <a:xfrm rot="19078512" flipH="1" flipV="1">
            <a:off x="6253639" y="2836646"/>
            <a:ext cx="94169" cy="231012"/>
          </a:xfrm>
          <a:prstGeom prst="rtTriangle">
            <a:avLst/>
          </a:prstGeom>
          <a:solidFill>
            <a:srgbClr val="E59456"/>
          </a:solidFill>
          <a:ln>
            <a:solidFill>
              <a:srgbClr val="E594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ый треугольник 293">
            <a:extLst>
              <a:ext uri="{FF2B5EF4-FFF2-40B4-BE49-F238E27FC236}">
                <a16:creationId xmlns:a16="http://schemas.microsoft.com/office/drawing/2014/main" id="{DC118191-1FFE-49E3-9EAB-AF5015B34D57}"/>
              </a:ext>
            </a:extLst>
          </p:cNvPr>
          <p:cNvSpPr/>
          <p:nvPr/>
        </p:nvSpPr>
        <p:spPr>
          <a:xfrm rot="13673449">
            <a:off x="6057103" y="2741760"/>
            <a:ext cx="152374" cy="112322"/>
          </a:xfrm>
          <a:prstGeom prst="rtTriangle">
            <a:avLst/>
          </a:prstGeom>
          <a:solidFill>
            <a:srgbClr val="DB8957"/>
          </a:solidFill>
          <a:ln>
            <a:solidFill>
              <a:srgbClr val="DB89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ый треугольник 294">
            <a:extLst>
              <a:ext uri="{FF2B5EF4-FFF2-40B4-BE49-F238E27FC236}">
                <a16:creationId xmlns:a16="http://schemas.microsoft.com/office/drawing/2014/main" id="{424345FF-7535-4F8E-B1AA-56A82619CCFD}"/>
              </a:ext>
            </a:extLst>
          </p:cNvPr>
          <p:cNvSpPr/>
          <p:nvPr/>
        </p:nvSpPr>
        <p:spPr>
          <a:xfrm rot="4221629">
            <a:off x="5866105" y="2892013"/>
            <a:ext cx="118120" cy="252261"/>
          </a:xfrm>
          <a:prstGeom prst="rtTriangle">
            <a:avLst/>
          </a:prstGeom>
          <a:solidFill>
            <a:srgbClr val="F7A056"/>
          </a:solidFill>
          <a:ln>
            <a:solidFill>
              <a:srgbClr val="F7A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Равнобедренный треугольник 295">
            <a:extLst>
              <a:ext uri="{FF2B5EF4-FFF2-40B4-BE49-F238E27FC236}">
                <a16:creationId xmlns:a16="http://schemas.microsoft.com/office/drawing/2014/main" id="{705DA671-784B-48C2-84DC-6F3927454AF1}"/>
              </a:ext>
            </a:extLst>
          </p:cNvPr>
          <p:cNvSpPr/>
          <p:nvPr/>
        </p:nvSpPr>
        <p:spPr>
          <a:xfrm rot="14209198">
            <a:off x="5704709" y="3086343"/>
            <a:ext cx="85904" cy="106698"/>
          </a:xfrm>
          <a:prstGeom prst="triangle">
            <a:avLst/>
          </a:prstGeom>
          <a:solidFill>
            <a:srgbClr val="F9C882"/>
          </a:solidFill>
          <a:ln>
            <a:solidFill>
              <a:srgbClr val="F9C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ый треугольник 296">
            <a:extLst>
              <a:ext uri="{FF2B5EF4-FFF2-40B4-BE49-F238E27FC236}">
                <a16:creationId xmlns:a16="http://schemas.microsoft.com/office/drawing/2014/main" id="{31CD515D-232F-460A-94D3-44CE19E88B9C}"/>
              </a:ext>
            </a:extLst>
          </p:cNvPr>
          <p:cNvSpPr/>
          <p:nvPr/>
        </p:nvSpPr>
        <p:spPr>
          <a:xfrm rot="13768536">
            <a:off x="5453073" y="3186427"/>
            <a:ext cx="95201" cy="208744"/>
          </a:xfrm>
          <a:prstGeom prst="rtTriangle">
            <a:avLst/>
          </a:prstGeom>
          <a:solidFill>
            <a:srgbClr val="FFFBEB"/>
          </a:solidFill>
          <a:ln>
            <a:solidFill>
              <a:srgbClr val="FFF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8" name="Прямоугольный треугольник 297">
            <a:extLst>
              <a:ext uri="{FF2B5EF4-FFF2-40B4-BE49-F238E27FC236}">
                <a16:creationId xmlns:a16="http://schemas.microsoft.com/office/drawing/2014/main" id="{7C5B946F-5890-4539-B777-FED22BAAF886}"/>
              </a:ext>
            </a:extLst>
          </p:cNvPr>
          <p:cNvSpPr/>
          <p:nvPr/>
        </p:nvSpPr>
        <p:spPr>
          <a:xfrm rot="5857974">
            <a:off x="5924687" y="2804737"/>
            <a:ext cx="109335" cy="205955"/>
          </a:xfrm>
          <a:prstGeom prst="rtTriangle">
            <a:avLst/>
          </a:prstGeom>
          <a:solidFill>
            <a:srgbClr val="F0B573"/>
          </a:solidFill>
          <a:ln>
            <a:solidFill>
              <a:srgbClr val="F0B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ый треугольник 298">
            <a:extLst>
              <a:ext uri="{FF2B5EF4-FFF2-40B4-BE49-F238E27FC236}">
                <a16:creationId xmlns:a16="http://schemas.microsoft.com/office/drawing/2014/main" id="{99305D73-79DD-4CE2-9B99-7A4998AC3624}"/>
              </a:ext>
            </a:extLst>
          </p:cNvPr>
          <p:cNvSpPr/>
          <p:nvPr/>
        </p:nvSpPr>
        <p:spPr>
          <a:xfrm rot="5400000">
            <a:off x="5386334" y="3288594"/>
            <a:ext cx="141516" cy="61923"/>
          </a:xfrm>
          <a:prstGeom prst="rtTriangle">
            <a:avLst/>
          </a:prstGeom>
          <a:solidFill>
            <a:srgbClr val="FCCCAB"/>
          </a:solidFill>
          <a:ln>
            <a:solidFill>
              <a:srgbClr val="FCC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ый треугольник 299">
            <a:extLst>
              <a:ext uri="{FF2B5EF4-FFF2-40B4-BE49-F238E27FC236}">
                <a16:creationId xmlns:a16="http://schemas.microsoft.com/office/drawing/2014/main" id="{F427BB4B-C870-41E6-984B-822D9FD89F23}"/>
              </a:ext>
            </a:extLst>
          </p:cNvPr>
          <p:cNvSpPr/>
          <p:nvPr/>
        </p:nvSpPr>
        <p:spPr>
          <a:xfrm rot="17053787">
            <a:off x="5323590" y="2993171"/>
            <a:ext cx="381489" cy="65985"/>
          </a:xfrm>
          <a:prstGeom prst="rtTriangle">
            <a:avLst/>
          </a:prstGeom>
          <a:solidFill>
            <a:srgbClr val="FBCF92"/>
          </a:solidFill>
          <a:ln>
            <a:solidFill>
              <a:srgbClr val="FBC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ый треугольник 300">
            <a:extLst>
              <a:ext uri="{FF2B5EF4-FFF2-40B4-BE49-F238E27FC236}">
                <a16:creationId xmlns:a16="http://schemas.microsoft.com/office/drawing/2014/main" id="{8EF8FAB2-4C2F-45D5-988A-72E7DB012B40}"/>
              </a:ext>
            </a:extLst>
          </p:cNvPr>
          <p:cNvSpPr/>
          <p:nvPr/>
        </p:nvSpPr>
        <p:spPr>
          <a:xfrm rot="12387704">
            <a:off x="5570295" y="2829562"/>
            <a:ext cx="45719" cy="275562"/>
          </a:xfrm>
          <a:prstGeom prst="rtTriangle">
            <a:avLst/>
          </a:prstGeom>
          <a:solidFill>
            <a:srgbClr val="F7CC89"/>
          </a:solidFill>
          <a:ln>
            <a:solidFill>
              <a:srgbClr val="F7C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ый треугольник 301">
            <a:extLst>
              <a:ext uri="{FF2B5EF4-FFF2-40B4-BE49-F238E27FC236}">
                <a16:creationId xmlns:a16="http://schemas.microsoft.com/office/drawing/2014/main" id="{57A5DD4E-C37C-42F4-A9D4-16219CCC6C4F}"/>
              </a:ext>
            </a:extLst>
          </p:cNvPr>
          <p:cNvSpPr/>
          <p:nvPr/>
        </p:nvSpPr>
        <p:spPr>
          <a:xfrm rot="1867496">
            <a:off x="5592910" y="3032604"/>
            <a:ext cx="88637" cy="170680"/>
          </a:xfrm>
          <a:prstGeom prst="rtTriangle">
            <a:avLst/>
          </a:prstGeom>
          <a:solidFill>
            <a:srgbClr val="FCC89F"/>
          </a:solidFill>
          <a:ln>
            <a:solidFill>
              <a:srgbClr val="FCC8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3" name="Прямоугольный треугольник 302">
            <a:extLst>
              <a:ext uri="{FF2B5EF4-FFF2-40B4-BE49-F238E27FC236}">
                <a16:creationId xmlns:a16="http://schemas.microsoft.com/office/drawing/2014/main" id="{986D5BD7-A7D1-4CE9-8AD7-96E8690EE7C6}"/>
              </a:ext>
            </a:extLst>
          </p:cNvPr>
          <p:cNvSpPr/>
          <p:nvPr/>
        </p:nvSpPr>
        <p:spPr>
          <a:xfrm rot="5400000">
            <a:off x="5636909" y="2914609"/>
            <a:ext cx="272927" cy="168616"/>
          </a:xfrm>
          <a:prstGeom prst="rtTriangle">
            <a:avLst/>
          </a:prstGeom>
          <a:solidFill>
            <a:srgbClr val="F2FEEA"/>
          </a:solidFill>
          <a:ln>
            <a:solidFill>
              <a:srgbClr val="F2FE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ый треугольник 303">
            <a:extLst>
              <a:ext uri="{FF2B5EF4-FFF2-40B4-BE49-F238E27FC236}">
                <a16:creationId xmlns:a16="http://schemas.microsoft.com/office/drawing/2014/main" id="{99C4A6EA-A1B8-4EEF-9FF2-3E5A42C49449}"/>
              </a:ext>
            </a:extLst>
          </p:cNvPr>
          <p:cNvSpPr/>
          <p:nvPr/>
        </p:nvSpPr>
        <p:spPr>
          <a:xfrm rot="1884412">
            <a:off x="5461583" y="2810439"/>
            <a:ext cx="50072" cy="436090"/>
          </a:xfrm>
          <a:prstGeom prst="rtTriangle">
            <a:avLst/>
          </a:prstGeom>
          <a:solidFill>
            <a:srgbClr val="89432E"/>
          </a:solidFill>
          <a:ln>
            <a:solidFill>
              <a:srgbClr val="894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ый треугольник 304">
            <a:extLst>
              <a:ext uri="{FF2B5EF4-FFF2-40B4-BE49-F238E27FC236}">
                <a16:creationId xmlns:a16="http://schemas.microsoft.com/office/drawing/2014/main" id="{B31E19B3-7725-45DC-B397-72EB3A5B3CFA}"/>
              </a:ext>
            </a:extLst>
          </p:cNvPr>
          <p:cNvSpPr/>
          <p:nvPr/>
        </p:nvSpPr>
        <p:spPr>
          <a:xfrm rot="16200000">
            <a:off x="5733903" y="2714047"/>
            <a:ext cx="122862" cy="137884"/>
          </a:xfrm>
          <a:prstGeom prst="rtTriangle">
            <a:avLst/>
          </a:prstGeom>
          <a:solidFill>
            <a:srgbClr val="F9DE9B"/>
          </a:solidFill>
          <a:ln>
            <a:solidFill>
              <a:srgbClr val="F9D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ый треугольник 305">
            <a:extLst>
              <a:ext uri="{FF2B5EF4-FFF2-40B4-BE49-F238E27FC236}">
                <a16:creationId xmlns:a16="http://schemas.microsoft.com/office/drawing/2014/main" id="{AE682FB7-9AE5-4365-AA26-CE79CA07BFEC}"/>
              </a:ext>
            </a:extLst>
          </p:cNvPr>
          <p:cNvSpPr/>
          <p:nvPr/>
        </p:nvSpPr>
        <p:spPr>
          <a:xfrm>
            <a:off x="5893198" y="2726451"/>
            <a:ext cx="87987" cy="89688"/>
          </a:xfrm>
          <a:prstGeom prst="rtTriangle">
            <a:avLst/>
          </a:prstGeom>
          <a:solidFill>
            <a:srgbClr val="FFEBAD"/>
          </a:solidFill>
          <a:ln>
            <a:solidFill>
              <a:srgbClr val="FFE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ый треугольник 306">
            <a:extLst>
              <a:ext uri="{FF2B5EF4-FFF2-40B4-BE49-F238E27FC236}">
                <a16:creationId xmlns:a16="http://schemas.microsoft.com/office/drawing/2014/main" id="{AF826AB3-DD7C-4F85-B4B0-13E625AC8485}"/>
              </a:ext>
            </a:extLst>
          </p:cNvPr>
          <p:cNvSpPr/>
          <p:nvPr/>
        </p:nvSpPr>
        <p:spPr>
          <a:xfrm rot="4049268">
            <a:off x="5710713" y="2701136"/>
            <a:ext cx="77928" cy="124288"/>
          </a:xfrm>
          <a:prstGeom prst="rtTriangle">
            <a:avLst/>
          </a:prstGeom>
          <a:solidFill>
            <a:srgbClr val="E3AE66"/>
          </a:solidFill>
          <a:ln>
            <a:solidFill>
              <a:srgbClr val="E3A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" name="Прямоугольный треугольник 307">
            <a:extLst>
              <a:ext uri="{FF2B5EF4-FFF2-40B4-BE49-F238E27FC236}">
                <a16:creationId xmlns:a16="http://schemas.microsoft.com/office/drawing/2014/main" id="{C2D60D29-28D9-4292-A20F-B39079A34F1E}"/>
              </a:ext>
            </a:extLst>
          </p:cNvPr>
          <p:cNvSpPr/>
          <p:nvPr/>
        </p:nvSpPr>
        <p:spPr>
          <a:xfrm rot="21203407" flipH="1">
            <a:off x="5994255" y="2627794"/>
            <a:ext cx="105505" cy="187270"/>
          </a:xfrm>
          <a:prstGeom prst="rtTriangle">
            <a:avLst/>
          </a:prstGeom>
          <a:solidFill>
            <a:srgbClr val="FFECB3"/>
          </a:solidFill>
          <a:ln>
            <a:solidFill>
              <a:srgbClr val="FFE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Равнобедренный треугольник 308">
            <a:extLst>
              <a:ext uri="{FF2B5EF4-FFF2-40B4-BE49-F238E27FC236}">
                <a16:creationId xmlns:a16="http://schemas.microsoft.com/office/drawing/2014/main" id="{D0E51631-6BFF-4F9B-99AD-92833427AED2}"/>
              </a:ext>
            </a:extLst>
          </p:cNvPr>
          <p:cNvSpPr/>
          <p:nvPr/>
        </p:nvSpPr>
        <p:spPr>
          <a:xfrm rot="19171584">
            <a:off x="6143856" y="2591414"/>
            <a:ext cx="118805" cy="142941"/>
          </a:xfrm>
          <a:prstGeom prst="triangle">
            <a:avLst/>
          </a:prstGeom>
          <a:solidFill>
            <a:srgbClr val="D59158"/>
          </a:solidFill>
          <a:ln>
            <a:solidFill>
              <a:srgbClr val="D591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ый треугольник 309">
            <a:extLst>
              <a:ext uri="{FF2B5EF4-FFF2-40B4-BE49-F238E27FC236}">
                <a16:creationId xmlns:a16="http://schemas.microsoft.com/office/drawing/2014/main" id="{C01FB570-AA06-4493-A5C0-9234C72D3950}"/>
              </a:ext>
            </a:extLst>
          </p:cNvPr>
          <p:cNvSpPr/>
          <p:nvPr/>
        </p:nvSpPr>
        <p:spPr>
          <a:xfrm rot="10133961">
            <a:off x="6376436" y="2681409"/>
            <a:ext cx="139153" cy="208448"/>
          </a:xfrm>
          <a:prstGeom prst="rtTriangle">
            <a:avLst/>
          </a:prstGeom>
          <a:solidFill>
            <a:srgbClr val="C68855"/>
          </a:solidFill>
          <a:ln>
            <a:solidFill>
              <a:srgbClr val="C6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>
            <a:extLst>
              <a:ext uri="{FF2B5EF4-FFF2-40B4-BE49-F238E27FC236}">
                <a16:creationId xmlns:a16="http://schemas.microsoft.com/office/drawing/2014/main" id="{BFE22E6F-1F91-439C-8D90-83DA8AA03868}"/>
              </a:ext>
            </a:extLst>
          </p:cNvPr>
          <p:cNvSpPr/>
          <p:nvPr/>
        </p:nvSpPr>
        <p:spPr>
          <a:xfrm rot="1405909">
            <a:off x="6531949" y="2463048"/>
            <a:ext cx="63585" cy="204930"/>
          </a:xfrm>
          <a:prstGeom prst="rect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ый треугольник 311">
            <a:extLst>
              <a:ext uri="{FF2B5EF4-FFF2-40B4-BE49-F238E27FC236}">
                <a16:creationId xmlns:a16="http://schemas.microsoft.com/office/drawing/2014/main" id="{308621E2-06D9-4A0F-90A8-AC9DE705ED2E}"/>
              </a:ext>
            </a:extLst>
          </p:cNvPr>
          <p:cNvSpPr/>
          <p:nvPr/>
        </p:nvSpPr>
        <p:spPr>
          <a:xfrm>
            <a:off x="6654065" y="2492079"/>
            <a:ext cx="94141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3" name="Прямоугольный треугольник 312">
            <a:extLst>
              <a:ext uri="{FF2B5EF4-FFF2-40B4-BE49-F238E27FC236}">
                <a16:creationId xmlns:a16="http://schemas.microsoft.com/office/drawing/2014/main" id="{819A0446-C3CC-4AA6-B8BE-095B392B4CE9}"/>
              </a:ext>
            </a:extLst>
          </p:cNvPr>
          <p:cNvSpPr/>
          <p:nvPr/>
        </p:nvSpPr>
        <p:spPr>
          <a:xfrm rot="18107815">
            <a:off x="6730710" y="2442951"/>
            <a:ext cx="101055" cy="53988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ый треугольник 313">
            <a:extLst>
              <a:ext uri="{FF2B5EF4-FFF2-40B4-BE49-F238E27FC236}">
                <a16:creationId xmlns:a16="http://schemas.microsoft.com/office/drawing/2014/main" id="{A62ACFB1-A6F0-4C33-9342-930F41B5BBD2}"/>
              </a:ext>
            </a:extLst>
          </p:cNvPr>
          <p:cNvSpPr/>
          <p:nvPr/>
        </p:nvSpPr>
        <p:spPr>
          <a:xfrm>
            <a:off x="6776109" y="2342489"/>
            <a:ext cx="189648" cy="63336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ый треугольник 314">
            <a:extLst>
              <a:ext uri="{FF2B5EF4-FFF2-40B4-BE49-F238E27FC236}">
                <a16:creationId xmlns:a16="http://schemas.microsoft.com/office/drawing/2014/main" id="{6FA1F1A8-4DF0-47DD-A0DF-546D4716AADB}"/>
              </a:ext>
            </a:extLst>
          </p:cNvPr>
          <p:cNvSpPr/>
          <p:nvPr/>
        </p:nvSpPr>
        <p:spPr>
          <a:xfrm rot="9590041">
            <a:off x="6651638" y="2342957"/>
            <a:ext cx="101742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ый треугольник 315">
            <a:extLst>
              <a:ext uri="{FF2B5EF4-FFF2-40B4-BE49-F238E27FC236}">
                <a16:creationId xmlns:a16="http://schemas.microsoft.com/office/drawing/2014/main" id="{87666DB0-759B-465E-873C-497E58F71D46}"/>
              </a:ext>
            </a:extLst>
          </p:cNvPr>
          <p:cNvSpPr/>
          <p:nvPr/>
        </p:nvSpPr>
        <p:spPr>
          <a:xfrm rot="2670490">
            <a:off x="6567933" y="2387002"/>
            <a:ext cx="48453" cy="4964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Равнобедренный треугольник 316">
            <a:extLst>
              <a:ext uri="{FF2B5EF4-FFF2-40B4-BE49-F238E27FC236}">
                <a16:creationId xmlns:a16="http://schemas.microsoft.com/office/drawing/2014/main" id="{04BF42C5-62DE-4E08-98B3-1442D2DBB49F}"/>
              </a:ext>
            </a:extLst>
          </p:cNvPr>
          <p:cNvSpPr/>
          <p:nvPr/>
        </p:nvSpPr>
        <p:spPr>
          <a:xfrm rot="11202188">
            <a:off x="6675233" y="2387034"/>
            <a:ext cx="45719" cy="45719"/>
          </a:xfrm>
          <a:prstGeom prst="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ый треугольник 317">
            <a:extLst>
              <a:ext uri="{FF2B5EF4-FFF2-40B4-BE49-F238E27FC236}">
                <a16:creationId xmlns:a16="http://schemas.microsoft.com/office/drawing/2014/main" id="{342F672F-30DF-4F10-AE4E-26DB484D7117}"/>
              </a:ext>
            </a:extLst>
          </p:cNvPr>
          <p:cNvSpPr/>
          <p:nvPr/>
        </p:nvSpPr>
        <p:spPr>
          <a:xfrm rot="4402474">
            <a:off x="6615306" y="2393496"/>
            <a:ext cx="45719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ый треугольник 318">
            <a:extLst>
              <a:ext uri="{FF2B5EF4-FFF2-40B4-BE49-F238E27FC236}">
                <a16:creationId xmlns:a16="http://schemas.microsoft.com/office/drawing/2014/main" id="{AC9BB937-334E-4801-806C-69EC63512CBE}"/>
              </a:ext>
            </a:extLst>
          </p:cNvPr>
          <p:cNvSpPr/>
          <p:nvPr/>
        </p:nvSpPr>
        <p:spPr>
          <a:xfrm rot="14692205">
            <a:off x="6713694" y="2411117"/>
            <a:ext cx="47224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Равнобедренный треугольник 319">
            <a:extLst>
              <a:ext uri="{FF2B5EF4-FFF2-40B4-BE49-F238E27FC236}">
                <a16:creationId xmlns:a16="http://schemas.microsoft.com/office/drawing/2014/main" id="{51795F97-292A-4D24-BA76-84E82566B877}"/>
              </a:ext>
            </a:extLst>
          </p:cNvPr>
          <p:cNvSpPr/>
          <p:nvPr/>
        </p:nvSpPr>
        <p:spPr>
          <a:xfrm rot="1620001">
            <a:off x="6639134" y="2434282"/>
            <a:ext cx="67170" cy="45719"/>
          </a:xfrm>
          <a:prstGeom prst="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ый треугольник 320">
            <a:extLst>
              <a:ext uri="{FF2B5EF4-FFF2-40B4-BE49-F238E27FC236}">
                <a16:creationId xmlns:a16="http://schemas.microsoft.com/office/drawing/2014/main" id="{5C482C2C-1975-4B0B-8448-BC45A05D94D8}"/>
              </a:ext>
            </a:extLst>
          </p:cNvPr>
          <p:cNvSpPr/>
          <p:nvPr/>
        </p:nvSpPr>
        <p:spPr>
          <a:xfrm rot="1702548">
            <a:off x="6595435" y="2588769"/>
            <a:ext cx="70997" cy="145816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ый треугольник 321">
            <a:extLst>
              <a:ext uri="{FF2B5EF4-FFF2-40B4-BE49-F238E27FC236}">
                <a16:creationId xmlns:a16="http://schemas.microsoft.com/office/drawing/2014/main" id="{F3244F6E-EBD9-48D1-95F3-57456BA8F9F5}"/>
              </a:ext>
            </a:extLst>
          </p:cNvPr>
          <p:cNvSpPr/>
          <p:nvPr/>
        </p:nvSpPr>
        <p:spPr>
          <a:xfrm rot="20023119">
            <a:off x="6653024" y="2537802"/>
            <a:ext cx="110126" cy="48572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Прямоугольный треугольник 322">
            <a:extLst>
              <a:ext uri="{FF2B5EF4-FFF2-40B4-BE49-F238E27FC236}">
                <a16:creationId xmlns:a16="http://schemas.microsoft.com/office/drawing/2014/main" id="{32A7DB74-AABE-453B-BC27-B8B6A843AB6F}"/>
              </a:ext>
            </a:extLst>
          </p:cNvPr>
          <p:cNvSpPr/>
          <p:nvPr/>
        </p:nvSpPr>
        <p:spPr>
          <a:xfrm rot="7854620">
            <a:off x="6808793" y="2475489"/>
            <a:ext cx="103402" cy="76457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ый треугольник 323">
            <a:extLst>
              <a:ext uri="{FF2B5EF4-FFF2-40B4-BE49-F238E27FC236}">
                <a16:creationId xmlns:a16="http://schemas.microsoft.com/office/drawing/2014/main" id="{E86CCD76-C743-4D1B-A800-B7EBA4BA7903}"/>
              </a:ext>
            </a:extLst>
          </p:cNvPr>
          <p:cNvSpPr/>
          <p:nvPr/>
        </p:nvSpPr>
        <p:spPr>
          <a:xfrm rot="18854416">
            <a:off x="6772863" y="2534030"/>
            <a:ext cx="93626" cy="45719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ый треугольник 324">
            <a:extLst>
              <a:ext uri="{FF2B5EF4-FFF2-40B4-BE49-F238E27FC236}">
                <a16:creationId xmlns:a16="http://schemas.microsoft.com/office/drawing/2014/main" id="{9A9F8CA5-17E2-4F4C-A2AE-D8E00E976B33}"/>
              </a:ext>
            </a:extLst>
          </p:cNvPr>
          <p:cNvSpPr/>
          <p:nvPr/>
        </p:nvSpPr>
        <p:spPr>
          <a:xfrm rot="20915269" flipH="1">
            <a:off x="6335419" y="2514754"/>
            <a:ext cx="106944" cy="146891"/>
          </a:xfrm>
          <a:prstGeom prst="rtTriangle">
            <a:avLst/>
          </a:prstGeom>
          <a:solidFill>
            <a:srgbClr val="C6713F"/>
          </a:solidFill>
          <a:ln>
            <a:solidFill>
              <a:srgbClr val="C67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ый треугольник 325">
            <a:extLst>
              <a:ext uri="{FF2B5EF4-FFF2-40B4-BE49-F238E27FC236}">
                <a16:creationId xmlns:a16="http://schemas.microsoft.com/office/drawing/2014/main" id="{F2046CBA-3E89-4947-90C0-E94F77365F6C}"/>
              </a:ext>
            </a:extLst>
          </p:cNvPr>
          <p:cNvSpPr/>
          <p:nvPr/>
        </p:nvSpPr>
        <p:spPr>
          <a:xfrm rot="4370694">
            <a:off x="6437656" y="2463866"/>
            <a:ext cx="146492" cy="96414"/>
          </a:xfrm>
          <a:prstGeom prst="rtTriangle">
            <a:avLst/>
          </a:prstGeom>
          <a:solidFill>
            <a:srgbClr val="D5CEC8"/>
          </a:solidFill>
          <a:ln>
            <a:solidFill>
              <a:srgbClr val="D5CE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ый треугольник 326">
            <a:extLst>
              <a:ext uri="{FF2B5EF4-FFF2-40B4-BE49-F238E27FC236}">
                <a16:creationId xmlns:a16="http://schemas.microsoft.com/office/drawing/2014/main" id="{DCDCFA37-FC70-4B9E-B907-87855F384E52}"/>
              </a:ext>
            </a:extLst>
          </p:cNvPr>
          <p:cNvSpPr/>
          <p:nvPr/>
        </p:nvSpPr>
        <p:spPr>
          <a:xfrm rot="8160534">
            <a:off x="6614931" y="2295150"/>
            <a:ext cx="106721" cy="59617"/>
          </a:xfrm>
          <a:prstGeom prst="rtTriangle">
            <a:avLst/>
          </a:prstGeom>
          <a:solidFill>
            <a:srgbClr val="FFFFF6"/>
          </a:solidFill>
          <a:ln>
            <a:solidFill>
              <a:srgbClr val="FFF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Равнобедренный треугольник 327">
            <a:extLst>
              <a:ext uri="{FF2B5EF4-FFF2-40B4-BE49-F238E27FC236}">
                <a16:creationId xmlns:a16="http://schemas.microsoft.com/office/drawing/2014/main" id="{C5F21D6A-74CA-4538-858B-02AC195868CE}"/>
              </a:ext>
            </a:extLst>
          </p:cNvPr>
          <p:cNvSpPr/>
          <p:nvPr/>
        </p:nvSpPr>
        <p:spPr>
          <a:xfrm rot="17378111">
            <a:off x="6899762" y="2411918"/>
            <a:ext cx="66311" cy="77991"/>
          </a:xfrm>
          <a:prstGeom prst="triangle">
            <a:avLst/>
          </a:prstGeom>
          <a:solidFill>
            <a:srgbClr val="C96E57"/>
          </a:solidFill>
          <a:ln>
            <a:solidFill>
              <a:srgbClr val="C96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ый треугольник 328">
            <a:extLst>
              <a:ext uri="{FF2B5EF4-FFF2-40B4-BE49-F238E27FC236}">
                <a16:creationId xmlns:a16="http://schemas.microsoft.com/office/drawing/2014/main" id="{894FC3B8-30FD-44FD-B324-0A16AD35EBEC}"/>
              </a:ext>
            </a:extLst>
          </p:cNvPr>
          <p:cNvSpPr/>
          <p:nvPr/>
        </p:nvSpPr>
        <p:spPr>
          <a:xfrm rot="1682290">
            <a:off x="6681261" y="2743473"/>
            <a:ext cx="178259" cy="111061"/>
          </a:xfrm>
          <a:prstGeom prst="rtTriangle">
            <a:avLst/>
          </a:prstGeom>
          <a:solidFill>
            <a:srgbClr val="D29B66"/>
          </a:solidFill>
          <a:ln>
            <a:solidFill>
              <a:srgbClr val="D29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ый треугольник 329">
            <a:extLst>
              <a:ext uri="{FF2B5EF4-FFF2-40B4-BE49-F238E27FC236}">
                <a16:creationId xmlns:a16="http://schemas.microsoft.com/office/drawing/2014/main" id="{2DD5DCFB-80A6-456A-AB8A-92C7F1200BF8}"/>
              </a:ext>
            </a:extLst>
          </p:cNvPr>
          <p:cNvSpPr/>
          <p:nvPr/>
        </p:nvSpPr>
        <p:spPr>
          <a:xfrm rot="12917491">
            <a:off x="6632166" y="2661894"/>
            <a:ext cx="57159" cy="70572"/>
          </a:xfrm>
          <a:prstGeom prst="rtTriangle">
            <a:avLst/>
          </a:prstGeom>
          <a:solidFill>
            <a:srgbClr val="E29369"/>
          </a:solidFill>
          <a:ln>
            <a:solidFill>
              <a:srgbClr val="E29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ый треугольник 330">
            <a:extLst>
              <a:ext uri="{FF2B5EF4-FFF2-40B4-BE49-F238E27FC236}">
                <a16:creationId xmlns:a16="http://schemas.microsoft.com/office/drawing/2014/main" id="{86EA35E2-BB76-4781-800B-BC44B16224C9}"/>
              </a:ext>
            </a:extLst>
          </p:cNvPr>
          <p:cNvSpPr/>
          <p:nvPr/>
        </p:nvSpPr>
        <p:spPr>
          <a:xfrm rot="10271474">
            <a:off x="6722626" y="2624763"/>
            <a:ext cx="128878" cy="272643"/>
          </a:xfrm>
          <a:prstGeom prst="rtTriangle">
            <a:avLst/>
          </a:prstGeom>
          <a:solidFill>
            <a:srgbClr val="7E1E21"/>
          </a:solidFill>
          <a:ln>
            <a:solidFill>
              <a:srgbClr val="7E1E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Равнобедренный треугольник 331">
            <a:extLst>
              <a:ext uri="{FF2B5EF4-FFF2-40B4-BE49-F238E27FC236}">
                <a16:creationId xmlns:a16="http://schemas.microsoft.com/office/drawing/2014/main" id="{0A2A2569-9636-4789-9728-5FD1773190C8}"/>
              </a:ext>
            </a:extLst>
          </p:cNvPr>
          <p:cNvSpPr/>
          <p:nvPr/>
        </p:nvSpPr>
        <p:spPr>
          <a:xfrm rot="18866723">
            <a:off x="6716610" y="2844680"/>
            <a:ext cx="71865" cy="120409"/>
          </a:xfrm>
          <a:prstGeom prst="triangle">
            <a:avLst/>
          </a:prstGeom>
          <a:solidFill>
            <a:srgbClr val="E3956B"/>
          </a:solidFill>
          <a:ln>
            <a:solidFill>
              <a:srgbClr val="E395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ый треугольник 332">
            <a:extLst>
              <a:ext uri="{FF2B5EF4-FFF2-40B4-BE49-F238E27FC236}">
                <a16:creationId xmlns:a16="http://schemas.microsoft.com/office/drawing/2014/main" id="{4F684960-6738-4284-B095-62568A2C41A2}"/>
              </a:ext>
            </a:extLst>
          </p:cNvPr>
          <p:cNvSpPr/>
          <p:nvPr/>
        </p:nvSpPr>
        <p:spPr>
          <a:xfrm rot="3081824">
            <a:off x="6856505" y="2858111"/>
            <a:ext cx="119561" cy="250211"/>
          </a:xfrm>
          <a:prstGeom prst="rtTriangle">
            <a:avLst/>
          </a:prstGeom>
          <a:solidFill>
            <a:srgbClr val="CC7B54"/>
          </a:solidFill>
          <a:ln>
            <a:solidFill>
              <a:srgbClr val="CC7B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ый треугольник 333">
            <a:extLst>
              <a:ext uri="{FF2B5EF4-FFF2-40B4-BE49-F238E27FC236}">
                <a16:creationId xmlns:a16="http://schemas.microsoft.com/office/drawing/2014/main" id="{DA0C32C6-8B3E-46E9-8874-B93CF3B7A721}"/>
              </a:ext>
            </a:extLst>
          </p:cNvPr>
          <p:cNvSpPr/>
          <p:nvPr/>
        </p:nvSpPr>
        <p:spPr>
          <a:xfrm rot="14110743">
            <a:off x="6871283" y="2928209"/>
            <a:ext cx="106816" cy="209526"/>
          </a:xfrm>
          <a:prstGeom prst="rtTriangle">
            <a:avLst/>
          </a:prstGeom>
          <a:solidFill>
            <a:srgbClr val="C66B58"/>
          </a:solidFill>
          <a:ln>
            <a:solidFill>
              <a:srgbClr val="C66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ый треугольник 334">
            <a:extLst>
              <a:ext uri="{FF2B5EF4-FFF2-40B4-BE49-F238E27FC236}">
                <a16:creationId xmlns:a16="http://schemas.microsoft.com/office/drawing/2014/main" id="{9A88EFB3-7743-4BF3-BF68-60105AA62465}"/>
              </a:ext>
            </a:extLst>
          </p:cNvPr>
          <p:cNvSpPr/>
          <p:nvPr/>
        </p:nvSpPr>
        <p:spPr>
          <a:xfrm rot="17820400">
            <a:off x="6873702" y="3060363"/>
            <a:ext cx="173139" cy="89438"/>
          </a:xfrm>
          <a:prstGeom prst="rtTriangle">
            <a:avLst/>
          </a:prstGeom>
          <a:solidFill>
            <a:srgbClr val="B14B3D"/>
          </a:solidFill>
          <a:ln>
            <a:solidFill>
              <a:srgbClr val="B14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ый треугольник 335">
            <a:extLst>
              <a:ext uri="{FF2B5EF4-FFF2-40B4-BE49-F238E27FC236}">
                <a16:creationId xmlns:a16="http://schemas.microsoft.com/office/drawing/2014/main" id="{27FF293A-11A7-4581-B065-3557AE4793EC}"/>
              </a:ext>
            </a:extLst>
          </p:cNvPr>
          <p:cNvSpPr/>
          <p:nvPr/>
        </p:nvSpPr>
        <p:spPr>
          <a:xfrm rot="1380050">
            <a:off x="7065651" y="3045573"/>
            <a:ext cx="126826" cy="124095"/>
          </a:xfrm>
          <a:prstGeom prst="rtTriangle">
            <a:avLst/>
          </a:prstGeom>
          <a:solidFill>
            <a:srgbClr val="BF5754"/>
          </a:solidFill>
          <a:ln>
            <a:solidFill>
              <a:srgbClr val="BF57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ый треугольник 336">
            <a:extLst>
              <a:ext uri="{FF2B5EF4-FFF2-40B4-BE49-F238E27FC236}">
                <a16:creationId xmlns:a16="http://schemas.microsoft.com/office/drawing/2014/main" id="{41D32001-8CF6-4F46-9210-804828F7BFE0}"/>
              </a:ext>
            </a:extLst>
          </p:cNvPr>
          <p:cNvSpPr/>
          <p:nvPr/>
        </p:nvSpPr>
        <p:spPr>
          <a:xfrm rot="13388403">
            <a:off x="7026438" y="2984109"/>
            <a:ext cx="239388" cy="135141"/>
          </a:xfrm>
          <a:prstGeom prst="rtTriangle">
            <a:avLst/>
          </a:prstGeom>
          <a:solidFill>
            <a:srgbClr val="C8583C"/>
          </a:solidFill>
          <a:ln>
            <a:solidFill>
              <a:srgbClr val="C85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ый треугольник 337">
            <a:extLst>
              <a:ext uri="{FF2B5EF4-FFF2-40B4-BE49-F238E27FC236}">
                <a16:creationId xmlns:a16="http://schemas.microsoft.com/office/drawing/2014/main" id="{AF45366C-7DD2-4FA9-9F00-FB5222E4B318}"/>
              </a:ext>
            </a:extLst>
          </p:cNvPr>
          <p:cNvSpPr/>
          <p:nvPr/>
        </p:nvSpPr>
        <p:spPr>
          <a:xfrm rot="18993107" flipV="1">
            <a:off x="7170255" y="2807764"/>
            <a:ext cx="106079" cy="221374"/>
          </a:xfrm>
          <a:prstGeom prst="rtTriangle">
            <a:avLst/>
          </a:prstGeom>
          <a:solidFill>
            <a:srgbClr val="CE7E59"/>
          </a:solidFill>
          <a:ln>
            <a:solidFill>
              <a:srgbClr val="CE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ый треугольник 338">
            <a:extLst>
              <a:ext uri="{FF2B5EF4-FFF2-40B4-BE49-F238E27FC236}">
                <a16:creationId xmlns:a16="http://schemas.microsoft.com/office/drawing/2014/main" id="{BB154800-87B5-4337-924C-FF58779FE7B1}"/>
              </a:ext>
            </a:extLst>
          </p:cNvPr>
          <p:cNvSpPr/>
          <p:nvPr/>
        </p:nvSpPr>
        <p:spPr>
          <a:xfrm rot="3000449">
            <a:off x="7028725" y="2835478"/>
            <a:ext cx="98802" cy="142391"/>
          </a:xfrm>
          <a:prstGeom prst="rtTriangle">
            <a:avLst/>
          </a:prstGeom>
          <a:solidFill>
            <a:srgbClr val="EBAD81"/>
          </a:solidFill>
          <a:ln>
            <a:solidFill>
              <a:srgbClr val="EB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ый треугольник 339">
            <a:extLst>
              <a:ext uri="{FF2B5EF4-FFF2-40B4-BE49-F238E27FC236}">
                <a16:creationId xmlns:a16="http://schemas.microsoft.com/office/drawing/2014/main" id="{725A427F-F531-48BD-B1C1-EC4538B75909}"/>
              </a:ext>
            </a:extLst>
          </p:cNvPr>
          <p:cNvSpPr/>
          <p:nvPr/>
        </p:nvSpPr>
        <p:spPr>
          <a:xfrm rot="16434689">
            <a:off x="7023250" y="2668935"/>
            <a:ext cx="118409" cy="150158"/>
          </a:xfrm>
          <a:prstGeom prst="rtTriangle">
            <a:avLst/>
          </a:prstGeom>
          <a:solidFill>
            <a:srgbClr val="FFE1A4"/>
          </a:solidFill>
          <a:ln>
            <a:solidFill>
              <a:srgbClr val="FFE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ый треугольник 340">
            <a:extLst>
              <a:ext uri="{FF2B5EF4-FFF2-40B4-BE49-F238E27FC236}">
                <a16:creationId xmlns:a16="http://schemas.microsoft.com/office/drawing/2014/main" id="{83C33192-7464-4C25-B2BA-FAD3FDA89EDE}"/>
              </a:ext>
            </a:extLst>
          </p:cNvPr>
          <p:cNvSpPr/>
          <p:nvPr/>
        </p:nvSpPr>
        <p:spPr>
          <a:xfrm rot="10644412">
            <a:off x="6869592" y="2629290"/>
            <a:ext cx="120699" cy="123044"/>
          </a:xfrm>
          <a:prstGeom prst="rtTriangle">
            <a:avLst/>
          </a:prstGeom>
          <a:solidFill>
            <a:srgbClr val="EEA06B"/>
          </a:solidFill>
          <a:ln>
            <a:solidFill>
              <a:srgbClr val="EE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ый треугольник 341">
            <a:extLst>
              <a:ext uri="{FF2B5EF4-FFF2-40B4-BE49-F238E27FC236}">
                <a16:creationId xmlns:a16="http://schemas.microsoft.com/office/drawing/2014/main" id="{D5882E42-556B-4942-8AC9-FF5F0C74091D}"/>
              </a:ext>
            </a:extLst>
          </p:cNvPr>
          <p:cNvSpPr/>
          <p:nvPr/>
        </p:nvSpPr>
        <p:spPr>
          <a:xfrm rot="12552159">
            <a:off x="6822879" y="2722975"/>
            <a:ext cx="127686" cy="150936"/>
          </a:xfrm>
          <a:prstGeom prst="rtTriangle">
            <a:avLst/>
          </a:prstGeom>
          <a:solidFill>
            <a:srgbClr val="BA6544"/>
          </a:solidFill>
          <a:ln>
            <a:solidFill>
              <a:srgbClr val="BA6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ый треугольник 342">
            <a:extLst>
              <a:ext uri="{FF2B5EF4-FFF2-40B4-BE49-F238E27FC236}">
                <a16:creationId xmlns:a16="http://schemas.microsoft.com/office/drawing/2014/main" id="{DC0680C0-D1B2-4BBE-AACE-5B9CDA6AD109}"/>
              </a:ext>
            </a:extLst>
          </p:cNvPr>
          <p:cNvSpPr/>
          <p:nvPr/>
        </p:nvSpPr>
        <p:spPr>
          <a:xfrm rot="8557247">
            <a:off x="6875006" y="2552269"/>
            <a:ext cx="112884" cy="88709"/>
          </a:xfrm>
          <a:prstGeom prst="rtTriangle">
            <a:avLst/>
          </a:prstGeom>
          <a:solidFill>
            <a:srgbClr val="C05335"/>
          </a:solidFill>
          <a:ln>
            <a:solidFill>
              <a:srgbClr val="C05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ый треугольник 343">
            <a:extLst>
              <a:ext uri="{FF2B5EF4-FFF2-40B4-BE49-F238E27FC236}">
                <a16:creationId xmlns:a16="http://schemas.microsoft.com/office/drawing/2014/main" id="{E0BE8AD7-4592-4615-87D3-1B8442B8C0D3}"/>
              </a:ext>
            </a:extLst>
          </p:cNvPr>
          <p:cNvSpPr/>
          <p:nvPr/>
        </p:nvSpPr>
        <p:spPr>
          <a:xfrm rot="6563215">
            <a:off x="7027508" y="2657170"/>
            <a:ext cx="100910" cy="85778"/>
          </a:xfrm>
          <a:prstGeom prst="rtTriangle">
            <a:avLst/>
          </a:prstGeom>
          <a:solidFill>
            <a:srgbClr val="F0E399"/>
          </a:solidFill>
          <a:ln>
            <a:solidFill>
              <a:srgbClr val="F0E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ый треугольник 344">
            <a:extLst>
              <a:ext uri="{FF2B5EF4-FFF2-40B4-BE49-F238E27FC236}">
                <a16:creationId xmlns:a16="http://schemas.microsoft.com/office/drawing/2014/main" id="{ACDBFA1D-6969-470E-A30A-9981E6438D78}"/>
              </a:ext>
            </a:extLst>
          </p:cNvPr>
          <p:cNvSpPr/>
          <p:nvPr/>
        </p:nvSpPr>
        <p:spPr>
          <a:xfrm rot="16935847">
            <a:off x="7061410" y="2523025"/>
            <a:ext cx="112981" cy="95852"/>
          </a:xfrm>
          <a:prstGeom prst="rtTriangle">
            <a:avLst/>
          </a:prstGeom>
          <a:solidFill>
            <a:srgbClr val="CC835C"/>
          </a:solidFill>
          <a:ln>
            <a:solidFill>
              <a:srgbClr val="CC8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Равнобедренный треугольник 345">
            <a:extLst>
              <a:ext uri="{FF2B5EF4-FFF2-40B4-BE49-F238E27FC236}">
                <a16:creationId xmlns:a16="http://schemas.microsoft.com/office/drawing/2014/main" id="{7CE9B640-7EE4-4AD0-8F14-8B12A2F98D1E}"/>
              </a:ext>
            </a:extLst>
          </p:cNvPr>
          <p:cNvSpPr/>
          <p:nvPr/>
        </p:nvSpPr>
        <p:spPr>
          <a:xfrm rot="5148011">
            <a:off x="7019833" y="2435535"/>
            <a:ext cx="161738" cy="126379"/>
          </a:xfrm>
          <a:prstGeom prst="triangle">
            <a:avLst/>
          </a:prstGeom>
          <a:solidFill>
            <a:srgbClr val="DF916C"/>
          </a:solidFill>
          <a:ln>
            <a:solidFill>
              <a:srgbClr val="DF9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ый треугольник 346">
            <a:extLst>
              <a:ext uri="{FF2B5EF4-FFF2-40B4-BE49-F238E27FC236}">
                <a16:creationId xmlns:a16="http://schemas.microsoft.com/office/drawing/2014/main" id="{C7E6877A-7468-43A7-98B5-EC56D6993CBD}"/>
              </a:ext>
            </a:extLst>
          </p:cNvPr>
          <p:cNvSpPr/>
          <p:nvPr/>
        </p:nvSpPr>
        <p:spPr>
          <a:xfrm rot="10800000">
            <a:off x="6963501" y="2496279"/>
            <a:ext cx="45719" cy="61057"/>
          </a:xfrm>
          <a:prstGeom prst="rtTriangle">
            <a:avLst/>
          </a:prstGeom>
          <a:solidFill>
            <a:srgbClr val="D5634D"/>
          </a:solidFill>
          <a:ln>
            <a:solidFill>
              <a:srgbClr val="D563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ый треугольник 347">
            <a:extLst>
              <a:ext uri="{FF2B5EF4-FFF2-40B4-BE49-F238E27FC236}">
                <a16:creationId xmlns:a16="http://schemas.microsoft.com/office/drawing/2014/main" id="{ACEA6458-98D9-4D40-9C88-E20E4A38A8E5}"/>
              </a:ext>
            </a:extLst>
          </p:cNvPr>
          <p:cNvSpPr/>
          <p:nvPr/>
        </p:nvSpPr>
        <p:spPr>
          <a:xfrm rot="17575775">
            <a:off x="6184220" y="2449555"/>
            <a:ext cx="177758" cy="162960"/>
          </a:xfrm>
          <a:prstGeom prst="rtTriangle">
            <a:avLst/>
          </a:prstGeom>
          <a:solidFill>
            <a:srgbClr val="DAAA80"/>
          </a:solidFill>
          <a:ln>
            <a:solidFill>
              <a:srgbClr val="DA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9" name="Прямоугольный треугольник 348">
            <a:extLst>
              <a:ext uri="{FF2B5EF4-FFF2-40B4-BE49-F238E27FC236}">
                <a16:creationId xmlns:a16="http://schemas.microsoft.com/office/drawing/2014/main" id="{D819D6BF-F7CE-44CF-B773-BBEDA6367252}"/>
              </a:ext>
            </a:extLst>
          </p:cNvPr>
          <p:cNvSpPr/>
          <p:nvPr/>
        </p:nvSpPr>
        <p:spPr>
          <a:xfrm rot="19892189">
            <a:off x="5874259" y="2424957"/>
            <a:ext cx="154237" cy="196171"/>
          </a:xfrm>
          <a:prstGeom prst="rtTriangle">
            <a:avLst/>
          </a:prstGeom>
          <a:solidFill>
            <a:srgbClr val="FFC587"/>
          </a:solidFill>
          <a:ln>
            <a:solidFill>
              <a:srgbClr val="FFC5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ый треугольник 349">
            <a:extLst>
              <a:ext uri="{FF2B5EF4-FFF2-40B4-BE49-F238E27FC236}">
                <a16:creationId xmlns:a16="http://schemas.microsoft.com/office/drawing/2014/main" id="{4A894C27-FBC2-4F1E-93D4-2E0B425DE719}"/>
              </a:ext>
            </a:extLst>
          </p:cNvPr>
          <p:cNvSpPr/>
          <p:nvPr/>
        </p:nvSpPr>
        <p:spPr>
          <a:xfrm rot="3788554">
            <a:off x="5980986" y="2615054"/>
            <a:ext cx="73321" cy="130403"/>
          </a:xfrm>
          <a:prstGeom prst="rtTriangle">
            <a:avLst/>
          </a:prstGeom>
          <a:solidFill>
            <a:srgbClr val="FBD996"/>
          </a:solidFill>
          <a:ln>
            <a:solidFill>
              <a:srgbClr val="FBD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ый треугольник 350">
            <a:extLst>
              <a:ext uri="{FF2B5EF4-FFF2-40B4-BE49-F238E27FC236}">
                <a16:creationId xmlns:a16="http://schemas.microsoft.com/office/drawing/2014/main" id="{93991644-D1E1-44F3-A883-2427A15F3DA3}"/>
              </a:ext>
            </a:extLst>
          </p:cNvPr>
          <p:cNvSpPr/>
          <p:nvPr/>
        </p:nvSpPr>
        <p:spPr>
          <a:xfrm rot="19969584" flipH="1">
            <a:off x="5725449" y="2514821"/>
            <a:ext cx="118187" cy="165249"/>
          </a:xfrm>
          <a:prstGeom prst="rtTriangle">
            <a:avLst/>
          </a:prstGeom>
          <a:solidFill>
            <a:srgbClr val="FA974B"/>
          </a:solidFill>
          <a:ln>
            <a:solidFill>
              <a:srgbClr val="FA9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>
            <a:extLst>
              <a:ext uri="{FF2B5EF4-FFF2-40B4-BE49-F238E27FC236}">
                <a16:creationId xmlns:a16="http://schemas.microsoft.com/office/drawing/2014/main" id="{46FD95EC-01FB-4B15-9115-1F6710BFBFDC}"/>
              </a:ext>
            </a:extLst>
          </p:cNvPr>
          <p:cNvSpPr/>
          <p:nvPr/>
        </p:nvSpPr>
        <p:spPr>
          <a:xfrm rot="20214590">
            <a:off x="5662618" y="2504587"/>
            <a:ext cx="49472" cy="204930"/>
          </a:xfrm>
          <a:prstGeom prst="rect">
            <a:avLst/>
          </a:prstGeom>
          <a:solidFill>
            <a:srgbClr val="050A0D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Прямоугольный треугольник 351">
            <a:extLst>
              <a:ext uri="{FF2B5EF4-FFF2-40B4-BE49-F238E27FC236}">
                <a16:creationId xmlns:a16="http://schemas.microsoft.com/office/drawing/2014/main" id="{6B885FD2-A966-47D6-8311-E94FFD1D3376}"/>
              </a:ext>
            </a:extLst>
          </p:cNvPr>
          <p:cNvSpPr/>
          <p:nvPr/>
        </p:nvSpPr>
        <p:spPr>
          <a:xfrm rot="19862985" flipH="1">
            <a:off x="5567884" y="2580803"/>
            <a:ext cx="76138" cy="153838"/>
          </a:xfrm>
          <a:prstGeom prst="rtTriangle">
            <a:avLst/>
          </a:prstGeom>
          <a:solidFill>
            <a:srgbClr val="F5FCFC"/>
          </a:solidFill>
          <a:ln>
            <a:solidFill>
              <a:srgbClr val="F5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ый треугольник 353">
            <a:extLst>
              <a:ext uri="{FF2B5EF4-FFF2-40B4-BE49-F238E27FC236}">
                <a16:creationId xmlns:a16="http://schemas.microsoft.com/office/drawing/2014/main" id="{343AD1CF-DC85-4DF2-8654-4B99D945437B}"/>
              </a:ext>
            </a:extLst>
          </p:cNvPr>
          <p:cNvSpPr/>
          <p:nvPr/>
        </p:nvSpPr>
        <p:spPr>
          <a:xfrm rot="15522351">
            <a:off x="5612163" y="2435636"/>
            <a:ext cx="53842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5" name="Прямоугольный треугольник 354">
            <a:extLst>
              <a:ext uri="{FF2B5EF4-FFF2-40B4-BE49-F238E27FC236}">
                <a16:creationId xmlns:a16="http://schemas.microsoft.com/office/drawing/2014/main" id="{B0252B90-4D65-4452-BF47-6F5A19198F4E}"/>
              </a:ext>
            </a:extLst>
          </p:cNvPr>
          <p:cNvSpPr/>
          <p:nvPr/>
        </p:nvSpPr>
        <p:spPr>
          <a:xfrm rot="9934974">
            <a:off x="5300096" y="2399318"/>
            <a:ext cx="133619" cy="49687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ый треугольник 355">
            <a:extLst>
              <a:ext uri="{FF2B5EF4-FFF2-40B4-BE49-F238E27FC236}">
                <a16:creationId xmlns:a16="http://schemas.microsoft.com/office/drawing/2014/main" id="{381515C9-A799-4A1F-B4D5-64931A971A01}"/>
              </a:ext>
            </a:extLst>
          </p:cNvPr>
          <p:cNvSpPr/>
          <p:nvPr/>
        </p:nvSpPr>
        <p:spPr>
          <a:xfrm>
            <a:off x="5448662" y="2466513"/>
            <a:ext cx="64813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ый треугольник 356">
            <a:extLst>
              <a:ext uri="{FF2B5EF4-FFF2-40B4-BE49-F238E27FC236}">
                <a16:creationId xmlns:a16="http://schemas.microsoft.com/office/drawing/2014/main" id="{6E511AA5-A86A-41F7-8006-52E63064E002}"/>
              </a:ext>
            </a:extLst>
          </p:cNvPr>
          <p:cNvSpPr/>
          <p:nvPr/>
        </p:nvSpPr>
        <p:spPr>
          <a:xfrm rot="11304878">
            <a:off x="5385579" y="2448750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" name="Прямоугольный треугольник 357">
            <a:extLst>
              <a:ext uri="{FF2B5EF4-FFF2-40B4-BE49-F238E27FC236}">
                <a16:creationId xmlns:a16="http://schemas.microsoft.com/office/drawing/2014/main" id="{30182AE1-D56D-4E2D-98E5-7592BC3A9B40}"/>
              </a:ext>
            </a:extLst>
          </p:cNvPr>
          <p:cNvSpPr/>
          <p:nvPr/>
        </p:nvSpPr>
        <p:spPr>
          <a:xfrm rot="6357126">
            <a:off x="5460754" y="2338356"/>
            <a:ext cx="45719" cy="57582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ый треугольник 358">
            <a:extLst>
              <a:ext uri="{FF2B5EF4-FFF2-40B4-BE49-F238E27FC236}">
                <a16:creationId xmlns:a16="http://schemas.microsoft.com/office/drawing/2014/main" id="{914CF4AB-98E3-49DB-8432-E2932F57979A}"/>
              </a:ext>
            </a:extLst>
          </p:cNvPr>
          <p:cNvSpPr/>
          <p:nvPr/>
        </p:nvSpPr>
        <p:spPr>
          <a:xfrm>
            <a:off x="5537615" y="2349432"/>
            <a:ext cx="93964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ый треугольник 359">
            <a:extLst>
              <a:ext uri="{FF2B5EF4-FFF2-40B4-BE49-F238E27FC236}">
                <a16:creationId xmlns:a16="http://schemas.microsoft.com/office/drawing/2014/main" id="{FD99003E-E0DF-4234-A6F4-F591DD5F03E3}"/>
              </a:ext>
            </a:extLst>
          </p:cNvPr>
          <p:cNvSpPr/>
          <p:nvPr/>
        </p:nvSpPr>
        <p:spPr>
          <a:xfrm rot="8102444">
            <a:off x="5546819" y="2506521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1" name="Прямоугольный треугольник 360">
            <a:extLst>
              <a:ext uri="{FF2B5EF4-FFF2-40B4-BE49-F238E27FC236}">
                <a16:creationId xmlns:a16="http://schemas.microsoft.com/office/drawing/2014/main" id="{56CEAC85-7877-4AC2-AA37-FDD435A65EB8}"/>
              </a:ext>
            </a:extLst>
          </p:cNvPr>
          <p:cNvSpPr/>
          <p:nvPr/>
        </p:nvSpPr>
        <p:spPr>
          <a:xfrm rot="18608170">
            <a:off x="5552020" y="2400441"/>
            <a:ext cx="62159" cy="60347"/>
          </a:xfrm>
          <a:prstGeom prst="rtTriangle">
            <a:avLst/>
          </a:prstGeom>
          <a:solidFill>
            <a:srgbClr val="F38820"/>
          </a:solidFill>
          <a:ln>
            <a:solidFill>
              <a:srgbClr val="F388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ый треугольник 361">
            <a:extLst>
              <a:ext uri="{FF2B5EF4-FFF2-40B4-BE49-F238E27FC236}">
                <a16:creationId xmlns:a16="http://schemas.microsoft.com/office/drawing/2014/main" id="{24A04F89-A4E2-4BE3-8EDC-75D35BC95573}"/>
              </a:ext>
            </a:extLst>
          </p:cNvPr>
          <p:cNvSpPr/>
          <p:nvPr/>
        </p:nvSpPr>
        <p:spPr>
          <a:xfrm rot="8622211">
            <a:off x="5489310" y="2443880"/>
            <a:ext cx="45719" cy="51024"/>
          </a:xfrm>
          <a:prstGeom prst="rtTriangle">
            <a:avLst/>
          </a:prstGeom>
          <a:solidFill>
            <a:srgbClr val="BE5A32"/>
          </a:solidFill>
          <a:ln>
            <a:solidFill>
              <a:srgbClr val="BE5A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ый треугольник 362">
            <a:extLst>
              <a:ext uri="{FF2B5EF4-FFF2-40B4-BE49-F238E27FC236}">
                <a16:creationId xmlns:a16="http://schemas.microsoft.com/office/drawing/2014/main" id="{64C672D5-F770-4096-B749-1BCF53F396E0}"/>
              </a:ext>
            </a:extLst>
          </p:cNvPr>
          <p:cNvSpPr/>
          <p:nvPr/>
        </p:nvSpPr>
        <p:spPr>
          <a:xfrm rot="5205820">
            <a:off x="5468315" y="2390870"/>
            <a:ext cx="45719" cy="51919"/>
          </a:xfrm>
          <a:prstGeom prst="rtTriangle">
            <a:avLst/>
          </a:prstGeom>
          <a:solidFill>
            <a:srgbClr val="E47229"/>
          </a:solidFill>
          <a:ln>
            <a:solidFill>
              <a:srgbClr val="E47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ый треугольник 363">
            <a:extLst>
              <a:ext uri="{FF2B5EF4-FFF2-40B4-BE49-F238E27FC236}">
                <a16:creationId xmlns:a16="http://schemas.microsoft.com/office/drawing/2014/main" id="{E28C8D36-293C-4F0F-A303-E52810D8FA98}"/>
              </a:ext>
            </a:extLst>
          </p:cNvPr>
          <p:cNvSpPr/>
          <p:nvPr/>
        </p:nvSpPr>
        <p:spPr>
          <a:xfrm rot="10800000">
            <a:off x="5429392" y="2553661"/>
            <a:ext cx="154814" cy="55153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ый треугольник 364">
            <a:extLst>
              <a:ext uri="{FF2B5EF4-FFF2-40B4-BE49-F238E27FC236}">
                <a16:creationId xmlns:a16="http://schemas.microsoft.com/office/drawing/2014/main" id="{4E4EBD42-DB46-4DF0-A70B-7FE07C6CF12B}"/>
              </a:ext>
            </a:extLst>
          </p:cNvPr>
          <p:cNvSpPr/>
          <p:nvPr/>
        </p:nvSpPr>
        <p:spPr>
          <a:xfrm rot="8597173">
            <a:off x="5337634" y="2480815"/>
            <a:ext cx="64813" cy="64657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ый треугольник 365">
            <a:extLst>
              <a:ext uri="{FF2B5EF4-FFF2-40B4-BE49-F238E27FC236}">
                <a16:creationId xmlns:a16="http://schemas.microsoft.com/office/drawing/2014/main" id="{195D1B51-B8F7-4BC2-9E99-3DADC11648B2}"/>
              </a:ext>
            </a:extLst>
          </p:cNvPr>
          <p:cNvSpPr/>
          <p:nvPr/>
        </p:nvSpPr>
        <p:spPr>
          <a:xfrm>
            <a:off x="5399387" y="2557577"/>
            <a:ext cx="90940" cy="45719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7" name="Прямоугольный треугольник 366">
            <a:extLst>
              <a:ext uri="{FF2B5EF4-FFF2-40B4-BE49-F238E27FC236}">
                <a16:creationId xmlns:a16="http://schemas.microsoft.com/office/drawing/2014/main" id="{0E5E4662-8920-4BC5-9858-C8ABC3346C82}"/>
              </a:ext>
            </a:extLst>
          </p:cNvPr>
          <p:cNvSpPr/>
          <p:nvPr/>
        </p:nvSpPr>
        <p:spPr>
          <a:xfrm rot="11086306">
            <a:off x="5690206" y="2430160"/>
            <a:ext cx="77016" cy="158342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ый треугольник 367">
            <a:extLst>
              <a:ext uri="{FF2B5EF4-FFF2-40B4-BE49-F238E27FC236}">
                <a16:creationId xmlns:a16="http://schemas.microsoft.com/office/drawing/2014/main" id="{95151EA2-A3F7-4AF0-80AD-45148034860E}"/>
              </a:ext>
            </a:extLst>
          </p:cNvPr>
          <p:cNvSpPr/>
          <p:nvPr/>
        </p:nvSpPr>
        <p:spPr>
          <a:xfrm rot="7976964">
            <a:off x="5549185" y="2274511"/>
            <a:ext cx="45719" cy="120111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ый треугольник 368">
            <a:extLst>
              <a:ext uri="{FF2B5EF4-FFF2-40B4-BE49-F238E27FC236}">
                <a16:creationId xmlns:a16="http://schemas.microsoft.com/office/drawing/2014/main" id="{6CC67113-BE55-4ACA-850D-2E988419C6EE}"/>
              </a:ext>
            </a:extLst>
          </p:cNvPr>
          <p:cNvSpPr/>
          <p:nvPr/>
        </p:nvSpPr>
        <p:spPr>
          <a:xfrm rot="1864494">
            <a:off x="7078294" y="2228406"/>
            <a:ext cx="134880" cy="212801"/>
          </a:xfrm>
          <a:prstGeom prst="rtTriangle">
            <a:avLst/>
          </a:prstGeom>
          <a:solidFill>
            <a:srgbClr val="CD8559"/>
          </a:solidFill>
          <a:ln>
            <a:solidFill>
              <a:srgbClr val="CD8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ый треугольник 369">
            <a:extLst>
              <a:ext uri="{FF2B5EF4-FFF2-40B4-BE49-F238E27FC236}">
                <a16:creationId xmlns:a16="http://schemas.microsoft.com/office/drawing/2014/main" id="{90C47F44-7904-42DB-8DB3-D378DD1565D5}"/>
              </a:ext>
            </a:extLst>
          </p:cNvPr>
          <p:cNvSpPr/>
          <p:nvPr/>
        </p:nvSpPr>
        <p:spPr>
          <a:xfrm rot="5148957">
            <a:off x="6965700" y="2185019"/>
            <a:ext cx="202241" cy="157103"/>
          </a:xfrm>
          <a:prstGeom prst="rtTriangle">
            <a:avLst/>
          </a:prstGeom>
          <a:solidFill>
            <a:srgbClr val="DFA074"/>
          </a:solidFill>
          <a:ln>
            <a:solidFill>
              <a:srgbClr val="DF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ый треугольник 370">
            <a:extLst>
              <a:ext uri="{FF2B5EF4-FFF2-40B4-BE49-F238E27FC236}">
                <a16:creationId xmlns:a16="http://schemas.microsoft.com/office/drawing/2014/main" id="{F722846D-816B-438A-9F44-EE5745BB597A}"/>
              </a:ext>
            </a:extLst>
          </p:cNvPr>
          <p:cNvSpPr/>
          <p:nvPr/>
        </p:nvSpPr>
        <p:spPr>
          <a:xfrm rot="1817206">
            <a:off x="6912796" y="2259852"/>
            <a:ext cx="91407" cy="113864"/>
          </a:xfrm>
          <a:prstGeom prst="rtTriangle">
            <a:avLst/>
          </a:prstGeom>
          <a:solidFill>
            <a:srgbClr val="EB9B70"/>
          </a:solidFill>
          <a:ln>
            <a:solidFill>
              <a:srgbClr val="EB9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ый треугольник 371">
            <a:extLst>
              <a:ext uri="{FF2B5EF4-FFF2-40B4-BE49-F238E27FC236}">
                <a16:creationId xmlns:a16="http://schemas.microsoft.com/office/drawing/2014/main" id="{2DD6A419-89F2-4EE9-B6BB-DB7ADFB360F8}"/>
              </a:ext>
            </a:extLst>
          </p:cNvPr>
          <p:cNvSpPr/>
          <p:nvPr/>
        </p:nvSpPr>
        <p:spPr>
          <a:xfrm rot="18244815">
            <a:off x="6753940" y="2161695"/>
            <a:ext cx="178976" cy="135168"/>
          </a:xfrm>
          <a:prstGeom prst="rtTriangle">
            <a:avLst/>
          </a:prstGeom>
          <a:solidFill>
            <a:srgbClr val="D58F5C"/>
          </a:solidFill>
          <a:ln>
            <a:solidFill>
              <a:srgbClr val="D58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ый треугольник 372">
            <a:extLst>
              <a:ext uri="{FF2B5EF4-FFF2-40B4-BE49-F238E27FC236}">
                <a16:creationId xmlns:a16="http://schemas.microsoft.com/office/drawing/2014/main" id="{98FB8EE1-F84A-4F04-AE22-A54B5477F038}"/>
              </a:ext>
            </a:extLst>
          </p:cNvPr>
          <p:cNvSpPr/>
          <p:nvPr/>
        </p:nvSpPr>
        <p:spPr>
          <a:xfrm rot="21038072">
            <a:off x="6968680" y="1859792"/>
            <a:ext cx="141489" cy="279855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ый треугольник 373">
            <a:extLst>
              <a:ext uri="{FF2B5EF4-FFF2-40B4-BE49-F238E27FC236}">
                <a16:creationId xmlns:a16="http://schemas.microsoft.com/office/drawing/2014/main" id="{018F8B3D-C3AA-45A2-99A8-8A1072932E6C}"/>
              </a:ext>
            </a:extLst>
          </p:cNvPr>
          <p:cNvSpPr/>
          <p:nvPr/>
        </p:nvSpPr>
        <p:spPr>
          <a:xfrm rot="9937939">
            <a:off x="6851595" y="1839716"/>
            <a:ext cx="66204" cy="232109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ый треугольник 374">
            <a:extLst>
              <a:ext uri="{FF2B5EF4-FFF2-40B4-BE49-F238E27FC236}">
                <a16:creationId xmlns:a16="http://schemas.microsoft.com/office/drawing/2014/main" id="{6F5A0A32-4EC7-4A69-9AE1-DFA370BCAABC}"/>
              </a:ext>
            </a:extLst>
          </p:cNvPr>
          <p:cNvSpPr/>
          <p:nvPr/>
        </p:nvSpPr>
        <p:spPr>
          <a:xfrm rot="20487325">
            <a:off x="6695270" y="1876114"/>
            <a:ext cx="209737" cy="331738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ый треугольник 376">
            <a:extLst>
              <a:ext uri="{FF2B5EF4-FFF2-40B4-BE49-F238E27FC236}">
                <a16:creationId xmlns:a16="http://schemas.microsoft.com/office/drawing/2014/main" id="{326772B1-9F08-4D58-8351-319550CFE640}"/>
              </a:ext>
            </a:extLst>
          </p:cNvPr>
          <p:cNvSpPr/>
          <p:nvPr/>
        </p:nvSpPr>
        <p:spPr>
          <a:xfrm rot="9422277">
            <a:off x="6720000" y="1869763"/>
            <a:ext cx="127556" cy="245144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ый треугольник 375">
            <a:extLst>
              <a:ext uri="{FF2B5EF4-FFF2-40B4-BE49-F238E27FC236}">
                <a16:creationId xmlns:a16="http://schemas.microsoft.com/office/drawing/2014/main" id="{59F68C4D-A640-4FCD-B7D1-4EF3C0EDF6DF}"/>
              </a:ext>
            </a:extLst>
          </p:cNvPr>
          <p:cNvSpPr/>
          <p:nvPr/>
        </p:nvSpPr>
        <p:spPr>
          <a:xfrm rot="20006754">
            <a:off x="6600667" y="1538160"/>
            <a:ext cx="201626" cy="291529"/>
          </a:xfrm>
          <a:prstGeom prst="rtTriangle">
            <a:avLst/>
          </a:prstGeom>
          <a:solidFill>
            <a:srgbClr val="E5B687"/>
          </a:solidFill>
          <a:ln>
            <a:solidFill>
              <a:srgbClr val="E5B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" name="Прямоугольный треугольник 377">
            <a:extLst>
              <a:ext uri="{FF2B5EF4-FFF2-40B4-BE49-F238E27FC236}">
                <a16:creationId xmlns:a16="http://schemas.microsoft.com/office/drawing/2014/main" id="{AA220A64-47C4-4CD2-BB38-C3BAB1357B37}"/>
              </a:ext>
            </a:extLst>
          </p:cNvPr>
          <p:cNvSpPr/>
          <p:nvPr/>
        </p:nvSpPr>
        <p:spPr>
          <a:xfrm>
            <a:off x="6576076" y="1754484"/>
            <a:ext cx="123026" cy="462191"/>
          </a:xfrm>
          <a:prstGeom prst="rtTriangle">
            <a:avLst/>
          </a:prstGeom>
          <a:solidFill>
            <a:srgbClr val="E5B08A"/>
          </a:solidFill>
          <a:ln>
            <a:solidFill>
              <a:srgbClr val="E5B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ый треугольник 378">
            <a:extLst>
              <a:ext uri="{FF2B5EF4-FFF2-40B4-BE49-F238E27FC236}">
                <a16:creationId xmlns:a16="http://schemas.microsoft.com/office/drawing/2014/main" id="{D104F0D3-5508-42CF-B096-070EC2C5C0D4}"/>
              </a:ext>
            </a:extLst>
          </p:cNvPr>
          <p:cNvSpPr/>
          <p:nvPr/>
        </p:nvSpPr>
        <p:spPr>
          <a:xfrm rot="21108320" flipH="1" flipV="1">
            <a:off x="6384614" y="1945452"/>
            <a:ext cx="157078" cy="243391"/>
          </a:xfrm>
          <a:prstGeom prst="rtTriangle">
            <a:avLst/>
          </a:prstGeom>
          <a:solidFill>
            <a:srgbClr val="F5B789"/>
          </a:solidFill>
          <a:ln>
            <a:solidFill>
              <a:srgbClr val="F5B7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рямоугольный треугольник 379">
            <a:extLst>
              <a:ext uri="{FF2B5EF4-FFF2-40B4-BE49-F238E27FC236}">
                <a16:creationId xmlns:a16="http://schemas.microsoft.com/office/drawing/2014/main" id="{6B4E8211-322B-4248-A0AA-440F82BEEDE7}"/>
              </a:ext>
            </a:extLst>
          </p:cNvPr>
          <p:cNvSpPr/>
          <p:nvPr/>
        </p:nvSpPr>
        <p:spPr>
          <a:xfrm rot="15568156">
            <a:off x="6352779" y="1746433"/>
            <a:ext cx="178753" cy="176899"/>
          </a:xfrm>
          <a:prstGeom prst="rtTriangle">
            <a:avLst/>
          </a:prstGeom>
          <a:solidFill>
            <a:srgbClr val="FBD9AC"/>
          </a:solidFill>
          <a:ln>
            <a:solidFill>
              <a:srgbClr val="FBD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ый треугольник 380">
            <a:extLst>
              <a:ext uri="{FF2B5EF4-FFF2-40B4-BE49-F238E27FC236}">
                <a16:creationId xmlns:a16="http://schemas.microsoft.com/office/drawing/2014/main" id="{FE9DA822-0FB2-414D-ABF1-9C9B060012E0}"/>
              </a:ext>
            </a:extLst>
          </p:cNvPr>
          <p:cNvSpPr/>
          <p:nvPr/>
        </p:nvSpPr>
        <p:spPr>
          <a:xfrm rot="8997844">
            <a:off x="6278888" y="1662640"/>
            <a:ext cx="276257" cy="121625"/>
          </a:xfrm>
          <a:prstGeom prst="rtTriangle">
            <a:avLst/>
          </a:prstGeom>
          <a:solidFill>
            <a:srgbClr val="E4B38E"/>
          </a:solidFill>
          <a:ln>
            <a:solidFill>
              <a:srgbClr val="E4B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ый треугольник 381">
            <a:extLst>
              <a:ext uri="{FF2B5EF4-FFF2-40B4-BE49-F238E27FC236}">
                <a16:creationId xmlns:a16="http://schemas.microsoft.com/office/drawing/2014/main" id="{69F7F273-2AE6-4E28-907D-0245A1B26E51}"/>
              </a:ext>
            </a:extLst>
          </p:cNvPr>
          <p:cNvSpPr/>
          <p:nvPr/>
        </p:nvSpPr>
        <p:spPr>
          <a:xfrm rot="7391249">
            <a:off x="6144213" y="2412927"/>
            <a:ext cx="236924" cy="170451"/>
          </a:xfrm>
          <a:prstGeom prst="rtTriangle">
            <a:avLst/>
          </a:prstGeom>
          <a:solidFill>
            <a:srgbClr val="E2BC91"/>
          </a:solidFill>
          <a:ln>
            <a:solidFill>
              <a:srgbClr val="E2B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ый треугольник 382">
            <a:extLst>
              <a:ext uri="{FF2B5EF4-FFF2-40B4-BE49-F238E27FC236}">
                <a16:creationId xmlns:a16="http://schemas.microsoft.com/office/drawing/2014/main" id="{635E3D5F-B105-4F07-8227-C725332E2BAA}"/>
              </a:ext>
            </a:extLst>
          </p:cNvPr>
          <p:cNvSpPr/>
          <p:nvPr/>
        </p:nvSpPr>
        <p:spPr>
          <a:xfrm rot="2111812">
            <a:off x="6252466" y="2220040"/>
            <a:ext cx="211170" cy="140724"/>
          </a:xfrm>
          <a:prstGeom prst="rtTriangle">
            <a:avLst/>
          </a:prstGeom>
          <a:solidFill>
            <a:srgbClr val="E4B284"/>
          </a:solidFill>
          <a:ln>
            <a:solidFill>
              <a:srgbClr val="E4B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рямоугольный треугольник 1023">
            <a:extLst>
              <a:ext uri="{FF2B5EF4-FFF2-40B4-BE49-F238E27FC236}">
                <a16:creationId xmlns:a16="http://schemas.microsoft.com/office/drawing/2014/main" id="{572FD725-493A-4D6C-BAA0-17A81C37E56E}"/>
              </a:ext>
            </a:extLst>
          </p:cNvPr>
          <p:cNvSpPr/>
          <p:nvPr/>
        </p:nvSpPr>
        <p:spPr>
          <a:xfrm rot="13426768">
            <a:off x="6255869" y="2231745"/>
            <a:ext cx="269606" cy="115765"/>
          </a:xfrm>
          <a:prstGeom prst="rtTriangle">
            <a:avLst/>
          </a:prstGeom>
          <a:solidFill>
            <a:srgbClr val="D1854F"/>
          </a:solidFill>
          <a:ln>
            <a:solidFill>
              <a:srgbClr val="D18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рямоугольный треугольник 1024">
            <a:extLst>
              <a:ext uri="{FF2B5EF4-FFF2-40B4-BE49-F238E27FC236}">
                <a16:creationId xmlns:a16="http://schemas.microsoft.com/office/drawing/2014/main" id="{CE9867D2-D921-4FDF-97BC-794365809C28}"/>
              </a:ext>
            </a:extLst>
          </p:cNvPr>
          <p:cNvSpPr/>
          <p:nvPr/>
        </p:nvSpPr>
        <p:spPr>
          <a:xfrm rot="9536986">
            <a:off x="6392750" y="2108678"/>
            <a:ext cx="127568" cy="246032"/>
          </a:xfrm>
          <a:prstGeom prst="rtTriangle">
            <a:avLst/>
          </a:prstGeom>
          <a:solidFill>
            <a:srgbClr val="EDA178"/>
          </a:solidFill>
          <a:ln>
            <a:solidFill>
              <a:srgbClr val="EDA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рямоугольный треугольник 1026">
            <a:extLst>
              <a:ext uri="{FF2B5EF4-FFF2-40B4-BE49-F238E27FC236}">
                <a16:creationId xmlns:a16="http://schemas.microsoft.com/office/drawing/2014/main" id="{034E1266-109E-4D98-8FAF-AFB6DCBB498A}"/>
              </a:ext>
            </a:extLst>
          </p:cNvPr>
          <p:cNvSpPr/>
          <p:nvPr/>
        </p:nvSpPr>
        <p:spPr>
          <a:xfrm rot="12005844">
            <a:off x="6249020" y="1771455"/>
            <a:ext cx="126361" cy="166683"/>
          </a:xfrm>
          <a:prstGeom prst="rtTriangle">
            <a:avLst/>
          </a:prstGeom>
          <a:solidFill>
            <a:srgbClr val="F5B480"/>
          </a:solidFill>
          <a:ln>
            <a:solidFill>
              <a:srgbClr val="F5B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Прямоугольный треугольник 1027">
            <a:extLst>
              <a:ext uri="{FF2B5EF4-FFF2-40B4-BE49-F238E27FC236}">
                <a16:creationId xmlns:a16="http://schemas.microsoft.com/office/drawing/2014/main" id="{9F4F0045-270A-468D-A9E6-80F9BAE88127}"/>
              </a:ext>
            </a:extLst>
          </p:cNvPr>
          <p:cNvSpPr/>
          <p:nvPr/>
        </p:nvSpPr>
        <p:spPr>
          <a:xfrm rot="8054769">
            <a:off x="6008255" y="1985377"/>
            <a:ext cx="223271" cy="216212"/>
          </a:xfrm>
          <a:prstGeom prst="rtTriangle">
            <a:avLst/>
          </a:prstGeom>
          <a:solidFill>
            <a:srgbClr val="A74238"/>
          </a:solidFill>
          <a:ln>
            <a:solidFill>
              <a:srgbClr val="A74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Прямоугольный треугольник 1028">
            <a:extLst>
              <a:ext uri="{FF2B5EF4-FFF2-40B4-BE49-F238E27FC236}">
                <a16:creationId xmlns:a16="http://schemas.microsoft.com/office/drawing/2014/main" id="{4DB7BF3E-EFC3-407D-832E-73A035F3DA28}"/>
              </a:ext>
            </a:extLst>
          </p:cNvPr>
          <p:cNvSpPr/>
          <p:nvPr/>
        </p:nvSpPr>
        <p:spPr>
          <a:xfrm rot="1465400">
            <a:off x="5856871" y="2217258"/>
            <a:ext cx="313001" cy="285392"/>
          </a:xfrm>
          <a:prstGeom prst="rtTriangle">
            <a:avLst/>
          </a:prstGeom>
          <a:solidFill>
            <a:srgbClr val="FDECBA"/>
          </a:solidFill>
          <a:ln>
            <a:solidFill>
              <a:srgbClr val="FDE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рямоугольный треугольник 1029">
            <a:extLst>
              <a:ext uri="{FF2B5EF4-FFF2-40B4-BE49-F238E27FC236}">
                <a16:creationId xmlns:a16="http://schemas.microsoft.com/office/drawing/2014/main" id="{46214C8C-20A8-4D70-9AE3-D40C0F45B4AC}"/>
              </a:ext>
            </a:extLst>
          </p:cNvPr>
          <p:cNvSpPr/>
          <p:nvPr/>
        </p:nvSpPr>
        <p:spPr>
          <a:xfrm rot="11993247">
            <a:off x="6047765" y="2244028"/>
            <a:ext cx="127633" cy="264702"/>
          </a:xfrm>
          <a:prstGeom prst="rtTriangle">
            <a:avLst/>
          </a:prstGeom>
          <a:solidFill>
            <a:srgbClr val="FBDBAD"/>
          </a:solidFill>
          <a:ln>
            <a:solidFill>
              <a:srgbClr val="FBD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1" name="Прямоугольный треугольник 1030">
            <a:extLst>
              <a:ext uri="{FF2B5EF4-FFF2-40B4-BE49-F238E27FC236}">
                <a16:creationId xmlns:a16="http://schemas.microsoft.com/office/drawing/2014/main" id="{81C12225-EEC9-4D47-823B-050BA70AF0B7}"/>
              </a:ext>
            </a:extLst>
          </p:cNvPr>
          <p:cNvSpPr/>
          <p:nvPr/>
        </p:nvSpPr>
        <p:spPr>
          <a:xfrm rot="10405042">
            <a:off x="5975375" y="2126457"/>
            <a:ext cx="90098" cy="350595"/>
          </a:xfrm>
          <a:prstGeom prst="rtTriangle">
            <a:avLst/>
          </a:prstGeom>
          <a:solidFill>
            <a:srgbClr val="FDC491"/>
          </a:solidFill>
          <a:ln>
            <a:solidFill>
              <a:srgbClr val="FDC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Равнобедренный треугольник 1031">
            <a:extLst>
              <a:ext uri="{FF2B5EF4-FFF2-40B4-BE49-F238E27FC236}">
                <a16:creationId xmlns:a16="http://schemas.microsoft.com/office/drawing/2014/main" id="{00C50F64-5C00-4F90-8FD0-35B57CAC5B57}"/>
              </a:ext>
            </a:extLst>
          </p:cNvPr>
          <p:cNvSpPr/>
          <p:nvPr/>
        </p:nvSpPr>
        <p:spPr>
          <a:xfrm rot="10064277">
            <a:off x="6143147" y="2136975"/>
            <a:ext cx="124610" cy="111487"/>
          </a:xfrm>
          <a:prstGeom prst="triangle">
            <a:avLst/>
          </a:prstGeom>
          <a:solidFill>
            <a:srgbClr val="E1A179"/>
          </a:solidFill>
          <a:ln>
            <a:solidFill>
              <a:srgbClr val="E1A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рямоугольный треугольник 1032">
            <a:extLst>
              <a:ext uri="{FF2B5EF4-FFF2-40B4-BE49-F238E27FC236}">
                <a16:creationId xmlns:a16="http://schemas.microsoft.com/office/drawing/2014/main" id="{F1AF7D0F-3A0E-4464-A295-D115112736B7}"/>
              </a:ext>
            </a:extLst>
          </p:cNvPr>
          <p:cNvSpPr/>
          <p:nvPr/>
        </p:nvSpPr>
        <p:spPr>
          <a:xfrm rot="19959937">
            <a:off x="6266577" y="1794939"/>
            <a:ext cx="103656" cy="316280"/>
          </a:xfrm>
          <a:prstGeom prst="rtTriangle">
            <a:avLst/>
          </a:prstGeom>
          <a:solidFill>
            <a:srgbClr val="F6C280"/>
          </a:solidFill>
          <a:ln>
            <a:solidFill>
              <a:srgbClr val="F6C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рямоугольный треугольник 1033">
            <a:extLst>
              <a:ext uri="{FF2B5EF4-FFF2-40B4-BE49-F238E27FC236}">
                <a16:creationId xmlns:a16="http://schemas.microsoft.com/office/drawing/2014/main" id="{87817A6A-0774-4299-8ED4-12FEADFA329E}"/>
              </a:ext>
            </a:extLst>
          </p:cNvPr>
          <p:cNvSpPr/>
          <p:nvPr/>
        </p:nvSpPr>
        <p:spPr>
          <a:xfrm rot="9390277">
            <a:off x="6130112" y="1845164"/>
            <a:ext cx="96706" cy="227955"/>
          </a:xfrm>
          <a:prstGeom prst="rtTriangle">
            <a:avLst/>
          </a:prstGeom>
          <a:solidFill>
            <a:srgbClr val="F4BF85"/>
          </a:solidFill>
          <a:ln>
            <a:solidFill>
              <a:srgbClr val="F4B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Прямоугольный треугольник 1034">
            <a:extLst>
              <a:ext uri="{FF2B5EF4-FFF2-40B4-BE49-F238E27FC236}">
                <a16:creationId xmlns:a16="http://schemas.microsoft.com/office/drawing/2014/main" id="{B08F47FB-2058-442A-A43B-9C67C318CBA6}"/>
              </a:ext>
            </a:extLst>
          </p:cNvPr>
          <p:cNvSpPr/>
          <p:nvPr/>
        </p:nvSpPr>
        <p:spPr>
          <a:xfrm rot="19782288">
            <a:off x="5801625" y="1518295"/>
            <a:ext cx="228311" cy="353967"/>
          </a:xfrm>
          <a:prstGeom prst="rtTriangle">
            <a:avLst/>
          </a:prstGeom>
          <a:solidFill>
            <a:srgbClr val="D88F66"/>
          </a:solidFill>
          <a:ln>
            <a:solidFill>
              <a:srgbClr val="D88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6" name="Прямоугольный треугольник 1035">
            <a:extLst>
              <a:ext uri="{FF2B5EF4-FFF2-40B4-BE49-F238E27FC236}">
                <a16:creationId xmlns:a16="http://schemas.microsoft.com/office/drawing/2014/main" id="{7CB4EA46-4B11-431B-BB50-AB740A7E67BB}"/>
              </a:ext>
            </a:extLst>
          </p:cNvPr>
          <p:cNvSpPr/>
          <p:nvPr/>
        </p:nvSpPr>
        <p:spPr>
          <a:xfrm rot="4095406">
            <a:off x="5948133" y="1881950"/>
            <a:ext cx="101952" cy="174532"/>
          </a:xfrm>
          <a:prstGeom prst="rtTriangle">
            <a:avLst/>
          </a:prstGeom>
          <a:solidFill>
            <a:srgbClr val="F2C185"/>
          </a:solidFill>
          <a:ln>
            <a:solidFill>
              <a:srgbClr val="F2C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7" name="Прямоугольный треугольник 1036">
            <a:extLst>
              <a:ext uri="{FF2B5EF4-FFF2-40B4-BE49-F238E27FC236}">
                <a16:creationId xmlns:a16="http://schemas.microsoft.com/office/drawing/2014/main" id="{A923D578-6181-433A-ABF4-326A57951124}"/>
              </a:ext>
            </a:extLst>
          </p:cNvPr>
          <p:cNvSpPr/>
          <p:nvPr/>
        </p:nvSpPr>
        <p:spPr>
          <a:xfrm rot="9042238">
            <a:off x="5464447" y="1669481"/>
            <a:ext cx="339897" cy="329511"/>
          </a:xfrm>
          <a:prstGeom prst="rtTriangle">
            <a:avLst/>
          </a:prstGeom>
          <a:solidFill>
            <a:srgbClr val="FCE6BC"/>
          </a:solidFill>
          <a:ln>
            <a:solidFill>
              <a:srgbClr val="FCE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рямоугольный треугольник 1037">
            <a:extLst>
              <a:ext uri="{FF2B5EF4-FFF2-40B4-BE49-F238E27FC236}">
                <a16:creationId xmlns:a16="http://schemas.microsoft.com/office/drawing/2014/main" id="{17F753C3-77EA-473D-B72A-3F6BA935F80F}"/>
              </a:ext>
            </a:extLst>
          </p:cNvPr>
          <p:cNvSpPr/>
          <p:nvPr/>
        </p:nvSpPr>
        <p:spPr>
          <a:xfrm rot="12934752">
            <a:off x="5579291" y="1888151"/>
            <a:ext cx="163358" cy="303168"/>
          </a:xfrm>
          <a:prstGeom prst="rtTriangle">
            <a:avLst/>
          </a:prstGeom>
          <a:solidFill>
            <a:srgbClr val="FCC699"/>
          </a:solidFill>
          <a:ln>
            <a:solidFill>
              <a:srgbClr val="FCC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9" name="Прямоугольный треугольник 1038">
            <a:extLst>
              <a:ext uri="{FF2B5EF4-FFF2-40B4-BE49-F238E27FC236}">
                <a16:creationId xmlns:a16="http://schemas.microsoft.com/office/drawing/2014/main" id="{49D747A7-A488-4767-9F63-EA7A9FB32CF5}"/>
              </a:ext>
            </a:extLst>
          </p:cNvPr>
          <p:cNvSpPr/>
          <p:nvPr/>
        </p:nvSpPr>
        <p:spPr>
          <a:xfrm rot="2714825">
            <a:off x="5791187" y="2156395"/>
            <a:ext cx="118377" cy="246319"/>
          </a:xfrm>
          <a:prstGeom prst="rtTriangle">
            <a:avLst/>
          </a:prstGeom>
          <a:solidFill>
            <a:srgbClr val="C6764F"/>
          </a:solidFill>
          <a:ln>
            <a:solidFill>
              <a:srgbClr val="C6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0" name="Прямоугольный треугольник 1039">
            <a:extLst>
              <a:ext uri="{FF2B5EF4-FFF2-40B4-BE49-F238E27FC236}">
                <a16:creationId xmlns:a16="http://schemas.microsoft.com/office/drawing/2014/main" id="{2E624B46-470B-4FBC-B383-E6753357621A}"/>
              </a:ext>
            </a:extLst>
          </p:cNvPr>
          <p:cNvSpPr/>
          <p:nvPr/>
        </p:nvSpPr>
        <p:spPr>
          <a:xfrm rot="8231968">
            <a:off x="5637955" y="2244215"/>
            <a:ext cx="45719" cy="165156"/>
          </a:xfrm>
          <a:prstGeom prst="rtTriangle">
            <a:avLst/>
          </a:prstGeom>
          <a:solidFill>
            <a:srgbClr val="EFB078"/>
          </a:solidFill>
          <a:ln>
            <a:solidFill>
              <a:srgbClr val="EF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1" name="Прямоугольный треугольник 1040">
            <a:extLst>
              <a:ext uri="{FF2B5EF4-FFF2-40B4-BE49-F238E27FC236}">
                <a16:creationId xmlns:a16="http://schemas.microsoft.com/office/drawing/2014/main" id="{FC62B67A-945F-424E-8808-FDA708EDFB17}"/>
              </a:ext>
            </a:extLst>
          </p:cNvPr>
          <p:cNvSpPr/>
          <p:nvPr/>
        </p:nvSpPr>
        <p:spPr>
          <a:xfrm rot="14424605">
            <a:off x="5736326" y="1979397"/>
            <a:ext cx="93981" cy="243106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2" name="Прямоугольный треугольник 1041">
            <a:extLst>
              <a:ext uri="{FF2B5EF4-FFF2-40B4-BE49-F238E27FC236}">
                <a16:creationId xmlns:a16="http://schemas.microsoft.com/office/drawing/2014/main" id="{93A55B04-2570-4C30-8FB7-D5E2F11EDB7F}"/>
              </a:ext>
            </a:extLst>
          </p:cNvPr>
          <p:cNvSpPr/>
          <p:nvPr/>
        </p:nvSpPr>
        <p:spPr>
          <a:xfrm rot="3119341">
            <a:off x="5751982" y="2145109"/>
            <a:ext cx="45719" cy="176127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3" name="Прямоугольный треугольник 1042">
            <a:extLst>
              <a:ext uri="{FF2B5EF4-FFF2-40B4-BE49-F238E27FC236}">
                <a16:creationId xmlns:a16="http://schemas.microsoft.com/office/drawing/2014/main" id="{BEEB50EB-6036-456A-93EA-327D647C1094}"/>
              </a:ext>
            </a:extLst>
          </p:cNvPr>
          <p:cNvSpPr/>
          <p:nvPr/>
        </p:nvSpPr>
        <p:spPr>
          <a:xfrm rot="19592433">
            <a:off x="5333378" y="2127529"/>
            <a:ext cx="103125" cy="216242"/>
          </a:xfrm>
          <a:prstGeom prst="rtTriangle">
            <a:avLst/>
          </a:prstGeom>
          <a:solidFill>
            <a:srgbClr val="DE7A53"/>
          </a:solidFill>
          <a:ln>
            <a:solidFill>
              <a:srgbClr val="DE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4" name="Прямоугольный треугольник 1043">
            <a:extLst>
              <a:ext uri="{FF2B5EF4-FFF2-40B4-BE49-F238E27FC236}">
                <a16:creationId xmlns:a16="http://schemas.microsoft.com/office/drawing/2014/main" id="{06107D53-C56D-4422-864B-A8B5D9FE345C}"/>
              </a:ext>
            </a:extLst>
          </p:cNvPr>
          <p:cNvSpPr/>
          <p:nvPr/>
        </p:nvSpPr>
        <p:spPr>
          <a:xfrm rot="16822517">
            <a:off x="5061672" y="1885867"/>
            <a:ext cx="322073" cy="177893"/>
          </a:xfrm>
          <a:prstGeom prst="rtTriangl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5" name="Прямоугольный треугольник 1044">
            <a:extLst>
              <a:ext uri="{FF2B5EF4-FFF2-40B4-BE49-F238E27FC236}">
                <a16:creationId xmlns:a16="http://schemas.microsoft.com/office/drawing/2014/main" id="{204BC497-7AA7-42EA-A82C-8EEF5A22D862}"/>
              </a:ext>
            </a:extLst>
          </p:cNvPr>
          <p:cNvSpPr/>
          <p:nvPr/>
        </p:nvSpPr>
        <p:spPr>
          <a:xfrm rot="11856260">
            <a:off x="5333226" y="1841158"/>
            <a:ext cx="215130" cy="336003"/>
          </a:xfrm>
          <a:prstGeom prst="rtTriangle">
            <a:avLst/>
          </a:prstGeom>
          <a:solidFill>
            <a:srgbClr val="FCFBE0"/>
          </a:solidFill>
          <a:ln>
            <a:solidFill>
              <a:srgbClr val="FCF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6" name="Прямоугольный треугольник 1045">
            <a:extLst>
              <a:ext uri="{FF2B5EF4-FFF2-40B4-BE49-F238E27FC236}">
                <a16:creationId xmlns:a16="http://schemas.microsoft.com/office/drawing/2014/main" id="{5E6AB489-5A8E-4A7C-8FD0-BBF1D3211741}"/>
              </a:ext>
            </a:extLst>
          </p:cNvPr>
          <p:cNvSpPr/>
          <p:nvPr/>
        </p:nvSpPr>
        <p:spPr>
          <a:xfrm rot="1264462">
            <a:off x="5576031" y="1927539"/>
            <a:ext cx="85550" cy="305730"/>
          </a:xfrm>
          <a:prstGeom prst="rtTriangle">
            <a:avLst/>
          </a:prstGeom>
          <a:solidFill>
            <a:srgbClr val="F5CEA5"/>
          </a:solidFill>
          <a:ln>
            <a:solidFill>
              <a:srgbClr val="F5C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Прямоугольный треугольник 1048">
            <a:extLst>
              <a:ext uri="{FF2B5EF4-FFF2-40B4-BE49-F238E27FC236}">
                <a16:creationId xmlns:a16="http://schemas.microsoft.com/office/drawing/2014/main" id="{1CE9B090-DFEE-4D7F-815E-DBCC69FACA8A}"/>
              </a:ext>
            </a:extLst>
          </p:cNvPr>
          <p:cNvSpPr/>
          <p:nvPr/>
        </p:nvSpPr>
        <p:spPr>
          <a:xfrm rot="19780671">
            <a:off x="5178239" y="2126714"/>
            <a:ext cx="138106" cy="266147"/>
          </a:xfrm>
          <a:prstGeom prst="rtTriangle">
            <a:avLst/>
          </a:prstGeom>
          <a:solidFill>
            <a:srgbClr val="FBCAA1"/>
          </a:solidFill>
          <a:ln>
            <a:solidFill>
              <a:srgbClr val="FBC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0" name="Прямоугольный треугольник 1049">
            <a:extLst>
              <a:ext uri="{FF2B5EF4-FFF2-40B4-BE49-F238E27FC236}">
                <a16:creationId xmlns:a16="http://schemas.microsoft.com/office/drawing/2014/main" id="{2A6B60BD-7A13-485C-9088-8550D3F55E6C}"/>
              </a:ext>
            </a:extLst>
          </p:cNvPr>
          <p:cNvSpPr/>
          <p:nvPr/>
        </p:nvSpPr>
        <p:spPr>
          <a:xfrm rot="2591708">
            <a:off x="5059382" y="2267738"/>
            <a:ext cx="187037" cy="59687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1" name="Прямоугольный треугольник 1050">
            <a:extLst>
              <a:ext uri="{FF2B5EF4-FFF2-40B4-BE49-F238E27FC236}">
                <a16:creationId xmlns:a16="http://schemas.microsoft.com/office/drawing/2014/main" id="{082CD901-BAB3-451F-8903-DB7677E04C10}"/>
              </a:ext>
            </a:extLst>
          </p:cNvPr>
          <p:cNvSpPr/>
          <p:nvPr/>
        </p:nvSpPr>
        <p:spPr>
          <a:xfrm rot="18109644" flipV="1">
            <a:off x="5238837" y="2162594"/>
            <a:ext cx="50689" cy="99073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2" name="Равнобедренный треугольник 1051">
            <a:extLst>
              <a:ext uri="{FF2B5EF4-FFF2-40B4-BE49-F238E27FC236}">
                <a16:creationId xmlns:a16="http://schemas.microsoft.com/office/drawing/2014/main" id="{C593CB36-F310-436E-BEC6-CE494ABCBCB1}"/>
              </a:ext>
            </a:extLst>
          </p:cNvPr>
          <p:cNvSpPr/>
          <p:nvPr/>
        </p:nvSpPr>
        <p:spPr>
          <a:xfrm rot="19908322">
            <a:off x="5036156" y="2286684"/>
            <a:ext cx="124835" cy="156050"/>
          </a:xfrm>
          <a:prstGeom prst="triangle">
            <a:avLst/>
          </a:prstGeom>
          <a:solidFill>
            <a:srgbClr val="F2C282"/>
          </a:solidFill>
          <a:ln>
            <a:solidFill>
              <a:srgbClr val="F2C2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3" name="Равнобедренный треугольник 1052">
            <a:extLst>
              <a:ext uri="{FF2B5EF4-FFF2-40B4-BE49-F238E27FC236}">
                <a16:creationId xmlns:a16="http://schemas.microsoft.com/office/drawing/2014/main" id="{AFE22820-3D17-457F-ADA2-9CDC46C88FCA}"/>
              </a:ext>
            </a:extLst>
          </p:cNvPr>
          <p:cNvSpPr/>
          <p:nvPr/>
        </p:nvSpPr>
        <p:spPr>
          <a:xfrm rot="9284107">
            <a:off x="5102199" y="2451017"/>
            <a:ext cx="153973" cy="139288"/>
          </a:xfrm>
          <a:prstGeom prst="triangle">
            <a:avLst/>
          </a:prstGeom>
          <a:solidFill>
            <a:srgbClr val="FFC99A"/>
          </a:solidFill>
          <a:ln>
            <a:solidFill>
              <a:srgbClr val="FFC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4" name="Прямоугольный треугольник 1053">
            <a:extLst>
              <a:ext uri="{FF2B5EF4-FFF2-40B4-BE49-F238E27FC236}">
                <a16:creationId xmlns:a16="http://schemas.microsoft.com/office/drawing/2014/main" id="{8F18D9E4-7B21-4954-B7CC-AAE3C1D42F2B}"/>
              </a:ext>
            </a:extLst>
          </p:cNvPr>
          <p:cNvSpPr/>
          <p:nvPr/>
        </p:nvSpPr>
        <p:spPr>
          <a:xfrm>
            <a:off x="5076897" y="2526941"/>
            <a:ext cx="95092" cy="104860"/>
          </a:xfrm>
          <a:prstGeom prst="rtTriangle">
            <a:avLst/>
          </a:prstGeom>
          <a:solidFill>
            <a:srgbClr val="AF613B"/>
          </a:solidFill>
          <a:ln>
            <a:solidFill>
              <a:srgbClr val="AF6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5" name="Прямоугольный треугольник 1054">
            <a:extLst>
              <a:ext uri="{FF2B5EF4-FFF2-40B4-BE49-F238E27FC236}">
                <a16:creationId xmlns:a16="http://schemas.microsoft.com/office/drawing/2014/main" id="{66B3F6CC-0380-4DC8-9472-D5E8B4E51EA2}"/>
              </a:ext>
            </a:extLst>
          </p:cNvPr>
          <p:cNvSpPr/>
          <p:nvPr/>
        </p:nvSpPr>
        <p:spPr>
          <a:xfrm>
            <a:off x="5256142" y="2464415"/>
            <a:ext cx="112162" cy="128969"/>
          </a:xfrm>
          <a:prstGeom prst="rtTriangle">
            <a:avLst/>
          </a:prstGeom>
          <a:solidFill>
            <a:srgbClr val="D46F46"/>
          </a:solidFill>
          <a:ln>
            <a:solidFill>
              <a:srgbClr val="D46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6" name="Прямоугольный треугольник 1055">
            <a:extLst>
              <a:ext uri="{FF2B5EF4-FFF2-40B4-BE49-F238E27FC236}">
                <a16:creationId xmlns:a16="http://schemas.microsoft.com/office/drawing/2014/main" id="{89A02F3F-683A-4CE2-861E-588A05EA8F9C}"/>
              </a:ext>
            </a:extLst>
          </p:cNvPr>
          <p:cNvSpPr/>
          <p:nvPr/>
        </p:nvSpPr>
        <p:spPr>
          <a:xfrm rot="18727618">
            <a:off x="5287532" y="2417646"/>
            <a:ext cx="45719" cy="45719"/>
          </a:xfrm>
          <a:prstGeom prst="rtTriangle">
            <a:avLst/>
          </a:prstGeom>
          <a:solidFill>
            <a:srgbClr val="954B3C"/>
          </a:solidFill>
          <a:ln>
            <a:solidFill>
              <a:srgbClr val="954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7" name="Прямоугольный треугольник 1056">
            <a:extLst>
              <a:ext uri="{FF2B5EF4-FFF2-40B4-BE49-F238E27FC236}">
                <a16:creationId xmlns:a16="http://schemas.microsoft.com/office/drawing/2014/main" id="{082BB175-E05F-47F4-B2AF-B1F130C96B9C}"/>
              </a:ext>
            </a:extLst>
          </p:cNvPr>
          <p:cNvSpPr/>
          <p:nvPr/>
        </p:nvSpPr>
        <p:spPr>
          <a:xfrm rot="5400000">
            <a:off x="5247451" y="2615198"/>
            <a:ext cx="132218" cy="146514"/>
          </a:xfrm>
          <a:prstGeom prst="rtTriangle">
            <a:avLst/>
          </a:prstGeom>
          <a:solidFill>
            <a:srgbClr val="D67755"/>
          </a:solidFill>
          <a:ln>
            <a:solidFill>
              <a:srgbClr val="D6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8" name="Прямоугольный треугольник 1057">
            <a:extLst>
              <a:ext uri="{FF2B5EF4-FFF2-40B4-BE49-F238E27FC236}">
                <a16:creationId xmlns:a16="http://schemas.microsoft.com/office/drawing/2014/main" id="{6342CD6A-0B68-4806-8C65-42052248F3BF}"/>
              </a:ext>
            </a:extLst>
          </p:cNvPr>
          <p:cNvSpPr/>
          <p:nvPr/>
        </p:nvSpPr>
        <p:spPr>
          <a:xfrm>
            <a:off x="5089481" y="2676336"/>
            <a:ext cx="117248" cy="119255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Прямоугольный треугольник 419">
            <a:extLst>
              <a:ext uri="{FF2B5EF4-FFF2-40B4-BE49-F238E27FC236}">
                <a16:creationId xmlns:a16="http://schemas.microsoft.com/office/drawing/2014/main" id="{D16CE618-A24E-4F70-B966-DA32691B8593}"/>
              </a:ext>
            </a:extLst>
          </p:cNvPr>
          <p:cNvSpPr/>
          <p:nvPr/>
        </p:nvSpPr>
        <p:spPr>
          <a:xfrm rot="10276345">
            <a:off x="5138036" y="2662711"/>
            <a:ext cx="82130" cy="80742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9" name="Прямоугольный треугольник 1058">
            <a:extLst>
              <a:ext uri="{FF2B5EF4-FFF2-40B4-BE49-F238E27FC236}">
                <a16:creationId xmlns:a16="http://schemas.microsoft.com/office/drawing/2014/main" id="{F07E3BE5-DA10-4BDE-855F-A7D51D3C0B2C}"/>
              </a:ext>
            </a:extLst>
          </p:cNvPr>
          <p:cNvSpPr/>
          <p:nvPr/>
        </p:nvSpPr>
        <p:spPr>
          <a:xfrm rot="12676515">
            <a:off x="5382898" y="2632000"/>
            <a:ext cx="81295" cy="215221"/>
          </a:xfrm>
          <a:prstGeom prst="rtTriangle">
            <a:avLst/>
          </a:prstGeom>
          <a:solidFill>
            <a:srgbClr val="A73827"/>
          </a:solidFill>
          <a:ln>
            <a:solidFill>
              <a:srgbClr val="A738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0" name="Прямоугольный треугольник 1059">
            <a:extLst>
              <a:ext uri="{FF2B5EF4-FFF2-40B4-BE49-F238E27FC236}">
                <a16:creationId xmlns:a16="http://schemas.microsoft.com/office/drawing/2014/main" id="{1F800BB7-5C4E-4D81-A0F9-8491D970A24E}"/>
              </a:ext>
            </a:extLst>
          </p:cNvPr>
          <p:cNvSpPr/>
          <p:nvPr/>
        </p:nvSpPr>
        <p:spPr>
          <a:xfrm rot="3096159">
            <a:off x="5306824" y="2675712"/>
            <a:ext cx="135836" cy="192707"/>
          </a:xfrm>
          <a:prstGeom prst="rtTriangle">
            <a:avLst/>
          </a:prstGeom>
          <a:solidFill>
            <a:srgbClr val="AC3928"/>
          </a:solidFill>
          <a:ln>
            <a:solidFill>
              <a:srgbClr val="AC3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1" name="Прямоугольный треугольник 1060">
            <a:extLst>
              <a:ext uri="{FF2B5EF4-FFF2-40B4-BE49-F238E27FC236}">
                <a16:creationId xmlns:a16="http://schemas.microsoft.com/office/drawing/2014/main" id="{31BE572A-D1BB-4638-B075-C02F6478B833}"/>
              </a:ext>
            </a:extLst>
          </p:cNvPr>
          <p:cNvSpPr/>
          <p:nvPr/>
        </p:nvSpPr>
        <p:spPr>
          <a:xfrm rot="14979406">
            <a:off x="5427656" y="2668389"/>
            <a:ext cx="128864" cy="179853"/>
          </a:xfrm>
          <a:prstGeom prst="rtTriangle">
            <a:avLst/>
          </a:prstGeom>
          <a:solidFill>
            <a:srgbClr val="DA875D"/>
          </a:solidFill>
          <a:ln>
            <a:solidFill>
              <a:srgbClr val="DA8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2" name="Прямоугольный треугольник 1061">
            <a:extLst>
              <a:ext uri="{FF2B5EF4-FFF2-40B4-BE49-F238E27FC236}">
                <a16:creationId xmlns:a16="http://schemas.microsoft.com/office/drawing/2014/main" id="{F1F65134-DFA8-4EE4-89E5-60CE136FEBCD}"/>
              </a:ext>
            </a:extLst>
          </p:cNvPr>
          <p:cNvSpPr/>
          <p:nvPr/>
        </p:nvSpPr>
        <p:spPr>
          <a:xfrm rot="18416054">
            <a:off x="5410053" y="2834487"/>
            <a:ext cx="108874" cy="100174"/>
          </a:xfrm>
          <a:prstGeom prst="rtTriangle">
            <a:avLst/>
          </a:prstGeom>
          <a:solidFill>
            <a:srgbClr val="D88550"/>
          </a:solidFill>
          <a:ln>
            <a:solidFill>
              <a:srgbClr val="D88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3" name="Прямоугольный треугольник 1062">
            <a:extLst>
              <a:ext uri="{FF2B5EF4-FFF2-40B4-BE49-F238E27FC236}">
                <a16:creationId xmlns:a16="http://schemas.microsoft.com/office/drawing/2014/main" id="{029C8DE2-8081-4ACC-8094-8807D92E3A7C}"/>
              </a:ext>
            </a:extLst>
          </p:cNvPr>
          <p:cNvSpPr/>
          <p:nvPr/>
        </p:nvSpPr>
        <p:spPr>
          <a:xfrm rot="12713658">
            <a:off x="5294463" y="2936676"/>
            <a:ext cx="145651" cy="85353"/>
          </a:xfrm>
          <a:prstGeom prst="rtTriangle">
            <a:avLst/>
          </a:prstGeom>
          <a:solidFill>
            <a:srgbClr val="A04437"/>
          </a:solidFill>
          <a:ln>
            <a:solidFill>
              <a:srgbClr val="A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" name="Прямоугольный треугольник 1063">
            <a:extLst>
              <a:ext uri="{FF2B5EF4-FFF2-40B4-BE49-F238E27FC236}">
                <a16:creationId xmlns:a16="http://schemas.microsoft.com/office/drawing/2014/main" id="{77BDC335-20B0-453F-AB29-BBF7D2A856B5}"/>
              </a:ext>
            </a:extLst>
          </p:cNvPr>
          <p:cNvSpPr/>
          <p:nvPr/>
        </p:nvSpPr>
        <p:spPr>
          <a:xfrm rot="11406167">
            <a:off x="5101815" y="2831492"/>
            <a:ext cx="141493" cy="146074"/>
          </a:xfrm>
          <a:prstGeom prst="rtTriangle">
            <a:avLst/>
          </a:prstGeom>
          <a:solidFill>
            <a:srgbClr val="B15E43"/>
          </a:solidFill>
          <a:ln>
            <a:solidFill>
              <a:srgbClr val="B15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5" name="Прямоугольный треугольник 1064">
            <a:extLst>
              <a:ext uri="{FF2B5EF4-FFF2-40B4-BE49-F238E27FC236}">
                <a16:creationId xmlns:a16="http://schemas.microsoft.com/office/drawing/2014/main" id="{79E0D4F3-ED44-4C15-9657-41B104FEADC1}"/>
              </a:ext>
            </a:extLst>
          </p:cNvPr>
          <p:cNvSpPr/>
          <p:nvPr/>
        </p:nvSpPr>
        <p:spPr>
          <a:xfrm rot="514683">
            <a:off x="5265978" y="2866609"/>
            <a:ext cx="128102" cy="214371"/>
          </a:xfrm>
          <a:prstGeom prst="rtTriangle">
            <a:avLst/>
          </a:prstGeom>
          <a:solidFill>
            <a:srgbClr val="BB6A52"/>
          </a:solidFill>
          <a:ln>
            <a:solidFill>
              <a:srgbClr val="BB6A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6" name="Прямоугольный треугольник 1065">
            <a:extLst>
              <a:ext uri="{FF2B5EF4-FFF2-40B4-BE49-F238E27FC236}">
                <a16:creationId xmlns:a16="http://schemas.microsoft.com/office/drawing/2014/main" id="{C98D83D4-D74E-45E4-BDDA-7662B9A8B227}"/>
              </a:ext>
            </a:extLst>
          </p:cNvPr>
          <p:cNvSpPr/>
          <p:nvPr/>
        </p:nvSpPr>
        <p:spPr>
          <a:xfrm>
            <a:off x="5097836" y="2839854"/>
            <a:ext cx="159464" cy="310888"/>
          </a:xfrm>
          <a:prstGeom prst="rtTriangle">
            <a:avLst/>
          </a:prstGeom>
          <a:solidFill>
            <a:srgbClr val="88352F"/>
          </a:solidFill>
          <a:ln>
            <a:solidFill>
              <a:srgbClr val="883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7" name="Прямоугольный треугольник 1066">
            <a:extLst>
              <a:ext uri="{FF2B5EF4-FFF2-40B4-BE49-F238E27FC236}">
                <a16:creationId xmlns:a16="http://schemas.microsoft.com/office/drawing/2014/main" id="{9592F33B-99C9-4054-A032-03323FB2CC44}"/>
              </a:ext>
            </a:extLst>
          </p:cNvPr>
          <p:cNvSpPr/>
          <p:nvPr/>
        </p:nvSpPr>
        <p:spPr>
          <a:xfrm rot="1486775">
            <a:off x="5016376" y="2847839"/>
            <a:ext cx="102529" cy="254152"/>
          </a:xfrm>
          <a:prstGeom prst="rtTriangle">
            <a:avLst/>
          </a:prstGeom>
          <a:solidFill>
            <a:srgbClr val="862F35"/>
          </a:solidFill>
          <a:ln>
            <a:solidFill>
              <a:srgbClr val="862F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8" name="Прямоугольный треугольник 1067">
            <a:extLst>
              <a:ext uri="{FF2B5EF4-FFF2-40B4-BE49-F238E27FC236}">
                <a16:creationId xmlns:a16="http://schemas.microsoft.com/office/drawing/2014/main" id="{DCC6793A-C9A0-49FF-8B7E-C775D49227F7}"/>
              </a:ext>
            </a:extLst>
          </p:cNvPr>
          <p:cNvSpPr/>
          <p:nvPr/>
        </p:nvSpPr>
        <p:spPr>
          <a:xfrm rot="2875215">
            <a:off x="5164073" y="3250221"/>
            <a:ext cx="227553" cy="143954"/>
          </a:xfrm>
          <a:prstGeom prst="rtTriangle">
            <a:avLst/>
          </a:prstGeom>
          <a:solidFill>
            <a:srgbClr val="C55B45"/>
          </a:solidFill>
          <a:ln>
            <a:solidFill>
              <a:srgbClr val="C55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9" name="Прямоугольный треугольник 1068">
            <a:extLst>
              <a:ext uri="{FF2B5EF4-FFF2-40B4-BE49-F238E27FC236}">
                <a16:creationId xmlns:a16="http://schemas.microsoft.com/office/drawing/2014/main" id="{568D015E-62F9-474A-815E-5DF54ADEF38E}"/>
              </a:ext>
            </a:extLst>
          </p:cNvPr>
          <p:cNvSpPr/>
          <p:nvPr/>
        </p:nvSpPr>
        <p:spPr>
          <a:xfrm rot="19949340">
            <a:off x="5033175" y="3085071"/>
            <a:ext cx="77820" cy="115999"/>
          </a:xfrm>
          <a:prstGeom prst="rtTriangle">
            <a:avLst/>
          </a:prstGeom>
          <a:solidFill>
            <a:srgbClr val="972A2D"/>
          </a:solidFill>
          <a:ln>
            <a:solidFill>
              <a:srgbClr val="972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0" name="Прямоугольный треугольник 1069">
            <a:extLst>
              <a:ext uri="{FF2B5EF4-FFF2-40B4-BE49-F238E27FC236}">
                <a16:creationId xmlns:a16="http://schemas.microsoft.com/office/drawing/2014/main" id="{FF91554C-2029-4D89-89B4-5763B5D26C78}"/>
              </a:ext>
            </a:extLst>
          </p:cNvPr>
          <p:cNvSpPr/>
          <p:nvPr/>
        </p:nvSpPr>
        <p:spPr>
          <a:xfrm rot="3218711">
            <a:off x="5117904" y="3182401"/>
            <a:ext cx="68985" cy="101673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1" name="Прямоугольный треугольник 1070">
            <a:extLst>
              <a:ext uri="{FF2B5EF4-FFF2-40B4-BE49-F238E27FC236}">
                <a16:creationId xmlns:a16="http://schemas.microsoft.com/office/drawing/2014/main" id="{32004D4C-AF26-428B-8B9F-B3E0AFAE8EDD}"/>
              </a:ext>
            </a:extLst>
          </p:cNvPr>
          <p:cNvSpPr/>
          <p:nvPr/>
        </p:nvSpPr>
        <p:spPr>
          <a:xfrm rot="5400000">
            <a:off x="5186432" y="3181312"/>
            <a:ext cx="45719" cy="45719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2" name="Прямоугольный треугольник 1071">
            <a:extLst>
              <a:ext uri="{FF2B5EF4-FFF2-40B4-BE49-F238E27FC236}">
                <a16:creationId xmlns:a16="http://schemas.microsoft.com/office/drawing/2014/main" id="{0693FDAE-2E6C-4EF0-B222-65DE569D4EEE}"/>
              </a:ext>
            </a:extLst>
          </p:cNvPr>
          <p:cNvSpPr/>
          <p:nvPr/>
        </p:nvSpPr>
        <p:spPr>
          <a:xfrm rot="10976081">
            <a:off x="5266348" y="3221505"/>
            <a:ext cx="98980" cy="296335"/>
          </a:xfrm>
          <a:prstGeom prst="rtTriangle">
            <a:avLst/>
          </a:prstGeom>
          <a:solidFill>
            <a:srgbClr val="DD8453"/>
          </a:solidFill>
          <a:ln>
            <a:solidFill>
              <a:srgbClr val="DD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3" name="Равнобедренный треугольник 1072">
            <a:extLst>
              <a:ext uri="{FF2B5EF4-FFF2-40B4-BE49-F238E27FC236}">
                <a16:creationId xmlns:a16="http://schemas.microsoft.com/office/drawing/2014/main" id="{7F7F4B46-FA4E-4D15-A30A-B713BAC249F1}"/>
              </a:ext>
            </a:extLst>
          </p:cNvPr>
          <p:cNvSpPr/>
          <p:nvPr/>
        </p:nvSpPr>
        <p:spPr>
          <a:xfrm rot="11045666">
            <a:off x="5267474" y="3106438"/>
            <a:ext cx="106793" cy="76646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4" name="Прямоугольный треугольник 1073">
            <a:extLst>
              <a:ext uri="{FF2B5EF4-FFF2-40B4-BE49-F238E27FC236}">
                <a16:creationId xmlns:a16="http://schemas.microsoft.com/office/drawing/2014/main" id="{D218BEBA-EA57-462D-8CA2-C7815D033845}"/>
              </a:ext>
            </a:extLst>
          </p:cNvPr>
          <p:cNvSpPr/>
          <p:nvPr/>
        </p:nvSpPr>
        <p:spPr>
          <a:xfrm rot="9687711">
            <a:off x="5870747" y="1292286"/>
            <a:ext cx="114474" cy="473627"/>
          </a:xfrm>
          <a:prstGeom prst="rtTriangle">
            <a:avLst/>
          </a:prstGeom>
          <a:solidFill>
            <a:srgbClr val="83271B"/>
          </a:solidFill>
          <a:ln>
            <a:solidFill>
              <a:srgbClr val="8327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5" name="Прямоугольный треугольник 1074">
            <a:extLst>
              <a:ext uri="{FF2B5EF4-FFF2-40B4-BE49-F238E27FC236}">
                <a16:creationId xmlns:a16="http://schemas.microsoft.com/office/drawing/2014/main" id="{0A38D64C-1C1B-4201-9491-2D36AB316A77}"/>
              </a:ext>
            </a:extLst>
          </p:cNvPr>
          <p:cNvSpPr/>
          <p:nvPr/>
        </p:nvSpPr>
        <p:spPr>
          <a:xfrm rot="1808642">
            <a:off x="5687458" y="1516468"/>
            <a:ext cx="396934" cy="119599"/>
          </a:xfrm>
          <a:prstGeom prst="rtTriangle">
            <a:avLst/>
          </a:prstGeom>
          <a:solidFill>
            <a:srgbClr val="C2551D"/>
          </a:solidFill>
          <a:ln>
            <a:solidFill>
              <a:srgbClr val="C25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6" name="Прямоугольный треугольник 1075">
            <a:extLst>
              <a:ext uri="{FF2B5EF4-FFF2-40B4-BE49-F238E27FC236}">
                <a16:creationId xmlns:a16="http://schemas.microsoft.com/office/drawing/2014/main" id="{926AF8D0-3132-4B76-9F37-5D91BA10DC5A}"/>
              </a:ext>
            </a:extLst>
          </p:cNvPr>
          <p:cNvSpPr/>
          <p:nvPr/>
        </p:nvSpPr>
        <p:spPr>
          <a:xfrm rot="12310291">
            <a:off x="5331524" y="1144915"/>
            <a:ext cx="464783" cy="137999"/>
          </a:xfrm>
          <a:prstGeom prst="rtTriangle">
            <a:avLst/>
          </a:prstGeom>
          <a:solidFill>
            <a:srgbClr val="DF8035"/>
          </a:solidFill>
          <a:ln>
            <a:solidFill>
              <a:srgbClr val="DF8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7" name="Прямоугольный треугольник 1076">
            <a:extLst>
              <a:ext uri="{FF2B5EF4-FFF2-40B4-BE49-F238E27FC236}">
                <a16:creationId xmlns:a16="http://schemas.microsoft.com/office/drawing/2014/main" id="{E1CEEAE3-CD95-4F00-92D5-139678B86124}"/>
              </a:ext>
            </a:extLst>
          </p:cNvPr>
          <p:cNvSpPr/>
          <p:nvPr/>
        </p:nvSpPr>
        <p:spPr>
          <a:xfrm rot="12970084">
            <a:off x="5510628" y="1322033"/>
            <a:ext cx="207763" cy="115352"/>
          </a:xfrm>
          <a:prstGeom prst="rtTriangle">
            <a:avLst/>
          </a:prstGeom>
          <a:solidFill>
            <a:srgbClr val="C9743A"/>
          </a:solidFill>
          <a:ln>
            <a:solidFill>
              <a:srgbClr val="C9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8" name="Прямоугольный треугольник 1077">
            <a:extLst>
              <a:ext uri="{FF2B5EF4-FFF2-40B4-BE49-F238E27FC236}">
                <a16:creationId xmlns:a16="http://schemas.microsoft.com/office/drawing/2014/main" id="{96A5FF80-8AEC-4568-AF4F-E757E9FAFFCF}"/>
              </a:ext>
            </a:extLst>
          </p:cNvPr>
          <p:cNvSpPr/>
          <p:nvPr/>
        </p:nvSpPr>
        <p:spPr>
          <a:xfrm rot="1583659">
            <a:off x="5382690" y="961294"/>
            <a:ext cx="533607" cy="178277"/>
          </a:xfrm>
          <a:prstGeom prst="rtTriangle">
            <a:avLst/>
          </a:prstGeom>
          <a:solidFill>
            <a:srgbClr val="F38D29"/>
          </a:solidFill>
          <a:ln>
            <a:solidFill>
              <a:srgbClr val="F38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9" name="Прямоугольный треугольник 1078">
            <a:extLst>
              <a:ext uri="{FF2B5EF4-FFF2-40B4-BE49-F238E27FC236}">
                <a16:creationId xmlns:a16="http://schemas.microsoft.com/office/drawing/2014/main" id="{885BE2A9-2269-4B0F-8121-5FE94636619D}"/>
              </a:ext>
            </a:extLst>
          </p:cNvPr>
          <p:cNvSpPr/>
          <p:nvPr/>
        </p:nvSpPr>
        <p:spPr>
          <a:xfrm rot="11677251">
            <a:off x="4874135" y="678130"/>
            <a:ext cx="367494" cy="183446"/>
          </a:xfrm>
          <a:prstGeom prst="rtTriangle">
            <a:avLst/>
          </a:prstGeom>
          <a:solidFill>
            <a:srgbClr val="F4B842"/>
          </a:solidFill>
          <a:ln>
            <a:solidFill>
              <a:srgbClr val="F4B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0" name="Прямоугольный треугольник 1079">
            <a:extLst>
              <a:ext uri="{FF2B5EF4-FFF2-40B4-BE49-F238E27FC236}">
                <a16:creationId xmlns:a16="http://schemas.microsoft.com/office/drawing/2014/main" id="{CA7B18AA-0580-4111-9D95-BABFA642EDF7}"/>
              </a:ext>
            </a:extLst>
          </p:cNvPr>
          <p:cNvSpPr/>
          <p:nvPr/>
        </p:nvSpPr>
        <p:spPr>
          <a:xfrm rot="12429470">
            <a:off x="4890617" y="510831"/>
            <a:ext cx="217880" cy="105295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1" name="Прямоугольный треугольник 1080">
            <a:extLst>
              <a:ext uri="{FF2B5EF4-FFF2-40B4-BE49-F238E27FC236}">
                <a16:creationId xmlns:a16="http://schemas.microsoft.com/office/drawing/2014/main" id="{7B3A04CE-29D6-4F9C-89AC-068ECF9C65E0}"/>
              </a:ext>
            </a:extLst>
          </p:cNvPr>
          <p:cNvSpPr/>
          <p:nvPr/>
        </p:nvSpPr>
        <p:spPr>
          <a:xfrm rot="7534842">
            <a:off x="5203115" y="592933"/>
            <a:ext cx="86216" cy="205738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2" name="Прямоугольный треугольник 1081">
            <a:extLst>
              <a:ext uri="{FF2B5EF4-FFF2-40B4-BE49-F238E27FC236}">
                <a16:creationId xmlns:a16="http://schemas.microsoft.com/office/drawing/2014/main" id="{DCC62006-5A9D-42E6-B4FF-1562267A264B}"/>
              </a:ext>
            </a:extLst>
          </p:cNvPr>
          <p:cNvSpPr/>
          <p:nvPr/>
        </p:nvSpPr>
        <p:spPr>
          <a:xfrm rot="20715201">
            <a:off x="5069771" y="264454"/>
            <a:ext cx="150324" cy="250720"/>
          </a:xfrm>
          <a:prstGeom prst="rtTriangle">
            <a:avLst/>
          </a:prstGeom>
          <a:solidFill>
            <a:srgbClr val="C85341"/>
          </a:solidFill>
          <a:ln>
            <a:solidFill>
              <a:srgbClr val="C853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3" name="Прямоугольный треугольник 1082">
            <a:extLst>
              <a:ext uri="{FF2B5EF4-FFF2-40B4-BE49-F238E27FC236}">
                <a16:creationId xmlns:a16="http://schemas.microsoft.com/office/drawing/2014/main" id="{DA5C8908-B2A1-4FA3-A0B0-C9430EB5DA1A}"/>
              </a:ext>
            </a:extLst>
          </p:cNvPr>
          <p:cNvSpPr/>
          <p:nvPr/>
        </p:nvSpPr>
        <p:spPr>
          <a:xfrm rot="8615592">
            <a:off x="5224085" y="528304"/>
            <a:ext cx="91342" cy="167477"/>
          </a:xfrm>
          <a:prstGeom prst="rtTriangle">
            <a:avLst/>
          </a:prstGeom>
          <a:solidFill>
            <a:srgbClr val="C00000"/>
          </a:solidFill>
          <a:ln>
            <a:solidFill>
              <a:srgbClr val="BC69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4" name="Прямоугольный треугольник 1083">
            <a:extLst>
              <a:ext uri="{FF2B5EF4-FFF2-40B4-BE49-F238E27FC236}">
                <a16:creationId xmlns:a16="http://schemas.microsoft.com/office/drawing/2014/main" id="{206C2E97-CD4B-4A58-BC9F-AE415A2EF57E}"/>
              </a:ext>
            </a:extLst>
          </p:cNvPr>
          <p:cNvSpPr/>
          <p:nvPr/>
        </p:nvSpPr>
        <p:spPr>
          <a:xfrm rot="11122760">
            <a:off x="5035618" y="261497"/>
            <a:ext cx="124434" cy="113719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5" name="Прямоугольный треугольник 1084">
            <a:extLst>
              <a:ext uri="{FF2B5EF4-FFF2-40B4-BE49-F238E27FC236}">
                <a16:creationId xmlns:a16="http://schemas.microsoft.com/office/drawing/2014/main" id="{0B75D764-B24E-422F-BBAA-96706327ADBC}"/>
              </a:ext>
            </a:extLst>
          </p:cNvPr>
          <p:cNvSpPr/>
          <p:nvPr/>
        </p:nvSpPr>
        <p:spPr>
          <a:xfrm rot="9410187">
            <a:off x="5208444" y="346708"/>
            <a:ext cx="91649" cy="240273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6" name="Прямоугольный треугольник 1085">
            <a:extLst>
              <a:ext uri="{FF2B5EF4-FFF2-40B4-BE49-F238E27FC236}">
                <a16:creationId xmlns:a16="http://schemas.microsoft.com/office/drawing/2014/main" id="{5A1F09CC-91C5-4759-96EB-0D50741B52A3}"/>
              </a:ext>
            </a:extLst>
          </p:cNvPr>
          <p:cNvSpPr/>
          <p:nvPr/>
        </p:nvSpPr>
        <p:spPr>
          <a:xfrm rot="13926018">
            <a:off x="5152763" y="283515"/>
            <a:ext cx="45719" cy="67327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7" name="Прямоугольный треугольник 1086">
            <a:extLst>
              <a:ext uri="{FF2B5EF4-FFF2-40B4-BE49-F238E27FC236}">
                <a16:creationId xmlns:a16="http://schemas.microsoft.com/office/drawing/2014/main" id="{99E1EDCF-CE69-4A14-85A7-926C74FA9ECA}"/>
              </a:ext>
            </a:extLst>
          </p:cNvPr>
          <p:cNvSpPr/>
          <p:nvPr/>
        </p:nvSpPr>
        <p:spPr>
          <a:xfrm>
            <a:off x="5372719" y="375501"/>
            <a:ext cx="163561" cy="335698"/>
          </a:xfrm>
          <a:prstGeom prst="rtTriangle">
            <a:avLst/>
          </a:prstGeom>
          <a:solidFill>
            <a:srgbClr val="DFBFA6"/>
          </a:solidFill>
          <a:ln>
            <a:solidFill>
              <a:srgbClr val="DFB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ый треугольник 383">
            <a:extLst>
              <a:ext uri="{FF2B5EF4-FFF2-40B4-BE49-F238E27FC236}">
                <a16:creationId xmlns:a16="http://schemas.microsoft.com/office/drawing/2014/main" id="{C7761699-7563-491A-BA62-1216CB157C5C}"/>
              </a:ext>
            </a:extLst>
          </p:cNvPr>
          <p:cNvSpPr/>
          <p:nvPr/>
        </p:nvSpPr>
        <p:spPr>
          <a:xfrm rot="13575965">
            <a:off x="5299588" y="446602"/>
            <a:ext cx="307415" cy="103111"/>
          </a:xfrm>
          <a:prstGeom prst="rtTriangle">
            <a:avLst/>
          </a:prstGeom>
          <a:solidFill>
            <a:srgbClr val="E9C08D"/>
          </a:solidFill>
          <a:ln>
            <a:solidFill>
              <a:srgbClr val="E9C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5" name="Прямоугольный треугольник 384">
            <a:extLst>
              <a:ext uri="{FF2B5EF4-FFF2-40B4-BE49-F238E27FC236}">
                <a16:creationId xmlns:a16="http://schemas.microsoft.com/office/drawing/2014/main" id="{C951FCD8-EA48-48A7-8962-485F23567182}"/>
              </a:ext>
            </a:extLst>
          </p:cNvPr>
          <p:cNvSpPr/>
          <p:nvPr/>
        </p:nvSpPr>
        <p:spPr>
          <a:xfrm rot="10295903">
            <a:off x="5571664" y="656859"/>
            <a:ext cx="45719" cy="252404"/>
          </a:xfrm>
          <a:prstGeom prst="rtTriangle">
            <a:avLst/>
          </a:prstGeom>
          <a:solidFill>
            <a:srgbClr val="EECCB1"/>
          </a:solidFill>
          <a:ln>
            <a:solidFill>
              <a:srgbClr val="EECC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6" name="Прямоугольный треугольник 385">
            <a:extLst>
              <a:ext uri="{FF2B5EF4-FFF2-40B4-BE49-F238E27FC236}">
                <a16:creationId xmlns:a16="http://schemas.microsoft.com/office/drawing/2014/main" id="{6C995F52-DC75-4CAE-8ABB-8C753164256E}"/>
              </a:ext>
            </a:extLst>
          </p:cNvPr>
          <p:cNvSpPr/>
          <p:nvPr/>
        </p:nvSpPr>
        <p:spPr>
          <a:xfrm rot="10086410">
            <a:off x="5433318" y="726894"/>
            <a:ext cx="151377" cy="260573"/>
          </a:xfrm>
          <a:prstGeom prst="rtTriangle">
            <a:avLst/>
          </a:prstGeom>
          <a:solidFill>
            <a:srgbClr val="D7AE8D"/>
          </a:solidFill>
          <a:ln>
            <a:solidFill>
              <a:srgbClr val="D7AE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7" name="Прямоугольный треугольник 386">
            <a:extLst>
              <a:ext uri="{FF2B5EF4-FFF2-40B4-BE49-F238E27FC236}">
                <a16:creationId xmlns:a16="http://schemas.microsoft.com/office/drawing/2014/main" id="{77570218-C70B-438D-AB00-F6AACF33B058}"/>
              </a:ext>
            </a:extLst>
          </p:cNvPr>
          <p:cNvSpPr/>
          <p:nvPr/>
        </p:nvSpPr>
        <p:spPr>
          <a:xfrm rot="6935248">
            <a:off x="5261779" y="792547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4" name="Прямоугольный треугольник 453">
            <a:extLst>
              <a:ext uri="{FF2B5EF4-FFF2-40B4-BE49-F238E27FC236}">
                <a16:creationId xmlns:a16="http://schemas.microsoft.com/office/drawing/2014/main" id="{5307F0B5-CD26-4D91-9A8E-8209E3164DE4}"/>
              </a:ext>
            </a:extLst>
          </p:cNvPr>
          <p:cNvSpPr/>
          <p:nvPr/>
        </p:nvSpPr>
        <p:spPr>
          <a:xfrm rot="18144002">
            <a:off x="5245524" y="833760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Прямоугольный треугольник 387">
            <a:extLst>
              <a:ext uri="{FF2B5EF4-FFF2-40B4-BE49-F238E27FC236}">
                <a16:creationId xmlns:a16="http://schemas.microsoft.com/office/drawing/2014/main" id="{7D24B022-2F22-4823-A94F-5C867A41155D}"/>
              </a:ext>
            </a:extLst>
          </p:cNvPr>
          <p:cNvSpPr/>
          <p:nvPr/>
        </p:nvSpPr>
        <p:spPr>
          <a:xfrm rot="8974639">
            <a:off x="4055521" y="886849"/>
            <a:ext cx="567459" cy="144804"/>
          </a:xfrm>
          <a:prstGeom prst="rtTriangle">
            <a:avLst/>
          </a:prstGeom>
          <a:solidFill>
            <a:srgbClr val="FEDDAE"/>
          </a:solidFill>
          <a:ln>
            <a:solidFill>
              <a:srgbClr val="FEDD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Прямоугольный треугольник 388">
            <a:extLst>
              <a:ext uri="{FF2B5EF4-FFF2-40B4-BE49-F238E27FC236}">
                <a16:creationId xmlns:a16="http://schemas.microsoft.com/office/drawing/2014/main" id="{606647D3-488A-4273-A5EF-2211A4928733}"/>
              </a:ext>
            </a:extLst>
          </p:cNvPr>
          <p:cNvSpPr/>
          <p:nvPr/>
        </p:nvSpPr>
        <p:spPr>
          <a:xfrm rot="8111659">
            <a:off x="4836375" y="738508"/>
            <a:ext cx="114176" cy="358466"/>
          </a:xfrm>
          <a:prstGeom prst="rtTriangle">
            <a:avLst/>
          </a:prstGeom>
          <a:solidFill>
            <a:srgbClr val="ED9C76"/>
          </a:solidFill>
          <a:ln>
            <a:solidFill>
              <a:srgbClr val="ED9C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ый треугольник 389">
            <a:extLst>
              <a:ext uri="{FF2B5EF4-FFF2-40B4-BE49-F238E27FC236}">
                <a16:creationId xmlns:a16="http://schemas.microsoft.com/office/drawing/2014/main" id="{B871BE02-61F6-45AF-B942-739CC1787A45}"/>
              </a:ext>
            </a:extLst>
          </p:cNvPr>
          <p:cNvSpPr/>
          <p:nvPr/>
        </p:nvSpPr>
        <p:spPr>
          <a:xfrm rot="18741830">
            <a:off x="4812081" y="573826"/>
            <a:ext cx="90909" cy="235516"/>
          </a:xfrm>
          <a:prstGeom prst="rtTriangle">
            <a:avLst/>
          </a:prstGeom>
          <a:solidFill>
            <a:srgbClr val="FCEBB6"/>
          </a:solidFill>
          <a:ln>
            <a:solidFill>
              <a:srgbClr val="FCEB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рямоугольный треугольник 390">
            <a:extLst>
              <a:ext uri="{FF2B5EF4-FFF2-40B4-BE49-F238E27FC236}">
                <a16:creationId xmlns:a16="http://schemas.microsoft.com/office/drawing/2014/main" id="{928729ED-1A4F-45C2-BD8B-A17BF9AE50FC}"/>
              </a:ext>
            </a:extLst>
          </p:cNvPr>
          <p:cNvSpPr/>
          <p:nvPr/>
        </p:nvSpPr>
        <p:spPr>
          <a:xfrm rot="8223386">
            <a:off x="5225061" y="959161"/>
            <a:ext cx="100270" cy="209359"/>
          </a:xfrm>
          <a:prstGeom prst="rtTriangle">
            <a:avLst/>
          </a:prstGeom>
          <a:solidFill>
            <a:srgbClr val="FDB64A"/>
          </a:solidFill>
          <a:ln>
            <a:solidFill>
              <a:srgbClr val="FD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рямоугольный треугольник 391">
            <a:extLst>
              <a:ext uri="{FF2B5EF4-FFF2-40B4-BE49-F238E27FC236}">
                <a16:creationId xmlns:a16="http://schemas.microsoft.com/office/drawing/2014/main" id="{48EF2BE2-7B5D-4260-A51D-8DFA9E1F6272}"/>
              </a:ext>
            </a:extLst>
          </p:cNvPr>
          <p:cNvSpPr/>
          <p:nvPr/>
        </p:nvSpPr>
        <p:spPr>
          <a:xfrm rot="8214752">
            <a:off x="4612441" y="708391"/>
            <a:ext cx="133557" cy="101112"/>
          </a:xfrm>
          <a:prstGeom prst="rtTriangle">
            <a:avLst/>
          </a:prstGeom>
          <a:solidFill>
            <a:srgbClr val="F8D0AD"/>
          </a:solidFill>
          <a:ln>
            <a:solidFill>
              <a:srgbClr val="F8D0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ый треугольник 392">
            <a:extLst>
              <a:ext uri="{FF2B5EF4-FFF2-40B4-BE49-F238E27FC236}">
                <a16:creationId xmlns:a16="http://schemas.microsoft.com/office/drawing/2014/main" id="{D0A63AE7-CE34-4BD8-8A5E-DE030518BB4E}"/>
              </a:ext>
            </a:extLst>
          </p:cNvPr>
          <p:cNvSpPr/>
          <p:nvPr/>
        </p:nvSpPr>
        <p:spPr>
          <a:xfrm rot="9665896">
            <a:off x="4407281" y="937792"/>
            <a:ext cx="286089" cy="179913"/>
          </a:xfrm>
          <a:prstGeom prst="rtTriangle">
            <a:avLst/>
          </a:prstGeom>
          <a:solidFill>
            <a:srgbClr val="FABD90"/>
          </a:solidFill>
          <a:ln>
            <a:solidFill>
              <a:srgbClr val="FABD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ый треугольник 393">
            <a:extLst>
              <a:ext uri="{FF2B5EF4-FFF2-40B4-BE49-F238E27FC236}">
                <a16:creationId xmlns:a16="http://schemas.microsoft.com/office/drawing/2014/main" id="{8CED3A9F-1DA9-4537-9EDE-72445748DF62}"/>
              </a:ext>
            </a:extLst>
          </p:cNvPr>
          <p:cNvSpPr/>
          <p:nvPr/>
        </p:nvSpPr>
        <p:spPr>
          <a:xfrm rot="18653175">
            <a:off x="4882459" y="822089"/>
            <a:ext cx="89249" cy="312103"/>
          </a:xfrm>
          <a:prstGeom prst="rtTriangle">
            <a:avLst/>
          </a:prstGeom>
          <a:solidFill>
            <a:srgbClr val="F9BC93"/>
          </a:solidFill>
          <a:ln>
            <a:solidFill>
              <a:srgbClr val="F9BC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5" name="Прямоугольный треугольник 394">
            <a:extLst>
              <a:ext uri="{FF2B5EF4-FFF2-40B4-BE49-F238E27FC236}">
                <a16:creationId xmlns:a16="http://schemas.microsoft.com/office/drawing/2014/main" id="{5F40C822-9075-4E3B-86B0-D4D76AB24815}"/>
              </a:ext>
            </a:extLst>
          </p:cNvPr>
          <p:cNvSpPr/>
          <p:nvPr/>
        </p:nvSpPr>
        <p:spPr>
          <a:xfrm rot="421424">
            <a:off x="4726828" y="929265"/>
            <a:ext cx="211421" cy="129280"/>
          </a:xfrm>
          <a:prstGeom prst="rtTriangle">
            <a:avLst/>
          </a:prstGeom>
          <a:solidFill>
            <a:srgbClr val="F9C596"/>
          </a:solidFill>
          <a:ln>
            <a:solidFill>
              <a:srgbClr val="F9C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6" name="Равнобедренный треугольник 395">
            <a:extLst>
              <a:ext uri="{FF2B5EF4-FFF2-40B4-BE49-F238E27FC236}">
                <a16:creationId xmlns:a16="http://schemas.microsoft.com/office/drawing/2014/main" id="{87C58174-DE7E-4496-8F1C-38EE02196944}"/>
              </a:ext>
            </a:extLst>
          </p:cNvPr>
          <p:cNvSpPr/>
          <p:nvPr/>
        </p:nvSpPr>
        <p:spPr>
          <a:xfrm rot="10396030">
            <a:off x="4621576" y="796649"/>
            <a:ext cx="105239" cy="68161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7" name="Прямоугольный треугольник 396">
            <a:extLst>
              <a:ext uri="{FF2B5EF4-FFF2-40B4-BE49-F238E27FC236}">
                <a16:creationId xmlns:a16="http://schemas.microsoft.com/office/drawing/2014/main" id="{F00A9073-096D-4C36-9E35-6BFC68CCCA09}"/>
              </a:ext>
            </a:extLst>
          </p:cNvPr>
          <p:cNvSpPr/>
          <p:nvPr/>
        </p:nvSpPr>
        <p:spPr>
          <a:xfrm rot="20528177">
            <a:off x="5148033" y="1005665"/>
            <a:ext cx="279387" cy="211146"/>
          </a:xfrm>
          <a:prstGeom prst="rtTriangle">
            <a:avLst/>
          </a:prstGeom>
          <a:solidFill>
            <a:srgbClr val="9A1D27"/>
          </a:solidFill>
          <a:ln>
            <a:solidFill>
              <a:srgbClr val="9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8" name="Прямоугольный треугольник 397">
            <a:extLst>
              <a:ext uri="{FF2B5EF4-FFF2-40B4-BE49-F238E27FC236}">
                <a16:creationId xmlns:a16="http://schemas.microsoft.com/office/drawing/2014/main" id="{5ED9625D-43F7-4D28-A148-45B4E41F7DC0}"/>
              </a:ext>
            </a:extLst>
          </p:cNvPr>
          <p:cNvSpPr/>
          <p:nvPr/>
        </p:nvSpPr>
        <p:spPr>
          <a:xfrm rot="2280897">
            <a:off x="5430622" y="1299860"/>
            <a:ext cx="277425" cy="139356"/>
          </a:xfrm>
          <a:prstGeom prst="rtTriangle">
            <a:avLst/>
          </a:prstGeom>
          <a:solidFill>
            <a:srgbClr val="A2292B"/>
          </a:solidFill>
          <a:ln>
            <a:solidFill>
              <a:srgbClr val="A229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" name="Прямоугольный треугольник 398">
            <a:extLst>
              <a:ext uri="{FF2B5EF4-FFF2-40B4-BE49-F238E27FC236}">
                <a16:creationId xmlns:a16="http://schemas.microsoft.com/office/drawing/2014/main" id="{9E606CA7-E9EB-4BED-9B2B-AE2690799B68}"/>
              </a:ext>
            </a:extLst>
          </p:cNvPr>
          <p:cNvSpPr/>
          <p:nvPr/>
        </p:nvSpPr>
        <p:spPr>
          <a:xfrm rot="10157755">
            <a:off x="5117264" y="1386670"/>
            <a:ext cx="310213" cy="129912"/>
          </a:xfrm>
          <a:prstGeom prst="rtTriangle">
            <a:avLst/>
          </a:prstGeom>
          <a:solidFill>
            <a:srgbClr val="B8332D"/>
          </a:solidFill>
          <a:ln>
            <a:solidFill>
              <a:srgbClr val="B83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0" name="Прямоугольный треугольник 399">
            <a:extLst>
              <a:ext uri="{FF2B5EF4-FFF2-40B4-BE49-F238E27FC236}">
                <a16:creationId xmlns:a16="http://schemas.microsoft.com/office/drawing/2014/main" id="{093D5999-6F7F-4009-8E5F-DED397325511}"/>
              </a:ext>
            </a:extLst>
          </p:cNvPr>
          <p:cNvSpPr/>
          <p:nvPr/>
        </p:nvSpPr>
        <p:spPr>
          <a:xfrm rot="9659849">
            <a:off x="5156417" y="1265654"/>
            <a:ext cx="232453" cy="116345"/>
          </a:xfrm>
          <a:prstGeom prst="rtTriangle">
            <a:avLst/>
          </a:prstGeom>
          <a:solidFill>
            <a:srgbClr val="D24D3C"/>
          </a:solidFill>
          <a:ln>
            <a:solidFill>
              <a:srgbClr val="D24D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1" name="Прямоугольный треугольник 400">
            <a:extLst>
              <a:ext uri="{FF2B5EF4-FFF2-40B4-BE49-F238E27FC236}">
                <a16:creationId xmlns:a16="http://schemas.microsoft.com/office/drawing/2014/main" id="{AE6FFE51-490B-4FB6-9675-C9F39ACC0109}"/>
              </a:ext>
            </a:extLst>
          </p:cNvPr>
          <p:cNvSpPr/>
          <p:nvPr/>
        </p:nvSpPr>
        <p:spPr>
          <a:xfrm rot="12453058">
            <a:off x="5386093" y="1221956"/>
            <a:ext cx="60218" cy="64068"/>
          </a:xfrm>
          <a:prstGeom prst="rtTriangle">
            <a:avLst/>
          </a:prstGeom>
          <a:solidFill>
            <a:srgbClr val="801C1F"/>
          </a:solidFill>
          <a:ln>
            <a:solidFill>
              <a:srgbClr val="801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2" name="Прямоугольный треугольник 401">
            <a:extLst>
              <a:ext uri="{FF2B5EF4-FFF2-40B4-BE49-F238E27FC236}">
                <a16:creationId xmlns:a16="http://schemas.microsoft.com/office/drawing/2014/main" id="{70B665A3-A329-47B2-82DB-EA62874FEF47}"/>
              </a:ext>
            </a:extLst>
          </p:cNvPr>
          <p:cNvSpPr/>
          <p:nvPr/>
        </p:nvSpPr>
        <p:spPr>
          <a:xfrm rot="21072634">
            <a:off x="5288159" y="1467350"/>
            <a:ext cx="297121" cy="114206"/>
          </a:xfrm>
          <a:prstGeom prst="rtTriangle">
            <a:avLst/>
          </a:prstGeom>
          <a:solidFill>
            <a:srgbClr val="FDAE83"/>
          </a:solidFill>
          <a:ln>
            <a:solidFill>
              <a:srgbClr val="FDA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Прямоугольный треугольник 402">
            <a:extLst>
              <a:ext uri="{FF2B5EF4-FFF2-40B4-BE49-F238E27FC236}">
                <a16:creationId xmlns:a16="http://schemas.microsoft.com/office/drawing/2014/main" id="{6267BC89-EAEB-4644-9A66-C6094CAA1E5E}"/>
              </a:ext>
            </a:extLst>
          </p:cNvPr>
          <p:cNvSpPr/>
          <p:nvPr/>
        </p:nvSpPr>
        <p:spPr>
          <a:xfrm rot="1064820">
            <a:off x="5453372" y="1433815"/>
            <a:ext cx="162176" cy="75570"/>
          </a:xfrm>
          <a:prstGeom prst="rtTriangle">
            <a:avLst/>
          </a:prstGeom>
          <a:solidFill>
            <a:srgbClr val="B33534"/>
          </a:solidFill>
          <a:ln>
            <a:solidFill>
              <a:srgbClr val="B3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Прямоугольный треугольник 403">
            <a:extLst>
              <a:ext uri="{FF2B5EF4-FFF2-40B4-BE49-F238E27FC236}">
                <a16:creationId xmlns:a16="http://schemas.microsoft.com/office/drawing/2014/main" id="{6A648E27-AF2D-407C-B5AF-5F29B0E0CAAA}"/>
              </a:ext>
            </a:extLst>
          </p:cNvPr>
          <p:cNvSpPr/>
          <p:nvPr/>
        </p:nvSpPr>
        <p:spPr>
          <a:xfrm rot="10133529">
            <a:off x="4502990" y="1110912"/>
            <a:ext cx="274253" cy="148053"/>
          </a:xfrm>
          <a:prstGeom prst="rtTriangle">
            <a:avLst/>
          </a:prstGeom>
          <a:solidFill>
            <a:srgbClr val="E9B17D"/>
          </a:solidFill>
          <a:ln>
            <a:solidFill>
              <a:srgbClr val="E9B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Прямоугольный треугольник 404">
            <a:extLst>
              <a:ext uri="{FF2B5EF4-FFF2-40B4-BE49-F238E27FC236}">
                <a16:creationId xmlns:a16="http://schemas.microsoft.com/office/drawing/2014/main" id="{F4FA8846-7A6E-45C6-96AD-FCCA4EBDC3AE}"/>
              </a:ext>
            </a:extLst>
          </p:cNvPr>
          <p:cNvSpPr/>
          <p:nvPr/>
        </p:nvSpPr>
        <p:spPr>
          <a:xfrm rot="403785">
            <a:off x="4309091" y="1001996"/>
            <a:ext cx="299394" cy="55699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Прямоугольный треугольник 405">
            <a:extLst>
              <a:ext uri="{FF2B5EF4-FFF2-40B4-BE49-F238E27FC236}">
                <a16:creationId xmlns:a16="http://schemas.microsoft.com/office/drawing/2014/main" id="{45AB4C7D-D9C3-48A1-A244-A74922B84251}"/>
              </a:ext>
            </a:extLst>
          </p:cNvPr>
          <p:cNvSpPr/>
          <p:nvPr/>
        </p:nvSpPr>
        <p:spPr>
          <a:xfrm rot="11008253">
            <a:off x="4160128" y="1071116"/>
            <a:ext cx="241873" cy="48962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Прямоугольный треугольник 406">
            <a:extLst>
              <a:ext uri="{FF2B5EF4-FFF2-40B4-BE49-F238E27FC236}">
                <a16:creationId xmlns:a16="http://schemas.microsoft.com/office/drawing/2014/main" id="{F1F316B9-6A1D-49AC-B73F-436E8C8A95C8}"/>
              </a:ext>
            </a:extLst>
          </p:cNvPr>
          <p:cNvSpPr/>
          <p:nvPr/>
        </p:nvSpPr>
        <p:spPr>
          <a:xfrm rot="19160949">
            <a:off x="5008653" y="737811"/>
            <a:ext cx="124091" cy="256353"/>
          </a:xfrm>
          <a:prstGeom prst="rtTriangle">
            <a:avLst/>
          </a:prstGeom>
          <a:solidFill>
            <a:srgbClr val="FEB244"/>
          </a:solidFill>
          <a:ln>
            <a:solidFill>
              <a:srgbClr val="FEB2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ый треугольник 407">
            <a:extLst>
              <a:ext uri="{FF2B5EF4-FFF2-40B4-BE49-F238E27FC236}">
                <a16:creationId xmlns:a16="http://schemas.microsoft.com/office/drawing/2014/main" id="{8C58A4E0-A2F6-4F11-A5ED-CEBBF99DC0AF}"/>
              </a:ext>
            </a:extLst>
          </p:cNvPr>
          <p:cNvSpPr/>
          <p:nvPr/>
        </p:nvSpPr>
        <p:spPr>
          <a:xfrm rot="20870059">
            <a:off x="4405008" y="1122870"/>
            <a:ext cx="333401" cy="161254"/>
          </a:xfrm>
          <a:prstGeom prst="rtTriangle">
            <a:avLst/>
          </a:prstGeom>
          <a:solidFill>
            <a:srgbClr val="DB986D"/>
          </a:solidFill>
          <a:ln>
            <a:solidFill>
              <a:srgbClr val="DB9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" name="Прямоугольный треугольник 408">
            <a:extLst>
              <a:ext uri="{FF2B5EF4-FFF2-40B4-BE49-F238E27FC236}">
                <a16:creationId xmlns:a16="http://schemas.microsoft.com/office/drawing/2014/main" id="{E807AD47-2463-4D51-AE39-6EACB8C2CBDE}"/>
              </a:ext>
            </a:extLst>
          </p:cNvPr>
          <p:cNvSpPr/>
          <p:nvPr/>
        </p:nvSpPr>
        <p:spPr>
          <a:xfrm rot="10332731">
            <a:off x="4322661" y="1320446"/>
            <a:ext cx="484215" cy="92635"/>
          </a:xfrm>
          <a:prstGeom prst="rtTriangle">
            <a:avLst/>
          </a:prstGeom>
          <a:solidFill>
            <a:srgbClr val="7F0A0E"/>
          </a:solidFill>
          <a:ln>
            <a:solidFill>
              <a:srgbClr val="7F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Прямоугольный треугольник 409">
            <a:extLst>
              <a:ext uri="{FF2B5EF4-FFF2-40B4-BE49-F238E27FC236}">
                <a16:creationId xmlns:a16="http://schemas.microsoft.com/office/drawing/2014/main" id="{4B8C72AB-1A54-4839-B704-22056D215E17}"/>
              </a:ext>
            </a:extLst>
          </p:cNvPr>
          <p:cNvSpPr/>
          <p:nvPr/>
        </p:nvSpPr>
        <p:spPr>
          <a:xfrm rot="8916383">
            <a:off x="3949017" y="1360955"/>
            <a:ext cx="466955" cy="45719"/>
          </a:xfrm>
          <a:prstGeom prst="rtTriangle">
            <a:avLst/>
          </a:prstGeom>
          <a:solidFill>
            <a:srgbClr val="DF5437"/>
          </a:solidFill>
          <a:ln>
            <a:solidFill>
              <a:srgbClr val="DF5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Прямоугольный треугольник 410">
            <a:extLst>
              <a:ext uri="{FF2B5EF4-FFF2-40B4-BE49-F238E27FC236}">
                <a16:creationId xmlns:a16="http://schemas.microsoft.com/office/drawing/2014/main" id="{262765B6-52A3-4A19-BC05-171BDFBC12E4}"/>
              </a:ext>
            </a:extLst>
          </p:cNvPr>
          <p:cNvSpPr/>
          <p:nvPr/>
        </p:nvSpPr>
        <p:spPr>
          <a:xfrm rot="17127896">
            <a:off x="4034102" y="1350381"/>
            <a:ext cx="168632" cy="186333"/>
          </a:xfrm>
          <a:prstGeom prst="rtTriangle">
            <a:avLst/>
          </a:prstGeom>
          <a:solidFill>
            <a:srgbClr val="EB6A42"/>
          </a:solidFill>
          <a:ln>
            <a:solidFill>
              <a:srgbClr val="EB6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Равнобедренный треугольник 411">
            <a:extLst>
              <a:ext uri="{FF2B5EF4-FFF2-40B4-BE49-F238E27FC236}">
                <a16:creationId xmlns:a16="http://schemas.microsoft.com/office/drawing/2014/main" id="{7412B3A3-B097-40B3-B960-C856E1699234}"/>
              </a:ext>
            </a:extLst>
          </p:cNvPr>
          <p:cNvSpPr/>
          <p:nvPr/>
        </p:nvSpPr>
        <p:spPr>
          <a:xfrm rot="6237307">
            <a:off x="4225373" y="1420026"/>
            <a:ext cx="112058" cy="91924"/>
          </a:xfrm>
          <a:prstGeom prst="triangle">
            <a:avLst/>
          </a:prstGeom>
          <a:solidFill>
            <a:srgbClr val="BF4335"/>
          </a:solidFill>
          <a:ln>
            <a:solidFill>
              <a:srgbClr val="BF4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Прямоугольный треугольник 412">
            <a:extLst>
              <a:ext uri="{FF2B5EF4-FFF2-40B4-BE49-F238E27FC236}">
                <a16:creationId xmlns:a16="http://schemas.microsoft.com/office/drawing/2014/main" id="{E1C9FE16-3DC6-4104-92E4-DC149E15DC75}"/>
              </a:ext>
            </a:extLst>
          </p:cNvPr>
          <p:cNvSpPr/>
          <p:nvPr/>
        </p:nvSpPr>
        <p:spPr>
          <a:xfrm rot="18251422">
            <a:off x="4880382" y="1394418"/>
            <a:ext cx="243615" cy="257345"/>
          </a:xfrm>
          <a:prstGeom prst="rtTriangle">
            <a:avLst/>
          </a:prstGeom>
          <a:solidFill>
            <a:srgbClr val="C9543A"/>
          </a:solidFill>
          <a:ln>
            <a:solidFill>
              <a:srgbClr val="C95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Прямоугольный треугольник 413">
            <a:extLst>
              <a:ext uri="{FF2B5EF4-FFF2-40B4-BE49-F238E27FC236}">
                <a16:creationId xmlns:a16="http://schemas.microsoft.com/office/drawing/2014/main" id="{CBB42471-E272-4996-81D9-B8E83E4B3354}"/>
              </a:ext>
            </a:extLst>
          </p:cNvPr>
          <p:cNvSpPr/>
          <p:nvPr/>
        </p:nvSpPr>
        <p:spPr>
          <a:xfrm rot="7505395">
            <a:off x="4965000" y="1397087"/>
            <a:ext cx="154896" cy="183884"/>
          </a:xfrm>
          <a:prstGeom prst="rtTriangle">
            <a:avLst/>
          </a:prstGeom>
          <a:solidFill>
            <a:srgbClr val="EB8263"/>
          </a:solidFill>
          <a:ln>
            <a:solidFill>
              <a:srgbClr val="EB82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ый треугольник 414">
            <a:extLst>
              <a:ext uri="{FF2B5EF4-FFF2-40B4-BE49-F238E27FC236}">
                <a16:creationId xmlns:a16="http://schemas.microsoft.com/office/drawing/2014/main" id="{E175713F-A711-41BD-B007-934E44781211}"/>
              </a:ext>
            </a:extLst>
          </p:cNvPr>
          <p:cNvSpPr/>
          <p:nvPr/>
        </p:nvSpPr>
        <p:spPr>
          <a:xfrm rot="12180074">
            <a:off x="4796428" y="1328147"/>
            <a:ext cx="144746" cy="95297"/>
          </a:xfrm>
          <a:prstGeom prst="rtTriangle">
            <a:avLst/>
          </a:prstGeom>
          <a:solidFill>
            <a:srgbClr val="DC475C"/>
          </a:solidFill>
          <a:ln>
            <a:solidFill>
              <a:srgbClr val="DC47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ый треугольник 415">
            <a:extLst>
              <a:ext uri="{FF2B5EF4-FFF2-40B4-BE49-F238E27FC236}">
                <a16:creationId xmlns:a16="http://schemas.microsoft.com/office/drawing/2014/main" id="{8BF0F9D1-2162-49C7-94F5-E6821150C062}"/>
              </a:ext>
            </a:extLst>
          </p:cNvPr>
          <p:cNvSpPr/>
          <p:nvPr/>
        </p:nvSpPr>
        <p:spPr>
          <a:xfrm rot="11129794">
            <a:off x="4336538" y="1399059"/>
            <a:ext cx="521488" cy="105868"/>
          </a:xfrm>
          <a:prstGeom prst="rtTriangle">
            <a:avLst/>
          </a:prstGeom>
          <a:solidFill>
            <a:srgbClr val="B31D22"/>
          </a:solidFill>
          <a:ln>
            <a:solidFill>
              <a:srgbClr val="B31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ый треугольник 416">
            <a:extLst>
              <a:ext uri="{FF2B5EF4-FFF2-40B4-BE49-F238E27FC236}">
                <a16:creationId xmlns:a16="http://schemas.microsoft.com/office/drawing/2014/main" id="{9606BC65-182C-4761-8C0E-1A50BE5523B7}"/>
              </a:ext>
            </a:extLst>
          </p:cNvPr>
          <p:cNvSpPr/>
          <p:nvPr/>
        </p:nvSpPr>
        <p:spPr>
          <a:xfrm rot="11906057">
            <a:off x="4260984" y="1463720"/>
            <a:ext cx="467833" cy="161082"/>
          </a:xfrm>
          <a:prstGeom prst="rtTriangle">
            <a:avLst/>
          </a:prstGeom>
          <a:solidFill>
            <a:srgbClr val="690C23"/>
          </a:solidFill>
          <a:ln>
            <a:solidFill>
              <a:srgbClr val="690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Прямоугольный треугольник 417">
            <a:extLst>
              <a:ext uri="{FF2B5EF4-FFF2-40B4-BE49-F238E27FC236}">
                <a16:creationId xmlns:a16="http://schemas.microsoft.com/office/drawing/2014/main" id="{ACBC0B81-041C-4767-A229-65E314207991}"/>
              </a:ext>
            </a:extLst>
          </p:cNvPr>
          <p:cNvSpPr/>
          <p:nvPr/>
        </p:nvSpPr>
        <p:spPr>
          <a:xfrm rot="1892603">
            <a:off x="4724580" y="1619309"/>
            <a:ext cx="369851" cy="213179"/>
          </a:xfrm>
          <a:prstGeom prst="rtTriangle">
            <a:avLst/>
          </a:prstGeom>
          <a:solidFill>
            <a:srgbClr val="8F1629"/>
          </a:solidFill>
          <a:ln>
            <a:solidFill>
              <a:srgbClr val="8F1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Прямоугольный треугольник 420">
            <a:extLst>
              <a:ext uri="{FF2B5EF4-FFF2-40B4-BE49-F238E27FC236}">
                <a16:creationId xmlns:a16="http://schemas.microsoft.com/office/drawing/2014/main" id="{232E7D96-6A0C-4B64-9CA9-F3E4C0DCC1CD}"/>
              </a:ext>
            </a:extLst>
          </p:cNvPr>
          <p:cNvSpPr/>
          <p:nvPr/>
        </p:nvSpPr>
        <p:spPr>
          <a:xfrm rot="1748344">
            <a:off x="5159018" y="1516325"/>
            <a:ext cx="223888" cy="236279"/>
          </a:xfrm>
          <a:prstGeom prst="rtTriangle">
            <a:avLst/>
          </a:prstGeom>
          <a:solidFill>
            <a:srgbClr val="C2423E"/>
          </a:solidFill>
          <a:ln>
            <a:solidFill>
              <a:srgbClr val="C242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2" name="Прямоугольный треугольник 421">
            <a:extLst>
              <a:ext uri="{FF2B5EF4-FFF2-40B4-BE49-F238E27FC236}">
                <a16:creationId xmlns:a16="http://schemas.microsoft.com/office/drawing/2014/main" id="{2476FD84-1597-40DA-B430-513BB05CE322}"/>
              </a:ext>
            </a:extLst>
          </p:cNvPr>
          <p:cNvSpPr/>
          <p:nvPr/>
        </p:nvSpPr>
        <p:spPr>
          <a:xfrm rot="12314498">
            <a:off x="4893197" y="1159910"/>
            <a:ext cx="237436" cy="169155"/>
          </a:xfrm>
          <a:prstGeom prst="rtTriangle">
            <a:avLst/>
          </a:prstGeom>
          <a:solidFill>
            <a:srgbClr val="D25746"/>
          </a:solidFill>
          <a:ln>
            <a:solidFill>
              <a:srgbClr val="D25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Прямоугольный треугольник 422">
            <a:extLst>
              <a:ext uri="{FF2B5EF4-FFF2-40B4-BE49-F238E27FC236}">
                <a16:creationId xmlns:a16="http://schemas.microsoft.com/office/drawing/2014/main" id="{E4EE4366-4175-4276-9C13-1E58701C604A}"/>
              </a:ext>
            </a:extLst>
          </p:cNvPr>
          <p:cNvSpPr/>
          <p:nvPr/>
        </p:nvSpPr>
        <p:spPr>
          <a:xfrm rot="580229">
            <a:off x="4848777" y="1114677"/>
            <a:ext cx="170174" cy="189343"/>
          </a:xfrm>
          <a:prstGeom prst="rtTriangle">
            <a:avLst/>
          </a:prstGeom>
          <a:solidFill>
            <a:srgbClr val="B7443A"/>
          </a:solidFill>
          <a:ln>
            <a:solidFill>
              <a:srgbClr val="B7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4" name="Прямоугольный треугольник 423">
            <a:extLst>
              <a:ext uri="{FF2B5EF4-FFF2-40B4-BE49-F238E27FC236}">
                <a16:creationId xmlns:a16="http://schemas.microsoft.com/office/drawing/2014/main" id="{87AE6C3C-4668-46D2-9979-B97FA39924AB}"/>
              </a:ext>
            </a:extLst>
          </p:cNvPr>
          <p:cNvSpPr/>
          <p:nvPr/>
        </p:nvSpPr>
        <p:spPr>
          <a:xfrm rot="4696779">
            <a:off x="5414341" y="1535740"/>
            <a:ext cx="109382" cy="286254"/>
          </a:xfrm>
          <a:prstGeom prst="rtTriangle">
            <a:avLst/>
          </a:prstGeom>
          <a:solidFill>
            <a:srgbClr val="B64338"/>
          </a:solidFill>
          <a:ln>
            <a:solidFill>
              <a:srgbClr val="B64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5" name="Прямоугольный треугольник 424">
            <a:extLst>
              <a:ext uri="{FF2B5EF4-FFF2-40B4-BE49-F238E27FC236}">
                <a16:creationId xmlns:a16="http://schemas.microsoft.com/office/drawing/2014/main" id="{9A477DC9-65B7-41F4-BD75-E780C2131A61}"/>
              </a:ext>
            </a:extLst>
          </p:cNvPr>
          <p:cNvSpPr/>
          <p:nvPr/>
        </p:nvSpPr>
        <p:spPr>
          <a:xfrm rot="1009638">
            <a:off x="5344740" y="1896759"/>
            <a:ext cx="116236" cy="258369"/>
          </a:xfrm>
          <a:prstGeom prst="rtTriangle">
            <a:avLst/>
          </a:prstGeom>
          <a:solidFill>
            <a:srgbClr val="FBEAC0"/>
          </a:solidFill>
          <a:ln>
            <a:solidFill>
              <a:srgbClr val="FB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6" name="Прямоугольный треугольник 425">
            <a:extLst>
              <a:ext uri="{FF2B5EF4-FFF2-40B4-BE49-F238E27FC236}">
                <a16:creationId xmlns:a16="http://schemas.microsoft.com/office/drawing/2014/main" id="{DEBBE138-8557-4874-A66F-59994529E527}"/>
              </a:ext>
            </a:extLst>
          </p:cNvPr>
          <p:cNvSpPr/>
          <p:nvPr/>
        </p:nvSpPr>
        <p:spPr>
          <a:xfrm rot="5400000">
            <a:off x="5078048" y="1834550"/>
            <a:ext cx="236272" cy="191081"/>
          </a:xfrm>
          <a:prstGeom prst="rtTriangle">
            <a:avLst/>
          </a:prstGeom>
          <a:solidFill>
            <a:srgbClr val="AF2E2C"/>
          </a:solidFill>
          <a:ln>
            <a:solidFill>
              <a:srgbClr val="AF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Прямоугольный треугольник 426">
            <a:extLst>
              <a:ext uri="{FF2B5EF4-FFF2-40B4-BE49-F238E27FC236}">
                <a16:creationId xmlns:a16="http://schemas.microsoft.com/office/drawing/2014/main" id="{0D371542-90E9-412A-BC49-C451D1CA0C75}"/>
              </a:ext>
            </a:extLst>
          </p:cNvPr>
          <p:cNvSpPr/>
          <p:nvPr/>
        </p:nvSpPr>
        <p:spPr>
          <a:xfrm rot="11279090">
            <a:off x="4699381" y="1915317"/>
            <a:ext cx="353295" cy="177088"/>
          </a:xfrm>
          <a:prstGeom prst="rtTriangle">
            <a:avLst/>
          </a:prstGeom>
          <a:solidFill>
            <a:srgbClr val="7B030F"/>
          </a:solidFill>
          <a:ln>
            <a:solidFill>
              <a:srgbClr val="7B0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8" name="Прямоугольный треугольник 427">
            <a:extLst>
              <a:ext uri="{FF2B5EF4-FFF2-40B4-BE49-F238E27FC236}">
                <a16:creationId xmlns:a16="http://schemas.microsoft.com/office/drawing/2014/main" id="{FACEFF10-D03E-49F0-9C91-BEAB6C5B7409}"/>
              </a:ext>
            </a:extLst>
          </p:cNvPr>
          <p:cNvSpPr/>
          <p:nvPr/>
        </p:nvSpPr>
        <p:spPr>
          <a:xfrm rot="20127269">
            <a:off x="4948145" y="1598191"/>
            <a:ext cx="94516" cy="256191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9" name="Прямоугольный треугольник 428">
            <a:extLst>
              <a:ext uri="{FF2B5EF4-FFF2-40B4-BE49-F238E27FC236}">
                <a16:creationId xmlns:a16="http://schemas.microsoft.com/office/drawing/2014/main" id="{8219EED8-D89E-424F-B51D-F9756449F31C}"/>
              </a:ext>
            </a:extLst>
          </p:cNvPr>
          <p:cNvSpPr/>
          <p:nvPr/>
        </p:nvSpPr>
        <p:spPr>
          <a:xfrm rot="10537614">
            <a:off x="4210699" y="1703544"/>
            <a:ext cx="448906" cy="98772"/>
          </a:xfrm>
          <a:prstGeom prst="rtTriangle">
            <a:avLst/>
          </a:prstGeom>
          <a:solidFill>
            <a:srgbClr val="DC4E36"/>
          </a:solidFill>
          <a:ln>
            <a:solidFill>
              <a:srgbClr val="DC4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Прямоугольный треугольник 429">
            <a:extLst>
              <a:ext uri="{FF2B5EF4-FFF2-40B4-BE49-F238E27FC236}">
                <a16:creationId xmlns:a16="http://schemas.microsoft.com/office/drawing/2014/main" id="{2E5A1F0D-912F-481C-BF15-DBA9CAF28CBC}"/>
              </a:ext>
            </a:extLst>
          </p:cNvPr>
          <p:cNvSpPr/>
          <p:nvPr/>
        </p:nvSpPr>
        <p:spPr>
          <a:xfrm rot="7652384">
            <a:off x="4723165" y="1742802"/>
            <a:ext cx="96450" cy="211764"/>
          </a:xfrm>
          <a:prstGeom prst="rtTriangle">
            <a:avLst/>
          </a:prstGeom>
          <a:solidFill>
            <a:srgbClr val="933D43"/>
          </a:solidFill>
          <a:ln>
            <a:solidFill>
              <a:srgbClr val="93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1" name="Прямоугольный треугольник 430">
            <a:extLst>
              <a:ext uri="{FF2B5EF4-FFF2-40B4-BE49-F238E27FC236}">
                <a16:creationId xmlns:a16="http://schemas.microsoft.com/office/drawing/2014/main" id="{B6C4C725-BD0A-46EA-AFE2-567049FE3E6C}"/>
              </a:ext>
            </a:extLst>
          </p:cNvPr>
          <p:cNvSpPr/>
          <p:nvPr/>
        </p:nvSpPr>
        <p:spPr>
          <a:xfrm rot="17106772">
            <a:off x="4249410" y="1545722"/>
            <a:ext cx="100568" cy="457377"/>
          </a:xfrm>
          <a:prstGeom prst="rtTriangle">
            <a:avLst/>
          </a:prstGeom>
          <a:solidFill>
            <a:srgbClr val="E94C4B"/>
          </a:solidFill>
          <a:ln>
            <a:solidFill>
              <a:srgbClr val="E94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2" name="Прямоугольный треугольник 431">
            <a:extLst>
              <a:ext uri="{FF2B5EF4-FFF2-40B4-BE49-F238E27FC236}">
                <a16:creationId xmlns:a16="http://schemas.microsoft.com/office/drawing/2014/main" id="{3B12BF4D-0B36-48D7-8C9B-6EE1CFB5CBCE}"/>
              </a:ext>
            </a:extLst>
          </p:cNvPr>
          <p:cNvSpPr/>
          <p:nvPr/>
        </p:nvSpPr>
        <p:spPr>
          <a:xfrm rot="9166029">
            <a:off x="4069089" y="1863128"/>
            <a:ext cx="200319" cy="105872"/>
          </a:xfrm>
          <a:prstGeom prst="rtTriangle">
            <a:avLst/>
          </a:prstGeom>
          <a:solidFill>
            <a:srgbClr val="E54652"/>
          </a:solidFill>
          <a:ln>
            <a:solidFill>
              <a:srgbClr val="E54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3" name="Прямоугольный треугольник 432">
            <a:extLst>
              <a:ext uri="{FF2B5EF4-FFF2-40B4-BE49-F238E27FC236}">
                <a16:creationId xmlns:a16="http://schemas.microsoft.com/office/drawing/2014/main" id="{2DBA29A0-7310-4AF4-9487-2CA7DFDE8ACC}"/>
              </a:ext>
            </a:extLst>
          </p:cNvPr>
          <p:cNvSpPr/>
          <p:nvPr/>
        </p:nvSpPr>
        <p:spPr>
          <a:xfrm rot="9674836">
            <a:off x="4313517" y="1938333"/>
            <a:ext cx="374471" cy="182938"/>
          </a:xfrm>
          <a:prstGeom prst="rtTriangle">
            <a:avLst/>
          </a:prstGeom>
          <a:solidFill>
            <a:srgbClr val="F1832E"/>
          </a:solidFill>
          <a:ln>
            <a:solidFill>
              <a:srgbClr val="F18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4" name="Равнобедренный треугольник 433">
            <a:extLst>
              <a:ext uri="{FF2B5EF4-FFF2-40B4-BE49-F238E27FC236}">
                <a16:creationId xmlns:a16="http://schemas.microsoft.com/office/drawing/2014/main" id="{32B196E2-AEAF-4F6C-96F0-FC72A368EEA5}"/>
              </a:ext>
            </a:extLst>
          </p:cNvPr>
          <p:cNvSpPr/>
          <p:nvPr/>
        </p:nvSpPr>
        <p:spPr>
          <a:xfrm rot="5049936">
            <a:off x="4334983" y="1843034"/>
            <a:ext cx="100424" cy="137694"/>
          </a:xfrm>
          <a:prstGeom prst="triangle">
            <a:avLst/>
          </a:prstGeom>
          <a:solidFill>
            <a:srgbClr val="EB4555"/>
          </a:solidFill>
          <a:ln>
            <a:solidFill>
              <a:srgbClr val="EB4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Прямоугольный треугольник 434">
            <a:extLst>
              <a:ext uri="{FF2B5EF4-FFF2-40B4-BE49-F238E27FC236}">
                <a16:creationId xmlns:a16="http://schemas.microsoft.com/office/drawing/2014/main" id="{AD1CE997-46DA-467C-A34F-E57ED2EB8D2E}"/>
              </a:ext>
            </a:extLst>
          </p:cNvPr>
          <p:cNvSpPr/>
          <p:nvPr/>
        </p:nvSpPr>
        <p:spPr>
          <a:xfrm rot="452222">
            <a:off x="4724030" y="1971501"/>
            <a:ext cx="201009" cy="87647"/>
          </a:xfrm>
          <a:prstGeom prst="rtTriangle">
            <a:avLst/>
          </a:prstGeom>
          <a:solidFill>
            <a:srgbClr val="E87934"/>
          </a:solidFill>
          <a:ln>
            <a:solidFill>
              <a:srgbClr val="E879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Прямоугольный треугольник 435">
            <a:extLst>
              <a:ext uri="{FF2B5EF4-FFF2-40B4-BE49-F238E27FC236}">
                <a16:creationId xmlns:a16="http://schemas.microsoft.com/office/drawing/2014/main" id="{B3434F6C-C99D-44DC-BD34-E2E8C0A160B2}"/>
              </a:ext>
            </a:extLst>
          </p:cNvPr>
          <p:cNvSpPr/>
          <p:nvPr/>
        </p:nvSpPr>
        <p:spPr>
          <a:xfrm rot="9419145">
            <a:off x="3903059" y="2116276"/>
            <a:ext cx="446605" cy="141078"/>
          </a:xfrm>
          <a:prstGeom prst="rtTriangle">
            <a:avLst/>
          </a:prstGeom>
          <a:solidFill>
            <a:srgbClr val="B93C26"/>
          </a:solidFill>
          <a:ln>
            <a:solidFill>
              <a:srgbClr val="B9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7" name="Прямоугольный треугольник 436">
            <a:extLst>
              <a:ext uri="{FF2B5EF4-FFF2-40B4-BE49-F238E27FC236}">
                <a16:creationId xmlns:a16="http://schemas.microsoft.com/office/drawing/2014/main" id="{7DEABB58-EF6C-4930-9C81-2CC7B768C44D}"/>
              </a:ext>
            </a:extLst>
          </p:cNvPr>
          <p:cNvSpPr/>
          <p:nvPr/>
        </p:nvSpPr>
        <p:spPr>
          <a:xfrm rot="6431960">
            <a:off x="4524140" y="2067031"/>
            <a:ext cx="163119" cy="363235"/>
          </a:xfrm>
          <a:prstGeom prst="rtTriangle">
            <a:avLst/>
          </a:prstGeom>
          <a:solidFill>
            <a:srgbClr val="F19157"/>
          </a:solidFill>
          <a:ln>
            <a:solidFill>
              <a:srgbClr val="F19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8" name="Прямоугольный треугольник 437">
            <a:extLst>
              <a:ext uri="{FF2B5EF4-FFF2-40B4-BE49-F238E27FC236}">
                <a16:creationId xmlns:a16="http://schemas.microsoft.com/office/drawing/2014/main" id="{4A48CC5C-486C-4D13-8DC9-5B01E0B9575A}"/>
              </a:ext>
            </a:extLst>
          </p:cNvPr>
          <p:cNvSpPr/>
          <p:nvPr/>
        </p:nvSpPr>
        <p:spPr>
          <a:xfrm rot="17235773">
            <a:off x="4689517" y="1809475"/>
            <a:ext cx="122799" cy="597622"/>
          </a:xfrm>
          <a:prstGeom prst="rtTriangle">
            <a:avLst/>
          </a:prstGeom>
          <a:solidFill>
            <a:srgbClr val="620005"/>
          </a:solidFill>
          <a:ln>
            <a:solidFill>
              <a:srgbClr val="65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9" name="Равнобедренный треугольник 438">
            <a:extLst>
              <a:ext uri="{FF2B5EF4-FFF2-40B4-BE49-F238E27FC236}">
                <a16:creationId xmlns:a16="http://schemas.microsoft.com/office/drawing/2014/main" id="{8014F7C1-ABD8-4EEC-9D61-9CCB28119207}"/>
              </a:ext>
            </a:extLst>
          </p:cNvPr>
          <p:cNvSpPr/>
          <p:nvPr/>
        </p:nvSpPr>
        <p:spPr>
          <a:xfrm rot="16639255">
            <a:off x="4769940" y="2165192"/>
            <a:ext cx="107780" cy="267455"/>
          </a:xfrm>
          <a:prstGeom prst="triangle">
            <a:avLst/>
          </a:prstGeom>
          <a:solidFill>
            <a:srgbClr val="250003"/>
          </a:solidFill>
          <a:ln>
            <a:solidFill>
              <a:srgbClr val="25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" name="Прямоугольный треугольник 439">
            <a:extLst>
              <a:ext uri="{FF2B5EF4-FFF2-40B4-BE49-F238E27FC236}">
                <a16:creationId xmlns:a16="http://schemas.microsoft.com/office/drawing/2014/main" id="{C7DC8809-76A2-463B-BF21-71AC65ED3F24}"/>
              </a:ext>
            </a:extLst>
          </p:cNvPr>
          <p:cNvSpPr/>
          <p:nvPr/>
        </p:nvSpPr>
        <p:spPr>
          <a:xfrm rot="6640659">
            <a:off x="4678459" y="2259405"/>
            <a:ext cx="72551" cy="200664"/>
          </a:xfrm>
          <a:prstGeom prst="rtTriangle">
            <a:avLst/>
          </a:prstGeom>
          <a:solidFill>
            <a:srgbClr val="77171A"/>
          </a:solidFill>
          <a:ln>
            <a:solidFill>
              <a:srgbClr val="7717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1" name="Прямоугольный треугольник 440">
            <a:extLst>
              <a:ext uri="{FF2B5EF4-FFF2-40B4-BE49-F238E27FC236}">
                <a16:creationId xmlns:a16="http://schemas.microsoft.com/office/drawing/2014/main" id="{27AB4526-6876-4602-925E-2C6884001E18}"/>
              </a:ext>
            </a:extLst>
          </p:cNvPr>
          <p:cNvSpPr/>
          <p:nvPr/>
        </p:nvSpPr>
        <p:spPr>
          <a:xfrm rot="10167971">
            <a:off x="4197716" y="2326876"/>
            <a:ext cx="382838" cy="123945"/>
          </a:xfrm>
          <a:prstGeom prst="rtTriangle">
            <a:avLst/>
          </a:prstGeom>
          <a:solidFill>
            <a:srgbClr val="F9EEC1"/>
          </a:solidFill>
          <a:ln>
            <a:solidFill>
              <a:srgbClr val="F9E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2" name="Прямоугольный треугольник 441">
            <a:extLst>
              <a:ext uri="{FF2B5EF4-FFF2-40B4-BE49-F238E27FC236}">
                <a16:creationId xmlns:a16="http://schemas.microsoft.com/office/drawing/2014/main" id="{FF5FFDD4-8196-433E-923C-9307035F9A33}"/>
              </a:ext>
            </a:extLst>
          </p:cNvPr>
          <p:cNvSpPr/>
          <p:nvPr/>
        </p:nvSpPr>
        <p:spPr>
          <a:xfrm rot="21312266">
            <a:off x="4155426" y="2374938"/>
            <a:ext cx="261434" cy="82835"/>
          </a:xfrm>
          <a:prstGeom prst="rtTriangle">
            <a:avLst/>
          </a:prstGeom>
          <a:solidFill>
            <a:srgbClr val="FCEAC0"/>
          </a:solidFill>
          <a:ln>
            <a:solidFill>
              <a:srgbClr val="FC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3" name="Прямоугольный треугольник 442">
            <a:extLst>
              <a:ext uri="{FF2B5EF4-FFF2-40B4-BE49-F238E27FC236}">
                <a16:creationId xmlns:a16="http://schemas.microsoft.com/office/drawing/2014/main" id="{8F29AA83-5093-485D-8E67-A518A78F3772}"/>
              </a:ext>
            </a:extLst>
          </p:cNvPr>
          <p:cNvSpPr/>
          <p:nvPr/>
        </p:nvSpPr>
        <p:spPr>
          <a:xfrm rot="15928924">
            <a:off x="3839358" y="2349956"/>
            <a:ext cx="286159" cy="368677"/>
          </a:xfrm>
          <a:prstGeom prst="rtTriangle">
            <a:avLst/>
          </a:prstGeom>
          <a:solidFill>
            <a:srgbClr val="F3B36F"/>
          </a:solidFill>
          <a:ln>
            <a:solidFill>
              <a:srgbClr val="F3B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4" name="Прямоугольный треугольник 443">
            <a:extLst>
              <a:ext uri="{FF2B5EF4-FFF2-40B4-BE49-F238E27FC236}">
                <a16:creationId xmlns:a16="http://schemas.microsoft.com/office/drawing/2014/main" id="{7B2CE9DA-E4FD-411D-8FDD-AECA571A7647}"/>
              </a:ext>
            </a:extLst>
          </p:cNvPr>
          <p:cNvSpPr/>
          <p:nvPr/>
        </p:nvSpPr>
        <p:spPr>
          <a:xfrm rot="5400000">
            <a:off x="4211066" y="2476692"/>
            <a:ext cx="168439" cy="177181"/>
          </a:xfrm>
          <a:prstGeom prst="rtTriangle">
            <a:avLst/>
          </a:prstGeom>
          <a:solidFill>
            <a:srgbClr val="E08E53"/>
          </a:solidFill>
          <a:ln>
            <a:solidFill>
              <a:srgbClr val="E08E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5" name="Прямоугольный треугольник 444">
            <a:extLst>
              <a:ext uri="{FF2B5EF4-FFF2-40B4-BE49-F238E27FC236}">
                <a16:creationId xmlns:a16="http://schemas.microsoft.com/office/drawing/2014/main" id="{27C7366B-DC03-41A1-B57A-C71456F3622D}"/>
              </a:ext>
            </a:extLst>
          </p:cNvPr>
          <p:cNvSpPr/>
          <p:nvPr/>
        </p:nvSpPr>
        <p:spPr>
          <a:xfrm rot="8060416">
            <a:off x="3973784" y="2656321"/>
            <a:ext cx="606712" cy="163004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6" name="Прямоугольный треугольник 445">
            <a:extLst>
              <a:ext uri="{FF2B5EF4-FFF2-40B4-BE49-F238E27FC236}">
                <a16:creationId xmlns:a16="http://schemas.microsoft.com/office/drawing/2014/main" id="{636C706F-E3C4-45C4-A697-969DC7EA3F0C}"/>
              </a:ext>
            </a:extLst>
          </p:cNvPr>
          <p:cNvSpPr/>
          <p:nvPr/>
        </p:nvSpPr>
        <p:spPr>
          <a:xfrm rot="18593217">
            <a:off x="4477448" y="2346492"/>
            <a:ext cx="239436" cy="165017"/>
          </a:xfrm>
          <a:prstGeom prst="rtTriangle">
            <a:avLst/>
          </a:prstGeom>
          <a:solidFill>
            <a:srgbClr val="E15F2D"/>
          </a:solidFill>
          <a:ln>
            <a:solidFill>
              <a:srgbClr val="E15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7" name="Прямоугольный треугольник 446">
            <a:extLst>
              <a:ext uri="{FF2B5EF4-FFF2-40B4-BE49-F238E27FC236}">
                <a16:creationId xmlns:a16="http://schemas.microsoft.com/office/drawing/2014/main" id="{592FEC19-5CC0-4458-9224-B80B5E7A92F7}"/>
              </a:ext>
            </a:extLst>
          </p:cNvPr>
          <p:cNvSpPr/>
          <p:nvPr/>
        </p:nvSpPr>
        <p:spPr>
          <a:xfrm rot="13701607">
            <a:off x="4650824" y="2297733"/>
            <a:ext cx="81491" cy="393541"/>
          </a:xfrm>
          <a:prstGeom prst="rtTriangle">
            <a:avLst/>
          </a:prstGeom>
          <a:solidFill>
            <a:srgbClr val="AE3E15"/>
          </a:solidFill>
          <a:ln>
            <a:solidFill>
              <a:srgbClr val="AE3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8" name="Прямоугольный треугольник 447">
            <a:extLst>
              <a:ext uri="{FF2B5EF4-FFF2-40B4-BE49-F238E27FC236}">
                <a16:creationId xmlns:a16="http://schemas.microsoft.com/office/drawing/2014/main" id="{82B01405-3D92-424C-B936-AA5A4ED00C19}"/>
              </a:ext>
            </a:extLst>
          </p:cNvPr>
          <p:cNvSpPr/>
          <p:nvPr/>
        </p:nvSpPr>
        <p:spPr>
          <a:xfrm rot="15852498">
            <a:off x="4713962" y="2336644"/>
            <a:ext cx="369208" cy="298317"/>
          </a:xfrm>
          <a:prstGeom prst="rtTriangle">
            <a:avLst/>
          </a:prstGeom>
          <a:solidFill>
            <a:srgbClr val="F4B86F"/>
          </a:solidFill>
          <a:ln>
            <a:solidFill>
              <a:srgbClr val="F4B8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9" name="Прямоугольный треугольник 448">
            <a:extLst>
              <a:ext uri="{FF2B5EF4-FFF2-40B4-BE49-F238E27FC236}">
                <a16:creationId xmlns:a16="http://schemas.microsoft.com/office/drawing/2014/main" id="{CE312088-905D-4D55-86AD-8BC7E3F5482F}"/>
              </a:ext>
            </a:extLst>
          </p:cNvPr>
          <p:cNvSpPr/>
          <p:nvPr/>
        </p:nvSpPr>
        <p:spPr>
          <a:xfrm rot="2867662">
            <a:off x="4762621" y="2362767"/>
            <a:ext cx="90129" cy="425638"/>
          </a:xfrm>
          <a:prstGeom prst="rtTriangle">
            <a:avLst/>
          </a:prstGeom>
          <a:solidFill>
            <a:srgbClr val="FCC386"/>
          </a:solidFill>
          <a:ln>
            <a:solidFill>
              <a:srgbClr val="FCC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Прямоугольный треугольник 449">
            <a:extLst>
              <a:ext uri="{FF2B5EF4-FFF2-40B4-BE49-F238E27FC236}">
                <a16:creationId xmlns:a16="http://schemas.microsoft.com/office/drawing/2014/main" id="{F40011DA-ABE2-4CE0-955F-A74A212CEE35}"/>
              </a:ext>
            </a:extLst>
          </p:cNvPr>
          <p:cNvSpPr/>
          <p:nvPr/>
        </p:nvSpPr>
        <p:spPr>
          <a:xfrm rot="8054482">
            <a:off x="4542750" y="2786945"/>
            <a:ext cx="332824" cy="102214"/>
          </a:xfrm>
          <a:prstGeom prst="rtTriangle">
            <a:avLst/>
          </a:prstGeom>
          <a:solidFill>
            <a:srgbClr val="F9B973"/>
          </a:solidFill>
          <a:ln>
            <a:solidFill>
              <a:srgbClr val="F9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1" name="Прямоугольный треугольник 450">
            <a:extLst>
              <a:ext uri="{FF2B5EF4-FFF2-40B4-BE49-F238E27FC236}">
                <a16:creationId xmlns:a16="http://schemas.microsoft.com/office/drawing/2014/main" id="{DA85A697-897B-4691-B749-D6473BF2D886}"/>
              </a:ext>
            </a:extLst>
          </p:cNvPr>
          <p:cNvSpPr/>
          <p:nvPr/>
        </p:nvSpPr>
        <p:spPr>
          <a:xfrm rot="3616118">
            <a:off x="4200894" y="2562867"/>
            <a:ext cx="259343" cy="666454"/>
          </a:xfrm>
          <a:prstGeom prst="rtTriangle">
            <a:avLst/>
          </a:prstGeom>
          <a:solidFill>
            <a:srgbClr val="B25C46"/>
          </a:solidFill>
          <a:ln>
            <a:solidFill>
              <a:srgbClr val="B25C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2" name="Прямоугольный треугольник 451">
            <a:extLst>
              <a:ext uri="{FF2B5EF4-FFF2-40B4-BE49-F238E27FC236}">
                <a16:creationId xmlns:a16="http://schemas.microsoft.com/office/drawing/2014/main" id="{FC870366-9212-4796-8AA6-926AC938BDB1}"/>
              </a:ext>
            </a:extLst>
          </p:cNvPr>
          <p:cNvSpPr/>
          <p:nvPr/>
        </p:nvSpPr>
        <p:spPr>
          <a:xfrm rot="15888101">
            <a:off x="3818862" y="2987013"/>
            <a:ext cx="169570" cy="129925"/>
          </a:xfrm>
          <a:prstGeom prst="rtTriangle">
            <a:avLst/>
          </a:prstGeom>
          <a:solidFill>
            <a:srgbClr val="AE7058"/>
          </a:solidFill>
          <a:ln>
            <a:solidFill>
              <a:srgbClr val="AE7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Прямоугольный треугольник 452">
            <a:extLst>
              <a:ext uri="{FF2B5EF4-FFF2-40B4-BE49-F238E27FC236}">
                <a16:creationId xmlns:a16="http://schemas.microsoft.com/office/drawing/2014/main" id="{FA1F69AA-BDC4-464E-B4AB-3B76E6FA858F}"/>
              </a:ext>
            </a:extLst>
          </p:cNvPr>
          <p:cNvSpPr/>
          <p:nvPr/>
        </p:nvSpPr>
        <p:spPr>
          <a:xfrm rot="12000291">
            <a:off x="3974730" y="3125634"/>
            <a:ext cx="67583" cy="149259"/>
          </a:xfrm>
          <a:prstGeom prst="rtTriangle">
            <a:avLst/>
          </a:prstGeom>
          <a:solidFill>
            <a:srgbClr val="B35E44"/>
          </a:solidFill>
          <a:ln>
            <a:solidFill>
              <a:srgbClr val="B35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6" name="Прямоугольный треугольник 455">
            <a:extLst>
              <a:ext uri="{FF2B5EF4-FFF2-40B4-BE49-F238E27FC236}">
                <a16:creationId xmlns:a16="http://schemas.microsoft.com/office/drawing/2014/main" id="{16F6C2EE-6B4B-4153-959B-C18CF396DE89}"/>
              </a:ext>
            </a:extLst>
          </p:cNvPr>
          <p:cNvSpPr/>
          <p:nvPr/>
        </p:nvSpPr>
        <p:spPr>
          <a:xfrm rot="13576769">
            <a:off x="4465912" y="2694447"/>
            <a:ext cx="72545" cy="305473"/>
          </a:xfrm>
          <a:prstGeom prst="rtTriangle">
            <a:avLst/>
          </a:prstGeom>
          <a:solidFill>
            <a:srgbClr val="F5B973"/>
          </a:solidFill>
          <a:ln>
            <a:solidFill>
              <a:srgbClr val="F5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7" name="Прямоугольный треугольник 456">
            <a:extLst>
              <a:ext uri="{FF2B5EF4-FFF2-40B4-BE49-F238E27FC236}">
                <a16:creationId xmlns:a16="http://schemas.microsoft.com/office/drawing/2014/main" id="{4747E9AC-FCFA-433D-80B5-780385C5A863}"/>
              </a:ext>
            </a:extLst>
          </p:cNvPr>
          <p:cNvSpPr/>
          <p:nvPr/>
        </p:nvSpPr>
        <p:spPr>
          <a:xfrm rot="13434525">
            <a:off x="4366363" y="2704578"/>
            <a:ext cx="45719" cy="339129"/>
          </a:xfrm>
          <a:prstGeom prst="rtTriangle">
            <a:avLst/>
          </a:prstGeom>
          <a:solidFill>
            <a:srgbClr val="B85E3B"/>
          </a:solidFill>
          <a:ln>
            <a:solidFill>
              <a:srgbClr val="B85E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8" name="Прямоугольный треугольник 457">
            <a:extLst>
              <a:ext uri="{FF2B5EF4-FFF2-40B4-BE49-F238E27FC236}">
                <a16:creationId xmlns:a16="http://schemas.microsoft.com/office/drawing/2014/main" id="{D53F7C75-1B56-468D-BC56-B27CBFBD6017}"/>
              </a:ext>
            </a:extLst>
          </p:cNvPr>
          <p:cNvSpPr/>
          <p:nvPr/>
        </p:nvSpPr>
        <p:spPr>
          <a:xfrm rot="8983574">
            <a:off x="4447062" y="2923349"/>
            <a:ext cx="439637" cy="189588"/>
          </a:xfrm>
          <a:prstGeom prst="rtTriangle">
            <a:avLst/>
          </a:prstGeom>
          <a:solidFill>
            <a:srgbClr val="B62717"/>
          </a:solidFill>
          <a:ln>
            <a:solidFill>
              <a:srgbClr val="B62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9" name="Прямоугольный треугольник 458">
            <a:extLst>
              <a:ext uri="{FF2B5EF4-FFF2-40B4-BE49-F238E27FC236}">
                <a16:creationId xmlns:a16="http://schemas.microsoft.com/office/drawing/2014/main" id="{4C264CA4-E28C-4334-B575-6526900EB88D}"/>
              </a:ext>
            </a:extLst>
          </p:cNvPr>
          <p:cNvSpPr/>
          <p:nvPr/>
        </p:nvSpPr>
        <p:spPr>
          <a:xfrm rot="3558243">
            <a:off x="4881299" y="2738128"/>
            <a:ext cx="248298" cy="251912"/>
          </a:xfrm>
          <a:prstGeom prst="rtTriangle">
            <a:avLst/>
          </a:prstGeom>
          <a:solidFill>
            <a:srgbClr val="821F29"/>
          </a:solidFill>
          <a:ln>
            <a:solidFill>
              <a:srgbClr val="821F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" name="Прямоугольный треугольник 459">
            <a:extLst>
              <a:ext uri="{FF2B5EF4-FFF2-40B4-BE49-F238E27FC236}">
                <a16:creationId xmlns:a16="http://schemas.microsoft.com/office/drawing/2014/main" id="{BE178EBD-AE0B-4BA4-BFF6-E815CCC141BE}"/>
              </a:ext>
            </a:extLst>
          </p:cNvPr>
          <p:cNvSpPr/>
          <p:nvPr/>
        </p:nvSpPr>
        <p:spPr>
          <a:xfrm rot="13751225">
            <a:off x="4762913" y="3000613"/>
            <a:ext cx="106587" cy="272050"/>
          </a:xfrm>
          <a:prstGeom prst="rtTriangle">
            <a:avLst/>
          </a:prstGeom>
          <a:solidFill>
            <a:srgbClr val="96071C"/>
          </a:solidFill>
          <a:ln>
            <a:solidFill>
              <a:srgbClr val="960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1" name="Прямоугольный треугольник 460">
            <a:extLst>
              <a:ext uri="{FF2B5EF4-FFF2-40B4-BE49-F238E27FC236}">
                <a16:creationId xmlns:a16="http://schemas.microsoft.com/office/drawing/2014/main" id="{8F6E642A-FABC-45D4-90A3-FA73D34980ED}"/>
              </a:ext>
            </a:extLst>
          </p:cNvPr>
          <p:cNvSpPr/>
          <p:nvPr/>
        </p:nvSpPr>
        <p:spPr>
          <a:xfrm rot="12573826">
            <a:off x="4678509" y="3021190"/>
            <a:ext cx="86264" cy="265366"/>
          </a:xfrm>
          <a:prstGeom prst="rtTriangle">
            <a:avLst/>
          </a:prstGeom>
          <a:solidFill>
            <a:srgbClr val="B0241F"/>
          </a:solidFill>
          <a:ln>
            <a:solidFill>
              <a:srgbClr val="B024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Прямоугольный треугольник 461">
            <a:extLst>
              <a:ext uri="{FF2B5EF4-FFF2-40B4-BE49-F238E27FC236}">
                <a16:creationId xmlns:a16="http://schemas.microsoft.com/office/drawing/2014/main" id="{9DC42AC7-85FF-4484-A46C-4B1DA34C2E8D}"/>
              </a:ext>
            </a:extLst>
          </p:cNvPr>
          <p:cNvSpPr/>
          <p:nvPr/>
        </p:nvSpPr>
        <p:spPr>
          <a:xfrm rot="12693132">
            <a:off x="3919203" y="3351108"/>
            <a:ext cx="154043" cy="464453"/>
          </a:xfrm>
          <a:prstGeom prst="rtTriangle">
            <a:avLst/>
          </a:prstGeom>
          <a:solidFill>
            <a:srgbClr val="C98654"/>
          </a:solidFill>
          <a:ln>
            <a:solidFill>
              <a:srgbClr val="C98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3" name="Прямоугольный треугольник 462">
            <a:extLst>
              <a:ext uri="{FF2B5EF4-FFF2-40B4-BE49-F238E27FC236}">
                <a16:creationId xmlns:a16="http://schemas.microsoft.com/office/drawing/2014/main" id="{D90F1FDB-9E66-4C14-8D1B-3B14B4327421}"/>
              </a:ext>
            </a:extLst>
          </p:cNvPr>
          <p:cNvSpPr/>
          <p:nvPr/>
        </p:nvSpPr>
        <p:spPr>
          <a:xfrm rot="9261414">
            <a:off x="4084557" y="3227442"/>
            <a:ext cx="238321" cy="233381"/>
          </a:xfrm>
          <a:prstGeom prst="rtTriangle">
            <a:avLst/>
          </a:prstGeom>
          <a:solidFill>
            <a:srgbClr val="F9C57E"/>
          </a:solidFill>
          <a:ln>
            <a:solidFill>
              <a:srgbClr val="F9C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4" name="Прямоугольный треугольник 463">
            <a:extLst>
              <a:ext uri="{FF2B5EF4-FFF2-40B4-BE49-F238E27FC236}">
                <a16:creationId xmlns:a16="http://schemas.microsoft.com/office/drawing/2014/main" id="{5BAF19D0-890A-4D78-B395-29A815C09880}"/>
              </a:ext>
            </a:extLst>
          </p:cNvPr>
          <p:cNvSpPr/>
          <p:nvPr/>
        </p:nvSpPr>
        <p:spPr>
          <a:xfrm rot="12916147">
            <a:off x="4425918" y="3007911"/>
            <a:ext cx="89975" cy="667447"/>
          </a:xfrm>
          <a:prstGeom prst="rtTriangle">
            <a:avLst/>
          </a:prstGeom>
          <a:solidFill>
            <a:srgbClr val="DC653A"/>
          </a:solidFill>
          <a:ln>
            <a:solidFill>
              <a:srgbClr val="DC6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5" name="Равнобедренный треугольник 464">
            <a:extLst>
              <a:ext uri="{FF2B5EF4-FFF2-40B4-BE49-F238E27FC236}">
                <a16:creationId xmlns:a16="http://schemas.microsoft.com/office/drawing/2014/main" id="{92D3D712-C240-4371-8818-03561CCE5EA5}"/>
              </a:ext>
            </a:extLst>
          </p:cNvPr>
          <p:cNvSpPr/>
          <p:nvPr/>
        </p:nvSpPr>
        <p:spPr>
          <a:xfrm rot="17576958">
            <a:off x="4190464" y="3121596"/>
            <a:ext cx="372688" cy="171248"/>
          </a:xfrm>
          <a:prstGeom prst="triangle">
            <a:avLst/>
          </a:prstGeom>
          <a:solidFill>
            <a:srgbClr val="F0AF52"/>
          </a:solidFill>
          <a:ln>
            <a:solidFill>
              <a:srgbClr val="F0AF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0" name="Прямоугольный треугольник 529">
            <a:extLst>
              <a:ext uri="{FF2B5EF4-FFF2-40B4-BE49-F238E27FC236}">
                <a16:creationId xmlns:a16="http://schemas.microsoft.com/office/drawing/2014/main" id="{26C8D7DD-6A57-4B14-B174-A2057FC719CE}"/>
              </a:ext>
            </a:extLst>
          </p:cNvPr>
          <p:cNvSpPr/>
          <p:nvPr/>
        </p:nvSpPr>
        <p:spPr>
          <a:xfrm rot="12034875">
            <a:off x="4112787" y="3403416"/>
            <a:ext cx="145968" cy="553034"/>
          </a:xfrm>
          <a:prstGeom prst="rtTriangle">
            <a:avLst/>
          </a:prstGeom>
          <a:solidFill>
            <a:srgbClr val="6A2014"/>
          </a:solidFill>
          <a:ln>
            <a:solidFill>
              <a:srgbClr val="6A2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6" name="Прямоугольный треугольник 465">
            <a:extLst>
              <a:ext uri="{FF2B5EF4-FFF2-40B4-BE49-F238E27FC236}">
                <a16:creationId xmlns:a16="http://schemas.microsoft.com/office/drawing/2014/main" id="{C0199012-8897-480E-902E-8BD7C24B743F}"/>
              </a:ext>
            </a:extLst>
          </p:cNvPr>
          <p:cNvSpPr/>
          <p:nvPr/>
        </p:nvSpPr>
        <p:spPr>
          <a:xfrm rot="2222786">
            <a:off x="4567930" y="3186539"/>
            <a:ext cx="126585" cy="348335"/>
          </a:xfrm>
          <a:prstGeom prst="rtTriangle">
            <a:avLst/>
          </a:prstGeom>
          <a:solidFill>
            <a:srgbClr val="D25033"/>
          </a:solidFill>
          <a:ln>
            <a:solidFill>
              <a:srgbClr val="D25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7" name="Прямоугольный треугольник 466">
            <a:extLst>
              <a:ext uri="{FF2B5EF4-FFF2-40B4-BE49-F238E27FC236}">
                <a16:creationId xmlns:a16="http://schemas.microsoft.com/office/drawing/2014/main" id="{9BE7A452-532C-4409-ABDD-910CEFDA38AF}"/>
              </a:ext>
            </a:extLst>
          </p:cNvPr>
          <p:cNvSpPr/>
          <p:nvPr/>
        </p:nvSpPr>
        <p:spPr>
          <a:xfrm rot="13884996">
            <a:off x="4747763" y="3128230"/>
            <a:ext cx="230202" cy="402350"/>
          </a:xfrm>
          <a:prstGeom prst="rtTriangle">
            <a:avLst/>
          </a:prstGeom>
          <a:solidFill>
            <a:srgbClr val="A5111D"/>
          </a:solidFill>
          <a:ln>
            <a:solidFill>
              <a:srgbClr val="A51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8" name="Прямоугольный треугольник 467">
            <a:extLst>
              <a:ext uri="{FF2B5EF4-FFF2-40B4-BE49-F238E27FC236}">
                <a16:creationId xmlns:a16="http://schemas.microsoft.com/office/drawing/2014/main" id="{CBC67E81-E23A-4006-B813-0571B5A53B20}"/>
              </a:ext>
            </a:extLst>
          </p:cNvPr>
          <p:cNvSpPr/>
          <p:nvPr/>
        </p:nvSpPr>
        <p:spPr>
          <a:xfrm rot="8373864">
            <a:off x="4841657" y="3408580"/>
            <a:ext cx="419813" cy="297625"/>
          </a:xfrm>
          <a:prstGeom prst="rtTriangle">
            <a:avLst/>
          </a:prstGeom>
          <a:solidFill>
            <a:srgbClr val="55201B"/>
          </a:solidFill>
          <a:ln>
            <a:solidFill>
              <a:srgbClr val="5520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9" name="Прямоугольный треугольник 468">
            <a:extLst>
              <a:ext uri="{FF2B5EF4-FFF2-40B4-BE49-F238E27FC236}">
                <a16:creationId xmlns:a16="http://schemas.microsoft.com/office/drawing/2014/main" id="{5C1C8D39-BEA8-4779-9B37-7A3F8495D0EE}"/>
              </a:ext>
            </a:extLst>
          </p:cNvPr>
          <p:cNvSpPr/>
          <p:nvPr/>
        </p:nvSpPr>
        <p:spPr>
          <a:xfrm rot="12551870" flipH="1">
            <a:off x="4302474" y="3543656"/>
            <a:ext cx="305851" cy="538651"/>
          </a:xfrm>
          <a:prstGeom prst="rtTriangle">
            <a:avLst/>
          </a:prstGeom>
          <a:solidFill>
            <a:srgbClr val="85251A"/>
          </a:solidFill>
          <a:ln>
            <a:solidFill>
              <a:srgbClr val="8525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0" name="Прямоугольный треугольник 469">
            <a:extLst>
              <a:ext uri="{FF2B5EF4-FFF2-40B4-BE49-F238E27FC236}">
                <a16:creationId xmlns:a16="http://schemas.microsoft.com/office/drawing/2014/main" id="{048F4C2E-247A-4DE4-9C79-8B373A201BF8}"/>
              </a:ext>
            </a:extLst>
          </p:cNvPr>
          <p:cNvSpPr/>
          <p:nvPr/>
        </p:nvSpPr>
        <p:spPr>
          <a:xfrm rot="11817110">
            <a:off x="4650879" y="3609234"/>
            <a:ext cx="275109" cy="129363"/>
          </a:xfrm>
          <a:prstGeom prst="rtTriangle">
            <a:avLst/>
          </a:prstGeom>
          <a:solidFill>
            <a:srgbClr val="D27D61"/>
          </a:solidFill>
          <a:ln>
            <a:solidFill>
              <a:srgbClr val="D27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" name="Прямоугольный треугольник 470">
            <a:extLst>
              <a:ext uri="{FF2B5EF4-FFF2-40B4-BE49-F238E27FC236}">
                <a16:creationId xmlns:a16="http://schemas.microsoft.com/office/drawing/2014/main" id="{D0F2B12C-FB6D-4ABA-B7D8-01BA8FAD5FC2}"/>
              </a:ext>
            </a:extLst>
          </p:cNvPr>
          <p:cNvSpPr/>
          <p:nvPr/>
        </p:nvSpPr>
        <p:spPr>
          <a:xfrm rot="2942363">
            <a:off x="4714349" y="3231403"/>
            <a:ext cx="187234" cy="317821"/>
          </a:xfrm>
          <a:prstGeom prst="rtTriangle">
            <a:avLst/>
          </a:prstGeom>
          <a:solidFill>
            <a:srgbClr val="C1372F"/>
          </a:solidFill>
          <a:ln>
            <a:solidFill>
              <a:srgbClr val="C13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2" name="Прямоугольный треугольник 471">
            <a:extLst>
              <a:ext uri="{FF2B5EF4-FFF2-40B4-BE49-F238E27FC236}">
                <a16:creationId xmlns:a16="http://schemas.microsoft.com/office/drawing/2014/main" id="{67AC67FC-FB0E-4C4C-9BA0-895F6F426137}"/>
              </a:ext>
            </a:extLst>
          </p:cNvPr>
          <p:cNvSpPr/>
          <p:nvPr/>
        </p:nvSpPr>
        <p:spPr>
          <a:xfrm rot="14819825">
            <a:off x="4215632" y="2975877"/>
            <a:ext cx="98743" cy="221460"/>
          </a:xfrm>
          <a:prstGeom prst="rtTriangle">
            <a:avLst/>
          </a:prstGeom>
          <a:solidFill>
            <a:srgbClr val="F1913F"/>
          </a:solidFill>
          <a:ln>
            <a:solidFill>
              <a:srgbClr val="F19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3" name="Прямоугольный треугольник 472">
            <a:extLst>
              <a:ext uri="{FF2B5EF4-FFF2-40B4-BE49-F238E27FC236}">
                <a16:creationId xmlns:a16="http://schemas.microsoft.com/office/drawing/2014/main" id="{74F71111-DCC7-45F6-B733-64E616D44277}"/>
              </a:ext>
            </a:extLst>
          </p:cNvPr>
          <p:cNvSpPr/>
          <p:nvPr/>
        </p:nvSpPr>
        <p:spPr>
          <a:xfrm rot="12083999">
            <a:off x="4415530" y="4048953"/>
            <a:ext cx="209530" cy="881138"/>
          </a:xfrm>
          <a:prstGeom prst="rtTriangle">
            <a:avLst/>
          </a:prstGeom>
          <a:solidFill>
            <a:srgbClr val="B0361C"/>
          </a:solidFill>
          <a:ln>
            <a:solidFill>
              <a:srgbClr val="B03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9" name="Прямоугольный треугольник 538">
            <a:extLst>
              <a:ext uri="{FF2B5EF4-FFF2-40B4-BE49-F238E27FC236}">
                <a16:creationId xmlns:a16="http://schemas.microsoft.com/office/drawing/2014/main" id="{281EF67C-1207-490E-8CF8-55B856BA0F73}"/>
              </a:ext>
            </a:extLst>
          </p:cNvPr>
          <p:cNvSpPr/>
          <p:nvPr/>
        </p:nvSpPr>
        <p:spPr>
          <a:xfrm rot="12083999" flipH="1">
            <a:off x="4574332" y="4419866"/>
            <a:ext cx="267322" cy="618954"/>
          </a:xfrm>
          <a:prstGeom prst="rtTriangle">
            <a:avLst/>
          </a:prstGeom>
          <a:solidFill>
            <a:srgbClr val="CE5E14"/>
          </a:solidFill>
          <a:ln>
            <a:solidFill>
              <a:srgbClr val="CE5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4" name="Прямоугольный треугольник 473">
            <a:extLst>
              <a:ext uri="{FF2B5EF4-FFF2-40B4-BE49-F238E27FC236}">
                <a16:creationId xmlns:a16="http://schemas.microsoft.com/office/drawing/2014/main" id="{6A4E6CBC-3EC0-4232-9B33-D8232F8D70B8}"/>
              </a:ext>
            </a:extLst>
          </p:cNvPr>
          <p:cNvSpPr/>
          <p:nvPr/>
        </p:nvSpPr>
        <p:spPr>
          <a:xfrm rot="5400000">
            <a:off x="4984366" y="3572227"/>
            <a:ext cx="172684" cy="191581"/>
          </a:xfrm>
          <a:prstGeom prst="rtTriangle">
            <a:avLst/>
          </a:prstGeom>
          <a:solidFill>
            <a:srgbClr val="AE2C38"/>
          </a:solidFill>
          <a:ln>
            <a:solidFill>
              <a:srgbClr val="AE2C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Прямоугольный треугольник 474">
            <a:extLst>
              <a:ext uri="{FF2B5EF4-FFF2-40B4-BE49-F238E27FC236}">
                <a16:creationId xmlns:a16="http://schemas.microsoft.com/office/drawing/2014/main" id="{C5A38EF3-9406-4254-AC84-7AAF7167EEEA}"/>
              </a:ext>
            </a:extLst>
          </p:cNvPr>
          <p:cNvSpPr/>
          <p:nvPr/>
        </p:nvSpPr>
        <p:spPr>
          <a:xfrm rot="11099537">
            <a:off x="5175561" y="3592690"/>
            <a:ext cx="251567" cy="219206"/>
          </a:xfrm>
          <a:prstGeom prst="rtTriangle">
            <a:avLst/>
          </a:prstGeom>
          <a:solidFill>
            <a:srgbClr val="591125"/>
          </a:solidFill>
          <a:ln>
            <a:solidFill>
              <a:srgbClr val="59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6" name="Прямоугольный треугольник 475">
            <a:extLst>
              <a:ext uri="{FF2B5EF4-FFF2-40B4-BE49-F238E27FC236}">
                <a16:creationId xmlns:a16="http://schemas.microsoft.com/office/drawing/2014/main" id="{51C80921-5929-4300-89BB-338273B167E3}"/>
              </a:ext>
            </a:extLst>
          </p:cNvPr>
          <p:cNvSpPr/>
          <p:nvPr/>
        </p:nvSpPr>
        <p:spPr>
          <a:xfrm>
            <a:off x="5160838" y="3610684"/>
            <a:ext cx="205774" cy="216950"/>
          </a:xfrm>
          <a:prstGeom prst="rtTriangle">
            <a:avLst/>
          </a:prstGeom>
          <a:solidFill>
            <a:srgbClr val="66242B"/>
          </a:solidFill>
          <a:ln>
            <a:solidFill>
              <a:srgbClr val="662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7" name="Прямоугольный треугольник 476">
            <a:extLst>
              <a:ext uri="{FF2B5EF4-FFF2-40B4-BE49-F238E27FC236}">
                <a16:creationId xmlns:a16="http://schemas.microsoft.com/office/drawing/2014/main" id="{266264B2-9FE8-4B22-9568-C985A4948C34}"/>
              </a:ext>
            </a:extLst>
          </p:cNvPr>
          <p:cNvSpPr/>
          <p:nvPr/>
        </p:nvSpPr>
        <p:spPr>
          <a:xfrm rot="12091796">
            <a:off x="5006109" y="3700336"/>
            <a:ext cx="86080" cy="305763"/>
          </a:xfrm>
          <a:prstGeom prst="rtTriangle">
            <a:avLst/>
          </a:prstGeom>
          <a:solidFill>
            <a:srgbClr val="A63033"/>
          </a:solidFill>
          <a:ln>
            <a:solidFill>
              <a:srgbClr val="A63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8" name="Прямоугольный треугольник 477">
            <a:extLst>
              <a:ext uri="{FF2B5EF4-FFF2-40B4-BE49-F238E27FC236}">
                <a16:creationId xmlns:a16="http://schemas.microsoft.com/office/drawing/2014/main" id="{0D288F24-4828-47B4-A64D-B681D1136773}"/>
              </a:ext>
            </a:extLst>
          </p:cNvPr>
          <p:cNvSpPr/>
          <p:nvPr/>
        </p:nvSpPr>
        <p:spPr>
          <a:xfrm rot="13730874">
            <a:off x="4742058" y="3869312"/>
            <a:ext cx="186059" cy="330102"/>
          </a:xfrm>
          <a:prstGeom prst="rtTriangle">
            <a:avLst/>
          </a:prstGeom>
          <a:solidFill>
            <a:srgbClr val="CC5648"/>
          </a:solidFill>
          <a:ln>
            <a:solidFill>
              <a:srgbClr val="CC56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9" name="Прямоугольный треугольник 478">
            <a:extLst>
              <a:ext uri="{FF2B5EF4-FFF2-40B4-BE49-F238E27FC236}">
                <a16:creationId xmlns:a16="http://schemas.microsoft.com/office/drawing/2014/main" id="{8D319C1D-C4B2-4D81-9820-24937D0B3478}"/>
              </a:ext>
            </a:extLst>
          </p:cNvPr>
          <p:cNvSpPr/>
          <p:nvPr/>
        </p:nvSpPr>
        <p:spPr>
          <a:xfrm rot="13392954">
            <a:off x="4508347" y="3753424"/>
            <a:ext cx="171998" cy="263308"/>
          </a:xfrm>
          <a:prstGeom prst="rtTriangle">
            <a:avLst/>
          </a:prstGeom>
          <a:solidFill>
            <a:srgbClr val="D48B68"/>
          </a:solidFill>
          <a:ln>
            <a:solidFill>
              <a:srgbClr val="D4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0" name="Равнобедренный треугольник 479">
            <a:extLst>
              <a:ext uri="{FF2B5EF4-FFF2-40B4-BE49-F238E27FC236}">
                <a16:creationId xmlns:a16="http://schemas.microsoft.com/office/drawing/2014/main" id="{442EFF9E-2141-49B3-A5DB-B42990648EFD}"/>
              </a:ext>
            </a:extLst>
          </p:cNvPr>
          <p:cNvSpPr/>
          <p:nvPr/>
        </p:nvSpPr>
        <p:spPr>
          <a:xfrm rot="1482271">
            <a:off x="4682145" y="3802393"/>
            <a:ext cx="150589" cy="263613"/>
          </a:xfrm>
          <a:prstGeom prst="triangle">
            <a:avLst/>
          </a:prstGeom>
          <a:solidFill>
            <a:srgbClr val="94312F"/>
          </a:solidFill>
          <a:ln>
            <a:solidFill>
              <a:srgbClr val="943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1" name="Равнобедренный треугольник 480">
            <a:extLst>
              <a:ext uri="{FF2B5EF4-FFF2-40B4-BE49-F238E27FC236}">
                <a16:creationId xmlns:a16="http://schemas.microsoft.com/office/drawing/2014/main" id="{CF0FCAD0-F23F-4B58-88D1-82196F6583FA}"/>
              </a:ext>
            </a:extLst>
          </p:cNvPr>
          <p:cNvSpPr/>
          <p:nvPr/>
        </p:nvSpPr>
        <p:spPr>
          <a:xfrm rot="16934932">
            <a:off x="4656465" y="3678718"/>
            <a:ext cx="115493" cy="118223"/>
          </a:xfrm>
          <a:prstGeom prst="triangle">
            <a:avLst/>
          </a:prstGeom>
          <a:solidFill>
            <a:srgbClr val="CD8462"/>
          </a:solidFill>
          <a:ln>
            <a:solidFill>
              <a:srgbClr val="CD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2" name="Равнобедренный треугольник 481">
            <a:extLst>
              <a:ext uri="{FF2B5EF4-FFF2-40B4-BE49-F238E27FC236}">
                <a16:creationId xmlns:a16="http://schemas.microsoft.com/office/drawing/2014/main" id="{1363BF20-03D5-4AC0-B85E-3D38213B55D3}"/>
              </a:ext>
            </a:extLst>
          </p:cNvPr>
          <p:cNvSpPr/>
          <p:nvPr/>
        </p:nvSpPr>
        <p:spPr>
          <a:xfrm rot="2236360">
            <a:off x="4872231" y="3773380"/>
            <a:ext cx="178281" cy="118115"/>
          </a:xfrm>
          <a:prstGeom prst="triangle">
            <a:avLst/>
          </a:prstGeom>
          <a:solidFill>
            <a:srgbClr val="C55E59"/>
          </a:solidFill>
          <a:ln>
            <a:solidFill>
              <a:srgbClr val="C55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3" name="Прямоугольный треугольник 482">
            <a:extLst>
              <a:ext uri="{FF2B5EF4-FFF2-40B4-BE49-F238E27FC236}">
                <a16:creationId xmlns:a16="http://schemas.microsoft.com/office/drawing/2014/main" id="{5329EFA4-4F21-42B6-A7A1-66DE8C998D5A}"/>
              </a:ext>
            </a:extLst>
          </p:cNvPr>
          <p:cNvSpPr/>
          <p:nvPr/>
        </p:nvSpPr>
        <p:spPr>
          <a:xfrm rot="10800000" flipH="1">
            <a:off x="4356711" y="3892348"/>
            <a:ext cx="216425" cy="628959"/>
          </a:xfrm>
          <a:prstGeom prst="rtTriangle">
            <a:avLst/>
          </a:prstGeom>
          <a:solidFill>
            <a:srgbClr val="C2876D"/>
          </a:solidFill>
          <a:ln>
            <a:solidFill>
              <a:srgbClr val="C287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4" name="Прямоугольный треугольник 483">
            <a:extLst>
              <a:ext uri="{FF2B5EF4-FFF2-40B4-BE49-F238E27FC236}">
                <a16:creationId xmlns:a16="http://schemas.microsoft.com/office/drawing/2014/main" id="{31C293BF-28E4-4BDE-A25E-CB251361CF41}"/>
              </a:ext>
            </a:extLst>
          </p:cNvPr>
          <p:cNvSpPr/>
          <p:nvPr/>
        </p:nvSpPr>
        <p:spPr>
          <a:xfrm rot="3971336">
            <a:off x="4153738" y="4033501"/>
            <a:ext cx="341896" cy="168552"/>
          </a:xfrm>
          <a:prstGeom prst="rtTriangle">
            <a:avLst/>
          </a:prstGeom>
          <a:solidFill>
            <a:srgbClr val="843330"/>
          </a:solidFill>
          <a:ln>
            <a:solidFill>
              <a:srgbClr val="8433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5" name="Равнобедренный треугольник 484">
            <a:extLst>
              <a:ext uri="{FF2B5EF4-FFF2-40B4-BE49-F238E27FC236}">
                <a16:creationId xmlns:a16="http://schemas.microsoft.com/office/drawing/2014/main" id="{A727BD40-706D-4822-BCBE-DAF6A51E7361}"/>
              </a:ext>
            </a:extLst>
          </p:cNvPr>
          <p:cNvSpPr/>
          <p:nvPr/>
        </p:nvSpPr>
        <p:spPr>
          <a:xfrm rot="532300">
            <a:off x="4190314" y="4315057"/>
            <a:ext cx="149550" cy="214063"/>
          </a:xfrm>
          <a:prstGeom prst="triangle">
            <a:avLst/>
          </a:prstGeom>
          <a:solidFill>
            <a:srgbClr val="7D332C"/>
          </a:solidFill>
          <a:ln>
            <a:solidFill>
              <a:srgbClr val="7D33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6" name="Прямоугольный треугольник 485">
            <a:extLst>
              <a:ext uri="{FF2B5EF4-FFF2-40B4-BE49-F238E27FC236}">
                <a16:creationId xmlns:a16="http://schemas.microsoft.com/office/drawing/2014/main" id="{7473ED91-B165-46E5-87B4-5D95983B5440}"/>
              </a:ext>
            </a:extLst>
          </p:cNvPr>
          <p:cNvSpPr/>
          <p:nvPr/>
        </p:nvSpPr>
        <p:spPr>
          <a:xfrm rot="1792520">
            <a:off x="4821420" y="4155948"/>
            <a:ext cx="232837" cy="279858"/>
          </a:xfrm>
          <a:prstGeom prst="rtTriangle">
            <a:avLst/>
          </a:prstGeom>
          <a:solidFill>
            <a:srgbClr val="B43E16"/>
          </a:solidFill>
          <a:ln>
            <a:solidFill>
              <a:srgbClr val="B43E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7" name="Прямоугольный треугольник 486">
            <a:extLst>
              <a:ext uri="{FF2B5EF4-FFF2-40B4-BE49-F238E27FC236}">
                <a16:creationId xmlns:a16="http://schemas.microsoft.com/office/drawing/2014/main" id="{EFCF4AA6-050A-4386-8CEF-1B541497A384}"/>
              </a:ext>
            </a:extLst>
          </p:cNvPr>
          <p:cNvSpPr/>
          <p:nvPr/>
        </p:nvSpPr>
        <p:spPr>
          <a:xfrm rot="14465186">
            <a:off x="4991603" y="3940307"/>
            <a:ext cx="123767" cy="296096"/>
          </a:xfrm>
          <a:prstGeom prst="rtTriangle">
            <a:avLst/>
          </a:prstGeom>
          <a:solidFill>
            <a:srgbClr val="F8D5C0"/>
          </a:solidFill>
          <a:ln>
            <a:solidFill>
              <a:srgbClr val="F8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8" name="Прямоугольный треугольник 487">
            <a:extLst>
              <a:ext uri="{FF2B5EF4-FFF2-40B4-BE49-F238E27FC236}">
                <a16:creationId xmlns:a16="http://schemas.microsoft.com/office/drawing/2014/main" id="{072A2D98-7E74-48A9-B902-00EA21A28127}"/>
              </a:ext>
            </a:extLst>
          </p:cNvPr>
          <p:cNvSpPr/>
          <p:nvPr/>
        </p:nvSpPr>
        <p:spPr>
          <a:xfrm rot="4789426">
            <a:off x="4225922" y="4693740"/>
            <a:ext cx="427836" cy="150299"/>
          </a:xfrm>
          <a:prstGeom prst="rtTriangle">
            <a:avLst/>
          </a:prstGeom>
          <a:solidFill>
            <a:srgbClr val="662429"/>
          </a:solidFill>
          <a:ln>
            <a:solidFill>
              <a:srgbClr val="6624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9" name="Прямоугольный треугольник 488">
            <a:extLst>
              <a:ext uri="{FF2B5EF4-FFF2-40B4-BE49-F238E27FC236}">
                <a16:creationId xmlns:a16="http://schemas.microsoft.com/office/drawing/2014/main" id="{12AB3FEE-E3D0-48F7-B726-A81888F00915}"/>
              </a:ext>
            </a:extLst>
          </p:cNvPr>
          <p:cNvSpPr/>
          <p:nvPr/>
        </p:nvSpPr>
        <p:spPr>
          <a:xfrm rot="10421282" flipH="1">
            <a:off x="4456144" y="5006466"/>
            <a:ext cx="191495" cy="234598"/>
          </a:xfrm>
          <a:prstGeom prst="rtTriangle">
            <a:avLst/>
          </a:prstGeom>
          <a:solidFill>
            <a:srgbClr val="8C433C"/>
          </a:solidFill>
          <a:ln>
            <a:solidFill>
              <a:srgbClr val="8C4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0" name="Прямоугольный треугольник 489">
            <a:extLst>
              <a:ext uri="{FF2B5EF4-FFF2-40B4-BE49-F238E27FC236}">
                <a16:creationId xmlns:a16="http://schemas.microsoft.com/office/drawing/2014/main" id="{544D4C0B-6AE9-43A6-9878-DA79FCDBBA01}"/>
              </a:ext>
            </a:extLst>
          </p:cNvPr>
          <p:cNvSpPr/>
          <p:nvPr/>
        </p:nvSpPr>
        <p:spPr>
          <a:xfrm rot="14821915">
            <a:off x="4595813" y="4590429"/>
            <a:ext cx="200234" cy="415360"/>
          </a:xfrm>
          <a:prstGeom prst="rtTriangle">
            <a:avLst/>
          </a:prstGeom>
          <a:solidFill>
            <a:srgbClr val="9F4C3D"/>
          </a:solidFill>
          <a:ln>
            <a:solidFill>
              <a:srgbClr val="9F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1" name="Прямоугольный треугольник 490">
            <a:extLst>
              <a:ext uri="{FF2B5EF4-FFF2-40B4-BE49-F238E27FC236}">
                <a16:creationId xmlns:a16="http://schemas.microsoft.com/office/drawing/2014/main" id="{5CEC6855-F794-43F4-B9BB-59C85E0148BF}"/>
              </a:ext>
            </a:extLst>
          </p:cNvPr>
          <p:cNvSpPr/>
          <p:nvPr/>
        </p:nvSpPr>
        <p:spPr>
          <a:xfrm rot="5895844">
            <a:off x="4901090" y="4308653"/>
            <a:ext cx="414213" cy="234567"/>
          </a:xfrm>
          <a:prstGeom prst="rtTriangle">
            <a:avLst/>
          </a:prstGeom>
          <a:solidFill>
            <a:srgbClr val="893320"/>
          </a:solidFill>
          <a:ln>
            <a:solidFill>
              <a:srgbClr val="8933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2" name="Прямоугольный треугольник 491">
            <a:extLst>
              <a:ext uri="{FF2B5EF4-FFF2-40B4-BE49-F238E27FC236}">
                <a16:creationId xmlns:a16="http://schemas.microsoft.com/office/drawing/2014/main" id="{6233F449-D745-4C92-AB45-0A1657C2AE01}"/>
              </a:ext>
            </a:extLst>
          </p:cNvPr>
          <p:cNvSpPr/>
          <p:nvPr/>
        </p:nvSpPr>
        <p:spPr>
          <a:xfrm rot="8982840">
            <a:off x="5335661" y="3872124"/>
            <a:ext cx="186472" cy="415678"/>
          </a:xfrm>
          <a:prstGeom prst="rtTriangle">
            <a:avLst/>
          </a:prstGeom>
          <a:solidFill>
            <a:srgbClr val="2B191C"/>
          </a:solidFill>
          <a:ln>
            <a:solidFill>
              <a:srgbClr val="2B1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3" name="Равнобедренный треугольник 492">
            <a:extLst>
              <a:ext uri="{FF2B5EF4-FFF2-40B4-BE49-F238E27FC236}">
                <a16:creationId xmlns:a16="http://schemas.microsoft.com/office/drawing/2014/main" id="{33AE7A0D-1E2D-4FED-9166-021FCE34AB09}"/>
              </a:ext>
            </a:extLst>
          </p:cNvPr>
          <p:cNvSpPr/>
          <p:nvPr/>
        </p:nvSpPr>
        <p:spPr>
          <a:xfrm rot="1010692">
            <a:off x="5155070" y="4029361"/>
            <a:ext cx="251694" cy="170920"/>
          </a:xfrm>
          <a:prstGeom prst="triangle">
            <a:avLst/>
          </a:prstGeom>
          <a:solidFill>
            <a:srgbClr val="52181C"/>
          </a:solidFill>
          <a:ln>
            <a:solidFill>
              <a:srgbClr val="521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4" name="Прямоугольный треугольник 493">
            <a:extLst>
              <a:ext uri="{FF2B5EF4-FFF2-40B4-BE49-F238E27FC236}">
                <a16:creationId xmlns:a16="http://schemas.microsoft.com/office/drawing/2014/main" id="{5160EF95-99DB-47CE-BDE7-EE2BA5F3C110}"/>
              </a:ext>
            </a:extLst>
          </p:cNvPr>
          <p:cNvSpPr/>
          <p:nvPr/>
        </p:nvSpPr>
        <p:spPr>
          <a:xfrm rot="5630929">
            <a:off x="4990320" y="4612201"/>
            <a:ext cx="887559" cy="175405"/>
          </a:xfrm>
          <a:prstGeom prst="rtTriangle">
            <a:avLst/>
          </a:prstGeom>
          <a:solidFill>
            <a:srgbClr val="BD6F4E"/>
          </a:solidFill>
          <a:ln>
            <a:solidFill>
              <a:srgbClr val="BD6F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5" name="Равнобедренный треугольник 494">
            <a:extLst>
              <a:ext uri="{FF2B5EF4-FFF2-40B4-BE49-F238E27FC236}">
                <a16:creationId xmlns:a16="http://schemas.microsoft.com/office/drawing/2014/main" id="{111C93B5-59D5-4EBB-958A-E849EDB6215F}"/>
              </a:ext>
            </a:extLst>
          </p:cNvPr>
          <p:cNvSpPr/>
          <p:nvPr/>
        </p:nvSpPr>
        <p:spPr>
          <a:xfrm rot="1240124">
            <a:off x="5090043" y="4172245"/>
            <a:ext cx="321625" cy="527357"/>
          </a:xfrm>
          <a:prstGeom prst="triangle">
            <a:avLst/>
          </a:prstGeom>
          <a:solidFill>
            <a:srgbClr val="791B1C"/>
          </a:solidFill>
          <a:ln>
            <a:solidFill>
              <a:srgbClr val="791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6" name="Прямоугольный треугольник 495">
            <a:extLst>
              <a:ext uri="{FF2B5EF4-FFF2-40B4-BE49-F238E27FC236}">
                <a16:creationId xmlns:a16="http://schemas.microsoft.com/office/drawing/2014/main" id="{42E96D30-8106-46D9-AF86-DF8DA48DF582}"/>
              </a:ext>
            </a:extLst>
          </p:cNvPr>
          <p:cNvSpPr/>
          <p:nvPr/>
        </p:nvSpPr>
        <p:spPr>
          <a:xfrm rot="11729457">
            <a:off x="4675702" y="5286863"/>
            <a:ext cx="220879" cy="476397"/>
          </a:xfrm>
          <a:prstGeom prst="rtTriangle">
            <a:avLst/>
          </a:prstGeom>
          <a:solidFill>
            <a:srgbClr val="A5684F"/>
          </a:solidFill>
          <a:ln>
            <a:solidFill>
              <a:srgbClr val="A56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7" name="Прямоугольный треугольник 496">
            <a:extLst>
              <a:ext uri="{FF2B5EF4-FFF2-40B4-BE49-F238E27FC236}">
                <a16:creationId xmlns:a16="http://schemas.microsoft.com/office/drawing/2014/main" id="{FD08DD11-9BC0-4AEE-8ED0-3534CD402E2D}"/>
              </a:ext>
            </a:extLst>
          </p:cNvPr>
          <p:cNvSpPr/>
          <p:nvPr/>
        </p:nvSpPr>
        <p:spPr>
          <a:xfrm>
            <a:off x="4768726" y="4963233"/>
            <a:ext cx="68948" cy="281348"/>
          </a:xfrm>
          <a:prstGeom prst="rtTriangle">
            <a:avLst/>
          </a:prstGeom>
          <a:solidFill>
            <a:srgbClr val="AB684B"/>
          </a:solidFill>
          <a:ln>
            <a:solidFill>
              <a:srgbClr val="AB6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8" name="Прямоугольный треугольник 497">
            <a:extLst>
              <a:ext uri="{FF2B5EF4-FFF2-40B4-BE49-F238E27FC236}">
                <a16:creationId xmlns:a16="http://schemas.microsoft.com/office/drawing/2014/main" id="{7FF28629-A833-413A-B4AE-B1F1A4FE5880}"/>
              </a:ext>
            </a:extLst>
          </p:cNvPr>
          <p:cNvSpPr/>
          <p:nvPr/>
        </p:nvSpPr>
        <p:spPr>
          <a:xfrm rot="16200000">
            <a:off x="4741890" y="4772208"/>
            <a:ext cx="346443" cy="182285"/>
          </a:xfrm>
          <a:prstGeom prst="rtTriangle">
            <a:avLst/>
          </a:prstGeom>
          <a:solidFill>
            <a:srgbClr val="A76449"/>
          </a:solidFill>
          <a:ln>
            <a:solidFill>
              <a:srgbClr val="A7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9" name="Прямоугольный треугольник 498">
            <a:extLst>
              <a:ext uri="{FF2B5EF4-FFF2-40B4-BE49-F238E27FC236}">
                <a16:creationId xmlns:a16="http://schemas.microsoft.com/office/drawing/2014/main" id="{85A7505A-7554-42E4-862B-73A738E42040}"/>
              </a:ext>
            </a:extLst>
          </p:cNvPr>
          <p:cNvSpPr/>
          <p:nvPr/>
        </p:nvSpPr>
        <p:spPr>
          <a:xfrm>
            <a:off x="4853375" y="5068223"/>
            <a:ext cx="180140" cy="209125"/>
          </a:xfrm>
          <a:prstGeom prst="rtTriangle">
            <a:avLst/>
          </a:prstGeom>
          <a:solidFill>
            <a:srgbClr val="B0664B"/>
          </a:solidFill>
          <a:ln>
            <a:solidFill>
              <a:srgbClr val="B06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0" name="Равнобедренный треугольник 499">
            <a:extLst>
              <a:ext uri="{FF2B5EF4-FFF2-40B4-BE49-F238E27FC236}">
                <a16:creationId xmlns:a16="http://schemas.microsoft.com/office/drawing/2014/main" id="{0EE67573-5F8A-45AE-B088-7FF0E95198CB}"/>
              </a:ext>
            </a:extLst>
          </p:cNvPr>
          <p:cNvSpPr/>
          <p:nvPr/>
        </p:nvSpPr>
        <p:spPr>
          <a:xfrm rot="18881720">
            <a:off x="4915176" y="5056839"/>
            <a:ext cx="104471" cy="139950"/>
          </a:xfrm>
          <a:prstGeom prst="triangle">
            <a:avLst/>
          </a:prstGeom>
          <a:solidFill>
            <a:srgbClr val="AF6F52"/>
          </a:solidFill>
          <a:ln>
            <a:solidFill>
              <a:srgbClr val="AF6F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1" name="Прямоугольный треугольник 500">
            <a:extLst>
              <a:ext uri="{FF2B5EF4-FFF2-40B4-BE49-F238E27FC236}">
                <a16:creationId xmlns:a16="http://schemas.microsoft.com/office/drawing/2014/main" id="{AD54A44D-F104-4216-B0BC-7C10AB8B1100}"/>
              </a:ext>
            </a:extLst>
          </p:cNvPr>
          <p:cNvSpPr/>
          <p:nvPr/>
        </p:nvSpPr>
        <p:spPr>
          <a:xfrm rot="11414125">
            <a:off x="4954596" y="5332886"/>
            <a:ext cx="175668" cy="302321"/>
          </a:xfrm>
          <a:prstGeom prst="rtTriangle">
            <a:avLst/>
          </a:prstGeom>
          <a:solidFill>
            <a:srgbClr val="8F2D24"/>
          </a:solidFill>
          <a:ln>
            <a:solidFill>
              <a:srgbClr val="8F2D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2" name="Прямоугольный треугольник 501">
            <a:extLst>
              <a:ext uri="{FF2B5EF4-FFF2-40B4-BE49-F238E27FC236}">
                <a16:creationId xmlns:a16="http://schemas.microsoft.com/office/drawing/2014/main" id="{34A82FFD-D31F-4F36-933E-2AF59C03754E}"/>
              </a:ext>
            </a:extLst>
          </p:cNvPr>
          <p:cNvSpPr/>
          <p:nvPr/>
        </p:nvSpPr>
        <p:spPr>
          <a:xfrm rot="16396492">
            <a:off x="4876645" y="4992141"/>
            <a:ext cx="512273" cy="129881"/>
          </a:xfrm>
          <a:prstGeom prst="rtTriangle">
            <a:avLst/>
          </a:prstGeom>
          <a:solidFill>
            <a:srgbClr val="9B4030"/>
          </a:solidFill>
          <a:ln>
            <a:solidFill>
              <a:srgbClr val="9B4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3" name="Прямоугольный треугольник 502">
            <a:extLst>
              <a:ext uri="{FF2B5EF4-FFF2-40B4-BE49-F238E27FC236}">
                <a16:creationId xmlns:a16="http://schemas.microsoft.com/office/drawing/2014/main" id="{7048F96E-6945-4A64-9B08-6B4D67E8129A}"/>
              </a:ext>
            </a:extLst>
          </p:cNvPr>
          <p:cNvSpPr/>
          <p:nvPr/>
        </p:nvSpPr>
        <p:spPr>
          <a:xfrm rot="11815537">
            <a:off x="4989841" y="4724471"/>
            <a:ext cx="136809" cy="383393"/>
          </a:xfrm>
          <a:prstGeom prst="rtTriangle">
            <a:avLst/>
          </a:prstGeom>
          <a:solidFill>
            <a:srgbClr val="791C23"/>
          </a:solidFill>
          <a:ln>
            <a:solidFill>
              <a:srgbClr val="791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4" name="Прямоугольный треугольник 503">
            <a:extLst>
              <a:ext uri="{FF2B5EF4-FFF2-40B4-BE49-F238E27FC236}">
                <a16:creationId xmlns:a16="http://schemas.microsoft.com/office/drawing/2014/main" id="{52B80B51-E37F-4401-BB08-6371EE1C1586}"/>
              </a:ext>
            </a:extLst>
          </p:cNvPr>
          <p:cNvSpPr/>
          <p:nvPr/>
        </p:nvSpPr>
        <p:spPr>
          <a:xfrm rot="13491037">
            <a:off x="5288048" y="4669584"/>
            <a:ext cx="414824" cy="581499"/>
          </a:xfrm>
          <a:prstGeom prst="rtTriangle">
            <a:avLst/>
          </a:prstGeom>
          <a:solidFill>
            <a:srgbClr val="822222"/>
          </a:solidFill>
          <a:ln>
            <a:solidFill>
              <a:srgbClr val="822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5" name="Прямоугольный треугольник 504">
            <a:extLst>
              <a:ext uri="{FF2B5EF4-FFF2-40B4-BE49-F238E27FC236}">
                <a16:creationId xmlns:a16="http://schemas.microsoft.com/office/drawing/2014/main" id="{44C6D689-A07D-48A4-814F-0A24297F95FD}"/>
              </a:ext>
            </a:extLst>
          </p:cNvPr>
          <p:cNvSpPr/>
          <p:nvPr/>
        </p:nvSpPr>
        <p:spPr>
          <a:xfrm rot="10520190">
            <a:off x="5627502" y="4614208"/>
            <a:ext cx="178389" cy="227217"/>
          </a:xfrm>
          <a:prstGeom prst="rtTriangle">
            <a:avLst/>
          </a:prstGeom>
          <a:solidFill>
            <a:srgbClr val="912D26"/>
          </a:solidFill>
          <a:ln>
            <a:solidFill>
              <a:srgbClr val="912D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6" name="Равнобедренный треугольник 505">
            <a:extLst>
              <a:ext uri="{FF2B5EF4-FFF2-40B4-BE49-F238E27FC236}">
                <a16:creationId xmlns:a16="http://schemas.microsoft.com/office/drawing/2014/main" id="{BBC42858-A929-4E4D-A662-37FE8F91FF6C}"/>
              </a:ext>
            </a:extLst>
          </p:cNvPr>
          <p:cNvSpPr/>
          <p:nvPr/>
        </p:nvSpPr>
        <p:spPr>
          <a:xfrm rot="10800000">
            <a:off x="5160838" y="5448196"/>
            <a:ext cx="150226" cy="322706"/>
          </a:xfrm>
          <a:prstGeom prst="triangle">
            <a:avLst/>
          </a:prstGeom>
          <a:solidFill>
            <a:srgbClr val="F6D99D"/>
          </a:solidFill>
          <a:ln>
            <a:solidFill>
              <a:srgbClr val="F6D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7" name="Прямоугольный треугольник 506">
            <a:extLst>
              <a:ext uri="{FF2B5EF4-FFF2-40B4-BE49-F238E27FC236}">
                <a16:creationId xmlns:a16="http://schemas.microsoft.com/office/drawing/2014/main" id="{38F61995-0ED3-4857-A503-BE26553DBA3F}"/>
              </a:ext>
            </a:extLst>
          </p:cNvPr>
          <p:cNvSpPr/>
          <p:nvPr/>
        </p:nvSpPr>
        <p:spPr>
          <a:xfrm rot="959667">
            <a:off x="5373520" y="4707788"/>
            <a:ext cx="102768" cy="727237"/>
          </a:xfrm>
          <a:prstGeom prst="rtTriangle">
            <a:avLst/>
          </a:prstGeom>
          <a:solidFill>
            <a:srgbClr val="9B5652"/>
          </a:solidFill>
          <a:ln>
            <a:solidFill>
              <a:srgbClr val="9B5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8" name="Прямоугольный треугольник 507">
            <a:extLst>
              <a:ext uri="{FF2B5EF4-FFF2-40B4-BE49-F238E27FC236}">
                <a16:creationId xmlns:a16="http://schemas.microsoft.com/office/drawing/2014/main" id="{FE76D117-1852-4622-AD11-CD73BE4497F3}"/>
              </a:ext>
            </a:extLst>
          </p:cNvPr>
          <p:cNvSpPr/>
          <p:nvPr/>
        </p:nvSpPr>
        <p:spPr>
          <a:xfrm rot="10015763">
            <a:off x="4100300" y="2226478"/>
            <a:ext cx="242925" cy="104403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9" name="Прямоугольный треугольник 508">
            <a:extLst>
              <a:ext uri="{FF2B5EF4-FFF2-40B4-BE49-F238E27FC236}">
                <a16:creationId xmlns:a16="http://schemas.microsoft.com/office/drawing/2014/main" id="{335EF652-91AB-4F9D-AFB2-EF6356F9EFD1}"/>
              </a:ext>
            </a:extLst>
          </p:cNvPr>
          <p:cNvSpPr/>
          <p:nvPr/>
        </p:nvSpPr>
        <p:spPr>
          <a:xfrm>
            <a:off x="4333031" y="1517520"/>
            <a:ext cx="249031" cy="130013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97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43CAD2AC-E3D3-4603-9982-19E17B0BEF8A}"/>
              </a:ext>
            </a:extLst>
          </p:cNvPr>
          <p:cNvSpPr/>
          <p:nvPr/>
        </p:nvSpPr>
        <p:spPr>
          <a:xfrm rot="17697545">
            <a:off x="5855179" y="315772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6C5F2EB7-29FA-4461-B876-E07A1D8214F4}"/>
              </a:ext>
            </a:extLst>
          </p:cNvPr>
          <p:cNvSpPr/>
          <p:nvPr/>
        </p:nvSpPr>
        <p:spPr>
          <a:xfrm rot="5192243">
            <a:off x="6099234" y="179513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0D6E627-4ED7-41CA-A6DF-FB0A9CE7BD14}"/>
              </a:ext>
            </a:extLst>
          </p:cNvPr>
          <p:cNvSpPr/>
          <p:nvPr/>
        </p:nvSpPr>
        <p:spPr>
          <a:xfrm rot="18240490">
            <a:off x="6003484" y="41797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118EA94D-FE21-413A-A4A9-E6CACC6194F8}"/>
              </a:ext>
            </a:extLst>
          </p:cNvPr>
          <p:cNvSpPr/>
          <p:nvPr/>
        </p:nvSpPr>
        <p:spPr>
          <a:xfrm rot="17993613">
            <a:off x="6649182" y="42748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3C271F56-CEB2-46BC-8539-CED1CA7A089B}"/>
              </a:ext>
            </a:extLst>
          </p:cNvPr>
          <p:cNvSpPr/>
          <p:nvPr/>
        </p:nvSpPr>
        <p:spPr>
          <a:xfrm rot="13013789">
            <a:off x="6073409" y="832475"/>
            <a:ext cx="121691" cy="153547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усеченные верхние углы 14">
            <a:extLst>
              <a:ext uri="{FF2B5EF4-FFF2-40B4-BE49-F238E27FC236}">
                <a16:creationId xmlns:a16="http://schemas.microsoft.com/office/drawing/2014/main" id="{14F2229F-20BA-4E63-AEFD-EF4D4E683FC3}"/>
              </a:ext>
            </a:extLst>
          </p:cNvPr>
          <p:cNvSpPr/>
          <p:nvPr/>
        </p:nvSpPr>
        <p:spPr>
          <a:xfrm rot="7777508">
            <a:off x="6109032" y="873304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207D465E-9AD5-41C9-919C-16D660D8812B}"/>
              </a:ext>
            </a:extLst>
          </p:cNvPr>
          <p:cNvSpPr/>
          <p:nvPr/>
        </p:nvSpPr>
        <p:spPr>
          <a:xfrm rot="12603276">
            <a:off x="6080442" y="1152545"/>
            <a:ext cx="165979" cy="142038"/>
          </a:xfrm>
          <a:prstGeom prst="triangle">
            <a:avLst/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6013A2F7-BAB0-4435-BD67-D4EAD8F651B2}"/>
              </a:ext>
            </a:extLst>
          </p:cNvPr>
          <p:cNvSpPr/>
          <p:nvPr/>
        </p:nvSpPr>
        <p:spPr>
          <a:xfrm rot="2294068">
            <a:off x="6553684" y="66210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0935D6EA-BFB6-40C1-827E-61530FC36124}"/>
              </a:ext>
            </a:extLst>
          </p:cNvPr>
          <p:cNvSpPr/>
          <p:nvPr/>
        </p:nvSpPr>
        <p:spPr>
          <a:xfrm rot="2294068">
            <a:off x="6474286" y="60799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C1CF4ACE-5117-46CD-9638-DAB35CB74AFA}"/>
              </a:ext>
            </a:extLst>
          </p:cNvPr>
          <p:cNvSpPr/>
          <p:nvPr/>
        </p:nvSpPr>
        <p:spPr>
          <a:xfrm rot="14567785">
            <a:off x="6474473" y="515859"/>
            <a:ext cx="295058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5D0C4A01-ADD0-4CCC-913A-A55A80899E56}"/>
              </a:ext>
            </a:extLst>
          </p:cNvPr>
          <p:cNvSpPr/>
          <p:nvPr/>
        </p:nvSpPr>
        <p:spPr>
          <a:xfrm rot="3469248">
            <a:off x="6747202" y="321300"/>
            <a:ext cx="237137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иагональная полоса 27">
            <a:extLst>
              <a:ext uri="{FF2B5EF4-FFF2-40B4-BE49-F238E27FC236}">
                <a16:creationId xmlns:a16="http://schemas.microsoft.com/office/drawing/2014/main" id="{9F6349D7-06CB-42F8-8D98-40C2D4679AE7}"/>
              </a:ext>
            </a:extLst>
          </p:cNvPr>
          <p:cNvSpPr/>
          <p:nvPr/>
        </p:nvSpPr>
        <p:spPr>
          <a:xfrm>
            <a:off x="6895722" y="214334"/>
            <a:ext cx="300462" cy="351121"/>
          </a:xfrm>
          <a:prstGeom prst="diagStrip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4476A78-FFBC-47C6-8041-21B419E1BA25}"/>
              </a:ext>
            </a:extLst>
          </p:cNvPr>
          <p:cNvSpPr/>
          <p:nvPr/>
        </p:nvSpPr>
        <p:spPr>
          <a:xfrm rot="13076985">
            <a:off x="6541570" y="608709"/>
            <a:ext cx="46084" cy="96729"/>
          </a:xfrm>
          <a:prstGeom prst="triangl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иагональная полоса 31">
            <a:extLst>
              <a:ext uri="{FF2B5EF4-FFF2-40B4-BE49-F238E27FC236}">
                <a16:creationId xmlns:a16="http://schemas.microsoft.com/office/drawing/2014/main" id="{11D69D0D-B7CA-4F35-BA69-5D9A47D80D9F}"/>
              </a:ext>
            </a:extLst>
          </p:cNvPr>
          <p:cNvSpPr/>
          <p:nvPr/>
        </p:nvSpPr>
        <p:spPr>
          <a:xfrm rot="9057961">
            <a:off x="6882887" y="387971"/>
            <a:ext cx="306351" cy="107950"/>
          </a:xfrm>
          <a:prstGeom prst="diagStrip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CCF59EBA-024F-4FF9-AE20-2FF0767FE014}"/>
              </a:ext>
            </a:extLst>
          </p:cNvPr>
          <p:cNvSpPr/>
          <p:nvPr/>
        </p:nvSpPr>
        <p:spPr>
          <a:xfrm rot="17247186">
            <a:off x="7134566" y="251078"/>
            <a:ext cx="105991" cy="46786"/>
          </a:xfrm>
          <a:prstGeom prst="rtTriangl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ый треугольник 33">
            <a:extLst>
              <a:ext uri="{FF2B5EF4-FFF2-40B4-BE49-F238E27FC236}">
                <a16:creationId xmlns:a16="http://schemas.microsoft.com/office/drawing/2014/main" id="{A79A771C-44D0-4419-B05B-FE5460EDB7AE}"/>
              </a:ext>
            </a:extLst>
          </p:cNvPr>
          <p:cNvSpPr/>
          <p:nvPr/>
        </p:nvSpPr>
        <p:spPr>
          <a:xfrm rot="17264308">
            <a:off x="6564316" y="529475"/>
            <a:ext cx="77886" cy="45719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иагональная полоса 34">
            <a:extLst>
              <a:ext uri="{FF2B5EF4-FFF2-40B4-BE49-F238E27FC236}">
                <a16:creationId xmlns:a16="http://schemas.microsoft.com/office/drawing/2014/main" id="{DB4F8F1C-B698-4AA4-ABAB-2A75233A01CC}"/>
              </a:ext>
            </a:extLst>
          </p:cNvPr>
          <p:cNvSpPr/>
          <p:nvPr/>
        </p:nvSpPr>
        <p:spPr>
          <a:xfrm rot="8626992">
            <a:off x="6256929" y="584375"/>
            <a:ext cx="389976" cy="107397"/>
          </a:xfrm>
          <a:prstGeom prst="diagStripe">
            <a:avLst>
              <a:gd name="adj" fmla="val 67246"/>
            </a:avLst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Диагональная полоса 35">
            <a:extLst>
              <a:ext uri="{FF2B5EF4-FFF2-40B4-BE49-F238E27FC236}">
                <a16:creationId xmlns:a16="http://schemas.microsoft.com/office/drawing/2014/main" id="{E4133409-94DD-42E2-AEDA-E7A4812C6C43}"/>
              </a:ext>
            </a:extLst>
          </p:cNvPr>
          <p:cNvSpPr/>
          <p:nvPr/>
        </p:nvSpPr>
        <p:spPr>
          <a:xfrm rot="11153451">
            <a:off x="6918288" y="417210"/>
            <a:ext cx="342852" cy="222857"/>
          </a:xfrm>
          <a:prstGeom prst="diagStripe">
            <a:avLst/>
          </a:prstGeom>
          <a:solidFill>
            <a:srgbClr val="FFC35C"/>
          </a:solidFill>
          <a:ln>
            <a:solidFill>
              <a:srgbClr val="FFC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5A57D5F9-03C3-4E74-8D24-A74F469F67EF}"/>
              </a:ext>
            </a:extLst>
          </p:cNvPr>
          <p:cNvSpPr/>
          <p:nvPr/>
        </p:nvSpPr>
        <p:spPr>
          <a:xfrm rot="18906477">
            <a:off x="6996641" y="632333"/>
            <a:ext cx="369725" cy="92913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17D75B83-0CF0-493A-B200-57FD550888D3}"/>
              </a:ext>
            </a:extLst>
          </p:cNvPr>
          <p:cNvSpPr/>
          <p:nvPr/>
        </p:nvSpPr>
        <p:spPr>
          <a:xfrm rot="2795641">
            <a:off x="6922693" y="627591"/>
            <a:ext cx="226970" cy="206068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>
            <a:extLst>
              <a:ext uri="{FF2B5EF4-FFF2-40B4-BE49-F238E27FC236}">
                <a16:creationId xmlns:a16="http://schemas.microsoft.com/office/drawing/2014/main" id="{6EFC7212-009C-47D0-893F-471F945F6956}"/>
              </a:ext>
            </a:extLst>
          </p:cNvPr>
          <p:cNvSpPr/>
          <p:nvPr/>
        </p:nvSpPr>
        <p:spPr>
          <a:xfrm rot="20871302">
            <a:off x="6768065" y="732391"/>
            <a:ext cx="226970" cy="172241"/>
          </a:xfrm>
          <a:prstGeom prst="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EAD69AB5-9F21-4F8D-BCA8-25A102DF2313}"/>
              </a:ext>
            </a:extLst>
          </p:cNvPr>
          <p:cNvSpPr/>
          <p:nvPr/>
        </p:nvSpPr>
        <p:spPr>
          <a:xfrm rot="16737418">
            <a:off x="6579549" y="775051"/>
            <a:ext cx="221500" cy="189243"/>
          </a:xfrm>
          <a:prstGeom prst="rt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8FC21587-61C3-4767-992F-D0C1D84272BC}"/>
              </a:ext>
            </a:extLst>
          </p:cNvPr>
          <p:cNvSpPr/>
          <p:nvPr/>
        </p:nvSpPr>
        <p:spPr>
          <a:xfrm rot="7964979">
            <a:off x="6378381" y="1044709"/>
            <a:ext cx="281260" cy="162045"/>
          </a:xfrm>
          <a:prstGeom prst="rt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>
            <a:extLst>
              <a:ext uri="{FF2B5EF4-FFF2-40B4-BE49-F238E27FC236}">
                <a16:creationId xmlns:a16="http://schemas.microsoft.com/office/drawing/2014/main" id="{4ED6E672-D7FC-45F6-A2E5-A9AE69E7C9DB}"/>
              </a:ext>
            </a:extLst>
          </p:cNvPr>
          <p:cNvSpPr/>
          <p:nvPr/>
        </p:nvSpPr>
        <p:spPr>
          <a:xfrm rot="17484715">
            <a:off x="6632156" y="954245"/>
            <a:ext cx="72275" cy="121748"/>
          </a:xfrm>
          <a:prstGeom prst="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иагональная полоса 42">
            <a:extLst>
              <a:ext uri="{FF2B5EF4-FFF2-40B4-BE49-F238E27FC236}">
                <a16:creationId xmlns:a16="http://schemas.microsoft.com/office/drawing/2014/main" id="{EC5A5AC0-17FC-4584-B843-BD657B2C4117}"/>
              </a:ext>
            </a:extLst>
          </p:cNvPr>
          <p:cNvSpPr/>
          <p:nvPr/>
        </p:nvSpPr>
        <p:spPr>
          <a:xfrm rot="8855113">
            <a:off x="6268645" y="1049992"/>
            <a:ext cx="230080" cy="69795"/>
          </a:xfrm>
          <a:prstGeom prst="diagStripe">
            <a:avLst/>
          </a:prstGeom>
          <a:solidFill>
            <a:srgbClr val="B72C1B"/>
          </a:solidFill>
          <a:ln>
            <a:solidFill>
              <a:srgbClr val="B72C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89EDB075-0FC6-46C5-8298-37D2255BAABF}"/>
              </a:ext>
            </a:extLst>
          </p:cNvPr>
          <p:cNvSpPr/>
          <p:nvPr/>
        </p:nvSpPr>
        <p:spPr>
          <a:xfrm rot="18562660">
            <a:off x="6338726" y="1051536"/>
            <a:ext cx="315570" cy="217876"/>
          </a:xfrm>
          <a:prstGeom prst="rtTriangle">
            <a:avLst/>
          </a:prstGeom>
          <a:solidFill>
            <a:srgbClr val="C75620"/>
          </a:solidFill>
          <a:ln>
            <a:solidFill>
              <a:srgbClr val="C756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AEBA0C2-A865-4F77-A286-B4E5B32FACC0}"/>
              </a:ext>
            </a:extLst>
          </p:cNvPr>
          <p:cNvSpPr/>
          <p:nvPr/>
        </p:nvSpPr>
        <p:spPr>
          <a:xfrm rot="13205510">
            <a:off x="6152015" y="1254290"/>
            <a:ext cx="153983" cy="453400"/>
          </a:xfrm>
          <a:prstGeom prst="rtTriangle">
            <a:avLst/>
          </a:prstGeom>
          <a:solidFill>
            <a:srgbClr val="9B3213"/>
          </a:solidFill>
          <a:ln>
            <a:solidFill>
              <a:srgbClr val="9B32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E91F9569-C61A-4969-AE06-3E52C6E175C8}"/>
              </a:ext>
            </a:extLst>
          </p:cNvPr>
          <p:cNvSpPr/>
          <p:nvPr/>
        </p:nvSpPr>
        <p:spPr>
          <a:xfrm rot="10800000" flipH="1">
            <a:off x="6108891" y="1287790"/>
            <a:ext cx="160863" cy="453400"/>
          </a:xfrm>
          <a:prstGeom prst="rtTriangle">
            <a:avLst/>
          </a:prstGeom>
          <a:solidFill>
            <a:srgbClr val="2C0813"/>
          </a:solidFill>
          <a:ln>
            <a:solidFill>
              <a:srgbClr val="2C08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ый треугольник 47">
            <a:extLst>
              <a:ext uri="{FF2B5EF4-FFF2-40B4-BE49-F238E27FC236}">
                <a16:creationId xmlns:a16="http://schemas.microsoft.com/office/drawing/2014/main" id="{B75D06DE-188C-4FCB-9598-FC08BFCF32E9}"/>
              </a:ext>
            </a:extLst>
          </p:cNvPr>
          <p:cNvSpPr/>
          <p:nvPr/>
        </p:nvSpPr>
        <p:spPr>
          <a:xfrm rot="17502915">
            <a:off x="6377322" y="1237049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ый треугольник 48">
            <a:extLst>
              <a:ext uri="{FF2B5EF4-FFF2-40B4-BE49-F238E27FC236}">
                <a16:creationId xmlns:a16="http://schemas.microsoft.com/office/drawing/2014/main" id="{8666422A-6D77-454E-BC44-9884C023BE18}"/>
              </a:ext>
            </a:extLst>
          </p:cNvPr>
          <p:cNvSpPr/>
          <p:nvPr/>
        </p:nvSpPr>
        <p:spPr>
          <a:xfrm rot="7945022">
            <a:off x="6158332" y="1555271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1C9F1C4A-109A-4F14-94AD-38824DFBA6E2}"/>
              </a:ext>
            </a:extLst>
          </p:cNvPr>
          <p:cNvSpPr/>
          <p:nvPr/>
        </p:nvSpPr>
        <p:spPr>
          <a:xfrm rot="14360103">
            <a:off x="6547191" y="1292023"/>
            <a:ext cx="160426" cy="216139"/>
          </a:xfrm>
          <a:prstGeom prst="rtTriangle">
            <a:avLst/>
          </a:prstGeom>
          <a:solidFill>
            <a:srgbClr val="892021"/>
          </a:solidFill>
          <a:ln>
            <a:solidFill>
              <a:srgbClr val="892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B3C9FCB1-656B-4A7D-875A-06966DF02056}"/>
              </a:ext>
            </a:extLst>
          </p:cNvPr>
          <p:cNvSpPr/>
          <p:nvPr/>
        </p:nvSpPr>
        <p:spPr>
          <a:xfrm rot="3094872">
            <a:off x="6718035" y="1166159"/>
            <a:ext cx="181958" cy="188688"/>
          </a:xfrm>
          <a:prstGeom prst="rtTriangle">
            <a:avLst/>
          </a:prstGeom>
          <a:solidFill>
            <a:srgbClr val="C74539"/>
          </a:solidFill>
          <a:ln>
            <a:solidFill>
              <a:srgbClr val="C74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ый треугольник 51">
            <a:extLst>
              <a:ext uri="{FF2B5EF4-FFF2-40B4-BE49-F238E27FC236}">
                <a16:creationId xmlns:a16="http://schemas.microsoft.com/office/drawing/2014/main" id="{BEB096DA-4CBF-4626-972C-EC56F483B92F}"/>
              </a:ext>
            </a:extLst>
          </p:cNvPr>
          <p:cNvSpPr/>
          <p:nvPr/>
        </p:nvSpPr>
        <p:spPr>
          <a:xfrm rot="10377311" flipH="1">
            <a:off x="6807054" y="917813"/>
            <a:ext cx="430242" cy="180853"/>
          </a:xfrm>
          <a:prstGeom prst="rtTriangle">
            <a:avLst/>
          </a:prstGeom>
          <a:solidFill>
            <a:srgbClr val="FFDA6B"/>
          </a:solidFill>
          <a:ln>
            <a:solidFill>
              <a:srgbClr val="FFD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ый треугольник 52">
            <a:extLst>
              <a:ext uri="{FF2B5EF4-FFF2-40B4-BE49-F238E27FC236}">
                <a16:creationId xmlns:a16="http://schemas.microsoft.com/office/drawing/2014/main" id="{9450804D-0469-45B4-9782-BF84C0224473}"/>
              </a:ext>
            </a:extLst>
          </p:cNvPr>
          <p:cNvSpPr/>
          <p:nvPr/>
        </p:nvSpPr>
        <p:spPr>
          <a:xfrm rot="17253630">
            <a:off x="6858336" y="993808"/>
            <a:ext cx="181958" cy="188688"/>
          </a:xfrm>
          <a:prstGeom prst="rtTriangle">
            <a:avLst/>
          </a:prstGeom>
          <a:solidFill>
            <a:srgbClr val="B13437"/>
          </a:solidFill>
          <a:ln>
            <a:solidFill>
              <a:srgbClr val="B1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>
            <a:extLst>
              <a:ext uri="{FF2B5EF4-FFF2-40B4-BE49-F238E27FC236}">
                <a16:creationId xmlns:a16="http://schemas.microsoft.com/office/drawing/2014/main" id="{B19C6DFB-198D-46C8-8517-98BF1CFB8B78}"/>
              </a:ext>
            </a:extLst>
          </p:cNvPr>
          <p:cNvSpPr/>
          <p:nvPr/>
        </p:nvSpPr>
        <p:spPr>
          <a:xfrm rot="5947773">
            <a:off x="7076190" y="1004065"/>
            <a:ext cx="175585" cy="168726"/>
          </a:xfrm>
          <a:prstGeom prst="triangle">
            <a:avLst/>
          </a:prstGeom>
          <a:solidFill>
            <a:srgbClr val="A2283C"/>
          </a:solidFill>
          <a:ln>
            <a:solidFill>
              <a:srgbClr val="A22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ый треугольник 54">
            <a:extLst>
              <a:ext uri="{FF2B5EF4-FFF2-40B4-BE49-F238E27FC236}">
                <a16:creationId xmlns:a16="http://schemas.microsoft.com/office/drawing/2014/main" id="{8DA49EFB-05E7-424C-8623-70552A2EDFF3}"/>
              </a:ext>
            </a:extLst>
          </p:cNvPr>
          <p:cNvSpPr/>
          <p:nvPr/>
        </p:nvSpPr>
        <p:spPr>
          <a:xfrm rot="2690068" flipV="1">
            <a:off x="7234995" y="547335"/>
            <a:ext cx="234795" cy="497079"/>
          </a:xfrm>
          <a:prstGeom prst="rtTriangle">
            <a:avLst/>
          </a:prstGeom>
          <a:solidFill>
            <a:srgbClr val="FDDFAF"/>
          </a:solidFill>
          <a:ln>
            <a:solidFill>
              <a:srgbClr val="FD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:a16="http://schemas.microsoft.com/office/drawing/2014/main" id="{7DCDF0E4-7F30-4CAD-BE0B-AEA34AA821D2}"/>
              </a:ext>
            </a:extLst>
          </p:cNvPr>
          <p:cNvSpPr/>
          <p:nvPr/>
        </p:nvSpPr>
        <p:spPr>
          <a:xfrm rot="12066219" flipH="1">
            <a:off x="7495357" y="896272"/>
            <a:ext cx="467728" cy="192107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ый треугольник 56">
            <a:extLst>
              <a:ext uri="{FF2B5EF4-FFF2-40B4-BE49-F238E27FC236}">
                <a16:creationId xmlns:a16="http://schemas.microsoft.com/office/drawing/2014/main" id="{7DFCD83D-14A7-4C6A-9894-1F7CF26BA6AF}"/>
              </a:ext>
            </a:extLst>
          </p:cNvPr>
          <p:cNvSpPr/>
          <p:nvPr/>
        </p:nvSpPr>
        <p:spPr>
          <a:xfrm rot="21399274" flipH="1">
            <a:off x="7186470" y="855170"/>
            <a:ext cx="258736" cy="168651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иагональная полоса 57">
            <a:extLst>
              <a:ext uri="{FF2B5EF4-FFF2-40B4-BE49-F238E27FC236}">
                <a16:creationId xmlns:a16="http://schemas.microsoft.com/office/drawing/2014/main" id="{373B358F-26DC-4480-9410-6C1F159C60AA}"/>
              </a:ext>
            </a:extLst>
          </p:cNvPr>
          <p:cNvSpPr/>
          <p:nvPr/>
        </p:nvSpPr>
        <p:spPr>
          <a:xfrm rot="2449596">
            <a:off x="7661983" y="809181"/>
            <a:ext cx="506502" cy="200134"/>
          </a:xfrm>
          <a:prstGeom prst="diagStripe">
            <a:avLst/>
          </a:prstGeom>
          <a:solidFill>
            <a:srgbClr val="EECBAA"/>
          </a:solidFill>
          <a:ln>
            <a:solidFill>
              <a:srgbClr val="EEC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Диагональная полоса 58">
            <a:extLst>
              <a:ext uri="{FF2B5EF4-FFF2-40B4-BE49-F238E27FC236}">
                <a16:creationId xmlns:a16="http://schemas.microsoft.com/office/drawing/2014/main" id="{10D148BC-3B7C-4A59-A677-CF05D757CE2B}"/>
              </a:ext>
            </a:extLst>
          </p:cNvPr>
          <p:cNvSpPr/>
          <p:nvPr/>
        </p:nvSpPr>
        <p:spPr>
          <a:xfrm rot="9567397" flipH="1">
            <a:off x="7518545" y="918042"/>
            <a:ext cx="536139" cy="200134"/>
          </a:xfrm>
          <a:prstGeom prst="diagStripe">
            <a:avLst/>
          </a:prstGeom>
          <a:solidFill>
            <a:srgbClr val="FFD2A5"/>
          </a:solidFill>
          <a:ln>
            <a:solidFill>
              <a:srgbClr val="FFD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Равнобедренный треугольник 59">
            <a:extLst>
              <a:ext uri="{FF2B5EF4-FFF2-40B4-BE49-F238E27FC236}">
                <a16:creationId xmlns:a16="http://schemas.microsoft.com/office/drawing/2014/main" id="{FD7B9606-2E42-43B7-BC1B-9A47A8E27960}"/>
              </a:ext>
            </a:extLst>
          </p:cNvPr>
          <p:cNvSpPr/>
          <p:nvPr/>
        </p:nvSpPr>
        <p:spPr>
          <a:xfrm rot="2695843">
            <a:off x="7353034" y="1004798"/>
            <a:ext cx="140403" cy="143088"/>
          </a:xfrm>
          <a:prstGeom prst="triangle">
            <a:avLst/>
          </a:prstGeom>
          <a:solidFill>
            <a:srgbClr val="FDF0BA"/>
          </a:solidFill>
          <a:ln>
            <a:solidFill>
              <a:srgbClr val="FDF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иагональная полоса 60">
            <a:extLst>
              <a:ext uri="{FF2B5EF4-FFF2-40B4-BE49-F238E27FC236}">
                <a16:creationId xmlns:a16="http://schemas.microsoft.com/office/drawing/2014/main" id="{F3E95F22-BC2E-4267-AD15-2914CDEEB531}"/>
              </a:ext>
            </a:extLst>
          </p:cNvPr>
          <p:cNvSpPr/>
          <p:nvPr/>
        </p:nvSpPr>
        <p:spPr>
          <a:xfrm rot="904756">
            <a:off x="7147552" y="1118129"/>
            <a:ext cx="185584" cy="216508"/>
          </a:xfrm>
          <a:prstGeom prst="diagStripe">
            <a:avLst/>
          </a:prstGeom>
          <a:solidFill>
            <a:srgbClr val="F68A6D"/>
          </a:solidFill>
          <a:ln>
            <a:solidFill>
              <a:srgbClr val="F68A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Прямоугольный треугольник 61">
            <a:extLst>
              <a:ext uri="{FF2B5EF4-FFF2-40B4-BE49-F238E27FC236}">
                <a16:creationId xmlns:a16="http://schemas.microsoft.com/office/drawing/2014/main" id="{6F7626BD-6170-4A86-82F2-F119550FD562}"/>
              </a:ext>
            </a:extLst>
          </p:cNvPr>
          <p:cNvSpPr/>
          <p:nvPr/>
        </p:nvSpPr>
        <p:spPr>
          <a:xfrm rot="878655" flipH="1">
            <a:off x="7523320" y="1082123"/>
            <a:ext cx="354113" cy="165973"/>
          </a:xfrm>
          <a:prstGeom prst="rtTriangle">
            <a:avLst/>
          </a:prstGeom>
          <a:solidFill>
            <a:srgbClr val="DE9764"/>
          </a:solidFill>
          <a:ln>
            <a:solidFill>
              <a:srgbClr val="DE97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>
            <a:extLst>
              <a:ext uri="{FF2B5EF4-FFF2-40B4-BE49-F238E27FC236}">
                <a16:creationId xmlns:a16="http://schemas.microsoft.com/office/drawing/2014/main" id="{DB6E187B-F5D5-46AB-8067-242E23B2F581}"/>
              </a:ext>
            </a:extLst>
          </p:cNvPr>
          <p:cNvSpPr/>
          <p:nvPr/>
        </p:nvSpPr>
        <p:spPr>
          <a:xfrm rot="5101037">
            <a:off x="7490687" y="1086863"/>
            <a:ext cx="178059" cy="499840"/>
          </a:xfrm>
          <a:prstGeom prst="triangle">
            <a:avLst>
              <a:gd name="adj" fmla="val 44423"/>
            </a:avLst>
          </a:prstGeom>
          <a:solidFill>
            <a:srgbClr val="7C1316"/>
          </a:solidFill>
          <a:ln>
            <a:solidFill>
              <a:srgbClr val="7C1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1D7A7B97-65B2-4DCC-8BC4-036DB8E0F8CC}"/>
              </a:ext>
            </a:extLst>
          </p:cNvPr>
          <p:cNvSpPr/>
          <p:nvPr/>
        </p:nvSpPr>
        <p:spPr>
          <a:xfrm>
            <a:off x="6845219" y="1195938"/>
            <a:ext cx="234794" cy="127989"/>
          </a:xfrm>
          <a:prstGeom prst="rtTriangle">
            <a:avLst/>
          </a:prstGeom>
          <a:solidFill>
            <a:srgbClr val="E66148"/>
          </a:solidFill>
          <a:ln>
            <a:solidFill>
              <a:srgbClr val="E661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AE6971EA-02FD-465D-B4D9-3564C9795E5B}"/>
              </a:ext>
            </a:extLst>
          </p:cNvPr>
          <p:cNvSpPr/>
          <p:nvPr/>
        </p:nvSpPr>
        <p:spPr>
          <a:xfrm rot="15770184">
            <a:off x="7094046" y="1270148"/>
            <a:ext cx="138623" cy="248229"/>
          </a:xfrm>
          <a:prstGeom prst="triangle">
            <a:avLst/>
          </a:prstGeom>
          <a:solidFill>
            <a:srgbClr val="F19B78"/>
          </a:solidFill>
          <a:ln>
            <a:solidFill>
              <a:srgbClr val="F19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582A98A2-DF97-4074-8C3E-15DA462D5625}"/>
              </a:ext>
            </a:extLst>
          </p:cNvPr>
          <p:cNvSpPr/>
          <p:nvPr/>
        </p:nvSpPr>
        <p:spPr>
          <a:xfrm rot="408713">
            <a:off x="6648700" y="1373076"/>
            <a:ext cx="538772" cy="178981"/>
          </a:xfrm>
          <a:prstGeom prst="triangle">
            <a:avLst/>
          </a:prstGeom>
          <a:solidFill>
            <a:srgbClr val="E38D71"/>
          </a:solidFill>
          <a:ln>
            <a:solidFill>
              <a:srgbClr val="E3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017269E3-9662-4E3B-A2E4-FBADDA14D8B3}"/>
              </a:ext>
            </a:extLst>
          </p:cNvPr>
          <p:cNvSpPr/>
          <p:nvPr/>
        </p:nvSpPr>
        <p:spPr>
          <a:xfrm rot="1698476" flipH="1">
            <a:off x="6615334" y="1470126"/>
            <a:ext cx="409466" cy="201389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348E6DBD-6433-49E8-BBFC-1395FEADD372}"/>
              </a:ext>
            </a:extLst>
          </p:cNvPr>
          <p:cNvSpPr/>
          <p:nvPr/>
        </p:nvSpPr>
        <p:spPr>
          <a:xfrm rot="10263667">
            <a:off x="6994408" y="1773815"/>
            <a:ext cx="215159" cy="412966"/>
          </a:xfrm>
          <a:prstGeom prst="rtTriangle">
            <a:avLst/>
          </a:prstGeom>
          <a:solidFill>
            <a:srgbClr val="84192A"/>
          </a:solidFill>
          <a:ln>
            <a:solidFill>
              <a:srgbClr val="841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ый треугольник 68">
            <a:extLst>
              <a:ext uri="{FF2B5EF4-FFF2-40B4-BE49-F238E27FC236}">
                <a16:creationId xmlns:a16="http://schemas.microsoft.com/office/drawing/2014/main" id="{DF41047E-A6AA-4DFA-887B-1275FA7EC09D}"/>
              </a:ext>
            </a:extLst>
          </p:cNvPr>
          <p:cNvSpPr/>
          <p:nvPr/>
        </p:nvSpPr>
        <p:spPr>
          <a:xfrm rot="6527378">
            <a:off x="7111775" y="1570669"/>
            <a:ext cx="144725" cy="306213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ый треугольник 69">
            <a:extLst>
              <a:ext uri="{FF2B5EF4-FFF2-40B4-BE49-F238E27FC236}">
                <a16:creationId xmlns:a16="http://schemas.microsoft.com/office/drawing/2014/main" id="{CE64C130-44E6-476C-A2BB-979FE427A88A}"/>
              </a:ext>
            </a:extLst>
          </p:cNvPr>
          <p:cNvSpPr/>
          <p:nvPr/>
        </p:nvSpPr>
        <p:spPr>
          <a:xfrm rot="11538671">
            <a:off x="7026068" y="1490770"/>
            <a:ext cx="446155" cy="194912"/>
          </a:xfrm>
          <a:prstGeom prst="rtTriangle">
            <a:avLst/>
          </a:prstGeom>
          <a:solidFill>
            <a:srgbClr val="D34D39"/>
          </a:solidFill>
          <a:ln>
            <a:solidFill>
              <a:srgbClr val="D34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ый треугольник 70">
            <a:extLst>
              <a:ext uri="{FF2B5EF4-FFF2-40B4-BE49-F238E27FC236}">
                <a16:creationId xmlns:a16="http://schemas.microsoft.com/office/drawing/2014/main" id="{5C4B90A6-1CE5-4E43-965F-72740900D16E}"/>
              </a:ext>
            </a:extLst>
          </p:cNvPr>
          <p:cNvSpPr/>
          <p:nvPr/>
        </p:nvSpPr>
        <p:spPr>
          <a:xfrm rot="4076691">
            <a:off x="7725493" y="1256441"/>
            <a:ext cx="155884" cy="523875"/>
          </a:xfrm>
          <a:prstGeom prst="rtTriangle">
            <a:avLst/>
          </a:prstGeom>
          <a:solidFill>
            <a:srgbClr val="981930"/>
          </a:solidFill>
          <a:ln>
            <a:solidFill>
              <a:srgbClr val="981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Диагональная полоса 71">
            <a:extLst>
              <a:ext uri="{FF2B5EF4-FFF2-40B4-BE49-F238E27FC236}">
                <a16:creationId xmlns:a16="http://schemas.microsoft.com/office/drawing/2014/main" id="{B811EFF5-0658-437A-8AF8-5ADFB53B53F0}"/>
              </a:ext>
            </a:extLst>
          </p:cNvPr>
          <p:cNvSpPr/>
          <p:nvPr/>
        </p:nvSpPr>
        <p:spPr>
          <a:xfrm rot="21211720">
            <a:off x="7435308" y="1360858"/>
            <a:ext cx="541109" cy="129388"/>
          </a:xfrm>
          <a:prstGeom prst="diagStripe">
            <a:avLst/>
          </a:prstGeom>
          <a:solidFill>
            <a:srgbClr val="E66546"/>
          </a:solidFill>
          <a:ln>
            <a:solidFill>
              <a:srgbClr val="E6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:a16="http://schemas.microsoft.com/office/drawing/2014/main" id="{768C4459-5F14-4ECF-93AE-551485BC0308}"/>
              </a:ext>
            </a:extLst>
          </p:cNvPr>
          <p:cNvSpPr/>
          <p:nvPr/>
        </p:nvSpPr>
        <p:spPr>
          <a:xfrm rot="12414212" flipH="1">
            <a:off x="8039795" y="1396682"/>
            <a:ext cx="305539" cy="95070"/>
          </a:xfrm>
          <a:prstGeom prst="triangle">
            <a:avLst/>
          </a:prstGeom>
          <a:solidFill>
            <a:srgbClr val="E36847"/>
          </a:solidFill>
          <a:ln>
            <a:solidFill>
              <a:srgbClr val="E368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ый треугольник 73">
            <a:extLst>
              <a:ext uri="{FF2B5EF4-FFF2-40B4-BE49-F238E27FC236}">
                <a16:creationId xmlns:a16="http://schemas.microsoft.com/office/drawing/2014/main" id="{99AE1FD1-0F55-4B6B-8072-899606AFE1E7}"/>
              </a:ext>
            </a:extLst>
          </p:cNvPr>
          <p:cNvSpPr/>
          <p:nvPr/>
        </p:nvSpPr>
        <p:spPr>
          <a:xfrm rot="859188">
            <a:off x="7895534" y="1205491"/>
            <a:ext cx="181756" cy="81336"/>
          </a:xfrm>
          <a:prstGeom prst="rtTriangle">
            <a:avLst/>
          </a:prstGeom>
          <a:solidFill>
            <a:srgbClr val="C35748"/>
          </a:solidFill>
          <a:ln>
            <a:solidFill>
              <a:srgbClr val="C3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ый треугольник 74">
            <a:extLst>
              <a:ext uri="{FF2B5EF4-FFF2-40B4-BE49-F238E27FC236}">
                <a16:creationId xmlns:a16="http://schemas.microsoft.com/office/drawing/2014/main" id="{798E9FEB-6403-471F-86BB-AA7E15B1504C}"/>
              </a:ext>
            </a:extLst>
          </p:cNvPr>
          <p:cNvSpPr/>
          <p:nvPr/>
        </p:nvSpPr>
        <p:spPr>
          <a:xfrm rot="8797255">
            <a:off x="7958995" y="1392095"/>
            <a:ext cx="151649" cy="173982"/>
          </a:xfrm>
          <a:prstGeom prst="rtTriangle">
            <a:avLst/>
          </a:prstGeom>
          <a:solidFill>
            <a:srgbClr val="CF533F"/>
          </a:solidFill>
          <a:ln>
            <a:solidFill>
              <a:srgbClr val="CF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ый треугольник 75">
            <a:extLst>
              <a:ext uri="{FF2B5EF4-FFF2-40B4-BE49-F238E27FC236}">
                <a16:creationId xmlns:a16="http://schemas.microsoft.com/office/drawing/2014/main" id="{E6D4B12F-97A9-415C-ADF1-42D824A6F8DD}"/>
              </a:ext>
            </a:extLst>
          </p:cNvPr>
          <p:cNvSpPr/>
          <p:nvPr/>
        </p:nvSpPr>
        <p:spPr>
          <a:xfrm rot="4771068">
            <a:off x="7199603" y="1775305"/>
            <a:ext cx="248399" cy="189786"/>
          </a:xfrm>
          <a:prstGeom prst="rtTriangle">
            <a:avLst/>
          </a:prstGeom>
          <a:solidFill>
            <a:srgbClr val="6F112C"/>
          </a:solidFill>
          <a:ln>
            <a:solidFill>
              <a:srgbClr val="6F11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ый треугольник 76">
            <a:extLst>
              <a:ext uri="{FF2B5EF4-FFF2-40B4-BE49-F238E27FC236}">
                <a16:creationId xmlns:a16="http://schemas.microsoft.com/office/drawing/2014/main" id="{3090A459-5EEB-4689-9ACE-CACD823D17CC}"/>
              </a:ext>
            </a:extLst>
          </p:cNvPr>
          <p:cNvSpPr/>
          <p:nvPr/>
        </p:nvSpPr>
        <p:spPr>
          <a:xfrm rot="3774311" flipV="1">
            <a:off x="7457267" y="1819341"/>
            <a:ext cx="181216" cy="460930"/>
          </a:xfrm>
          <a:prstGeom prst="rtTriangle">
            <a:avLst/>
          </a:prstGeom>
          <a:solidFill>
            <a:srgbClr val="D96B3E"/>
          </a:solidFill>
          <a:ln>
            <a:solidFill>
              <a:srgbClr val="D96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ый треугольник 77">
            <a:extLst>
              <a:ext uri="{FF2B5EF4-FFF2-40B4-BE49-F238E27FC236}">
                <a16:creationId xmlns:a16="http://schemas.microsoft.com/office/drawing/2014/main" id="{C1FF206C-7888-4517-913D-4E1EA51C791E}"/>
              </a:ext>
            </a:extLst>
          </p:cNvPr>
          <p:cNvSpPr/>
          <p:nvPr/>
        </p:nvSpPr>
        <p:spPr>
          <a:xfrm rot="6599236">
            <a:off x="7303393" y="1879812"/>
            <a:ext cx="210606" cy="180261"/>
          </a:xfrm>
          <a:prstGeom prst="rtTriangle">
            <a:avLst/>
          </a:prstGeom>
          <a:solidFill>
            <a:srgbClr val="55081D"/>
          </a:solidFill>
          <a:ln>
            <a:solidFill>
              <a:srgbClr val="55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5152B154-2CE7-4183-860B-49DF0EF5967E}"/>
              </a:ext>
            </a:extLst>
          </p:cNvPr>
          <p:cNvSpPr/>
          <p:nvPr/>
        </p:nvSpPr>
        <p:spPr>
          <a:xfrm rot="21071175">
            <a:off x="7641855" y="1615421"/>
            <a:ext cx="492884" cy="110218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425FF8F0-1705-4F9C-AF2B-3630904538CB}"/>
              </a:ext>
            </a:extLst>
          </p:cNvPr>
          <p:cNvSpPr/>
          <p:nvPr/>
        </p:nvSpPr>
        <p:spPr>
          <a:xfrm rot="15378674">
            <a:off x="7464025" y="1658637"/>
            <a:ext cx="89689" cy="210605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>
            <a:extLst>
              <a:ext uri="{FF2B5EF4-FFF2-40B4-BE49-F238E27FC236}">
                <a16:creationId xmlns:a16="http://schemas.microsoft.com/office/drawing/2014/main" id="{C707D13B-7E56-4AC0-9156-6BD91964FD79}"/>
              </a:ext>
            </a:extLst>
          </p:cNvPr>
          <p:cNvSpPr/>
          <p:nvPr/>
        </p:nvSpPr>
        <p:spPr>
          <a:xfrm rot="16835495">
            <a:off x="7726629" y="1652702"/>
            <a:ext cx="153614" cy="371266"/>
          </a:xfrm>
          <a:prstGeom prst="triangle">
            <a:avLst/>
          </a:prstGeom>
          <a:solidFill>
            <a:srgbClr val="F56D59"/>
          </a:solidFill>
          <a:ln>
            <a:solidFill>
              <a:srgbClr val="F56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Равнобедренный треугольник 81">
            <a:extLst>
              <a:ext uri="{FF2B5EF4-FFF2-40B4-BE49-F238E27FC236}">
                <a16:creationId xmlns:a16="http://schemas.microsoft.com/office/drawing/2014/main" id="{3DFDF1DF-E79C-463D-9910-2EA2AE4F7A3B}"/>
              </a:ext>
            </a:extLst>
          </p:cNvPr>
          <p:cNvSpPr/>
          <p:nvPr/>
        </p:nvSpPr>
        <p:spPr>
          <a:xfrm rot="5880575">
            <a:off x="8056646" y="1779010"/>
            <a:ext cx="167255" cy="201014"/>
          </a:xfrm>
          <a:prstGeom prst="triangle">
            <a:avLst/>
          </a:prstGeom>
          <a:solidFill>
            <a:srgbClr val="FD6980"/>
          </a:solidFill>
          <a:ln>
            <a:solidFill>
              <a:srgbClr val="FD6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ый треугольник 82">
            <a:extLst>
              <a:ext uri="{FF2B5EF4-FFF2-40B4-BE49-F238E27FC236}">
                <a16:creationId xmlns:a16="http://schemas.microsoft.com/office/drawing/2014/main" id="{92F6D86A-736B-496A-8C8B-BED6C17E5913}"/>
              </a:ext>
            </a:extLst>
          </p:cNvPr>
          <p:cNvSpPr/>
          <p:nvPr/>
        </p:nvSpPr>
        <p:spPr>
          <a:xfrm rot="20932519">
            <a:off x="7793434" y="1899545"/>
            <a:ext cx="205983" cy="96817"/>
          </a:xfrm>
          <a:prstGeom prst="rtTriangle">
            <a:avLst/>
          </a:prstGeom>
          <a:solidFill>
            <a:srgbClr val="F77942"/>
          </a:solidFill>
          <a:ln>
            <a:solidFill>
              <a:srgbClr val="F7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ый треугольник 83">
            <a:extLst>
              <a:ext uri="{FF2B5EF4-FFF2-40B4-BE49-F238E27FC236}">
                <a16:creationId xmlns:a16="http://schemas.microsoft.com/office/drawing/2014/main" id="{D5B44A0F-4243-43BF-9F32-E6A9BEC79DAB}"/>
              </a:ext>
            </a:extLst>
          </p:cNvPr>
          <p:cNvSpPr/>
          <p:nvPr/>
        </p:nvSpPr>
        <p:spPr>
          <a:xfrm>
            <a:off x="8000024" y="2029802"/>
            <a:ext cx="359504" cy="155336"/>
          </a:xfrm>
          <a:prstGeom prst="rtTriangle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араллелограмм 84">
            <a:extLst>
              <a:ext uri="{FF2B5EF4-FFF2-40B4-BE49-F238E27FC236}">
                <a16:creationId xmlns:a16="http://schemas.microsoft.com/office/drawing/2014/main" id="{D29A51ED-A724-40A3-9221-06BD61944255}"/>
              </a:ext>
            </a:extLst>
          </p:cNvPr>
          <p:cNvSpPr/>
          <p:nvPr/>
        </p:nvSpPr>
        <p:spPr>
          <a:xfrm>
            <a:off x="7836424" y="2022246"/>
            <a:ext cx="156437" cy="134743"/>
          </a:xfrm>
          <a:prstGeom prst="parallelogram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ый треугольник 85">
            <a:extLst>
              <a:ext uri="{FF2B5EF4-FFF2-40B4-BE49-F238E27FC236}">
                <a16:creationId xmlns:a16="http://schemas.microsoft.com/office/drawing/2014/main" id="{46AA0893-F77D-417D-9A59-1D64D18AC024}"/>
              </a:ext>
            </a:extLst>
          </p:cNvPr>
          <p:cNvSpPr/>
          <p:nvPr/>
        </p:nvSpPr>
        <p:spPr>
          <a:xfrm rot="9091541">
            <a:off x="7543625" y="2127408"/>
            <a:ext cx="308359" cy="248880"/>
          </a:xfrm>
          <a:prstGeom prst="rtTriangle">
            <a:avLst/>
          </a:prstGeom>
          <a:solidFill>
            <a:srgbClr val="EB8159"/>
          </a:solidFill>
          <a:ln>
            <a:solidFill>
              <a:srgbClr val="EB8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ый треугольник 86">
            <a:extLst>
              <a:ext uri="{FF2B5EF4-FFF2-40B4-BE49-F238E27FC236}">
                <a16:creationId xmlns:a16="http://schemas.microsoft.com/office/drawing/2014/main" id="{362522FC-FC92-4AA0-B56D-8C0DFF198906}"/>
              </a:ext>
            </a:extLst>
          </p:cNvPr>
          <p:cNvSpPr/>
          <p:nvPr/>
        </p:nvSpPr>
        <p:spPr>
          <a:xfrm rot="19980188">
            <a:off x="7287358" y="2032619"/>
            <a:ext cx="391743" cy="14196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ый треугольник 87">
            <a:extLst>
              <a:ext uri="{FF2B5EF4-FFF2-40B4-BE49-F238E27FC236}">
                <a16:creationId xmlns:a16="http://schemas.microsoft.com/office/drawing/2014/main" id="{F4E01282-D30F-4186-BF8A-61E7D5FBD335}"/>
              </a:ext>
            </a:extLst>
          </p:cNvPr>
          <p:cNvSpPr/>
          <p:nvPr/>
        </p:nvSpPr>
        <p:spPr>
          <a:xfrm rot="9887037">
            <a:off x="7206544" y="2213283"/>
            <a:ext cx="67600" cy="13911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ый треугольник 88">
            <a:extLst>
              <a:ext uri="{FF2B5EF4-FFF2-40B4-BE49-F238E27FC236}">
                <a16:creationId xmlns:a16="http://schemas.microsoft.com/office/drawing/2014/main" id="{C82A8879-DCEC-4DA5-8CA1-EBC825F8EF42}"/>
              </a:ext>
            </a:extLst>
          </p:cNvPr>
          <p:cNvSpPr/>
          <p:nvPr/>
        </p:nvSpPr>
        <p:spPr>
          <a:xfrm rot="7296454">
            <a:off x="7354882" y="2275160"/>
            <a:ext cx="142558" cy="95090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>
            <a:extLst>
              <a:ext uri="{FF2B5EF4-FFF2-40B4-BE49-F238E27FC236}">
                <a16:creationId xmlns:a16="http://schemas.microsoft.com/office/drawing/2014/main" id="{FCFD58B2-DB9A-46DD-B7F7-839382747B85}"/>
              </a:ext>
            </a:extLst>
          </p:cNvPr>
          <p:cNvSpPr/>
          <p:nvPr/>
        </p:nvSpPr>
        <p:spPr>
          <a:xfrm rot="7966299">
            <a:off x="7549370" y="2341489"/>
            <a:ext cx="258375" cy="332427"/>
          </a:xfrm>
          <a:prstGeom prst="rtTriangle">
            <a:avLst/>
          </a:prstGeom>
          <a:solidFill>
            <a:srgbClr val="EC652D"/>
          </a:solidFill>
          <a:ln>
            <a:solidFill>
              <a:srgbClr val="EC6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ый треугольник 90">
            <a:extLst>
              <a:ext uri="{FF2B5EF4-FFF2-40B4-BE49-F238E27FC236}">
                <a16:creationId xmlns:a16="http://schemas.microsoft.com/office/drawing/2014/main" id="{41EA3731-F974-48A5-BE06-88DD4667BA75}"/>
              </a:ext>
            </a:extLst>
          </p:cNvPr>
          <p:cNvSpPr/>
          <p:nvPr/>
        </p:nvSpPr>
        <p:spPr>
          <a:xfrm rot="4801529">
            <a:off x="7468892" y="2298184"/>
            <a:ext cx="101661" cy="189396"/>
          </a:xfrm>
          <a:prstGeom prst="rtTriangle">
            <a:avLst/>
          </a:prstGeom>
          <a:solidFill>
            <a:srgbClr val="BA4236"/>
          </a:solidFill>
          <a:ln>
            <a:solidFill>
              <a:srgbClr val="BA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ый треугольник 91">
            <a:extLst>
              <a:ext uri="{FF2B5EF4-FFF2-40B4-BE49-F238E27FC236}">
                <a16:creationId xmlns:a16="http://schemas.microsoft.com/office/drawing/2014/main" id="{8133E7CF-FA5D-4791-8A91-BDA17BFA3C5A}"/>
              </a:ext>
            </a:extLst>
          </p:cNvPr>
          <p:cNvSpPr/>
          <p:nvPr/>
        </p:nvSpPr>
        <p:spPr>
          <a:xfrm>
            <a:off x="7201504" y="2293692"/>
            <a:ext cx="435153" cy="37551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ый треугольник 92">
            <a:extLst>
              <a:ext uri="{FF2B5EF4-FFF2-40B4-BE49-F238E27FC236}">
                <a16:creationId xmlns:a16="http://schemas.microsoft.com/office/drawing/2014/main" id="{9B83AE4F-A2EE-4899-B703-BAA19C3A2AD9}"/>
              </a:ext>
            </a:extLst>
          </p:cNvPr>
          <p:cNvSpPr/>
          <p:nvPr/>
        </p:nvSpPr>
        <p:spPr>
          <a:xfrm rot="10800000">
            <a:off x="7271672" y="2699054"/>
            <a:ext cx="389715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ый треугольник 93">
            <a:extLst>
              <a:ext uri="{FF2B5EF4-FFF2-40B4-BE49-F238E27FC236}">
                <a16:creationId xmlns:a16="http://schemas.microsoft.com/office/drawing/2014/main" id="{1CAFAF5A-7B46-4EC5-B3C5-4173FBB92A30}"/>
              </a:ext>
            </a:extLst>
          </p:cNvPr>
          <p:cNvSpPr/>
          <p:nvPr/>
        </p:nvSpPr>
        <p:spPr>
          <a:xfrm>
            <a:off x="7693296" y="2725466"/>
            <a:ext cx="143128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ый треугольник 94">
            <a:extLst>
              <a:ext uri="{FF2B5EF4-FFF2-40B4-BE49-F238E27FC236}">
                <a16:creationId xmlns:a16="http://schemas.microsoft.com/office/drawing/2014/main" id="{871887F7-1990-412F-9C9F-F4D5C3006DD8}"/>
              </a:ext>
            </a:extLst>
          </p:cNvPr>
          <p:cNvSpPr/>
          <p:nvPr/>
        </p:nvSpPr>
        <p:spPr>
          <a:xfrm rot="10800000">
            <a:off x="7739989" y="2961654"/>
            <a:ext cx="143128" cy="81584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ый треугольник 95">
            <a:extLst>
              <a:ext uri="{FF2B5EF4-FFF2-40B4-BE49-F238E27FC236}">
                <a16:creationId xmlns:a16="http://schemas.microsoft.com/office/drawing/2014/main" id="{7E0F4320-CE8E-4A4C-B6A4-9F685C4100C4}"/>
              </a:ext>
            </a:extLst>
          </p:cNvPr>
          <p:cNvSpPr/>
          <p:nvPr/>
        </p:nvSpPr>
        <p:spPr>
          <a:xfrm rot="21366948">
            <a:off x="7859652" y="2308721"/>
            <a:ext cx="308672" cy="127483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ый треугольник 96">
            <a:extLst>
              <a:ext uri="{FF2B5EF4-FFF2-40B4-BE49-F238E27FC236}">
                <a16:creationId xmlns:a16="http://schemas.microsoft.com/office/drawing/2014/main" id="{3A2AD1D7-491C-4030-A1A7-D273E8EBA9B9}"/>
              </a:ext>
            </a:extLst>
          </p:cNvPr>
          <p:cNvSpPr/>
          <p:nvPr/>
        </p:nvSpPr>
        <p:spPr>
          <a:xfrm rot="10621367">
            <a:off x="7703416" y="2318262"/>
            <a:ext cx="129883" cy="120445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ый треугольник 97">
            <a:extLst>
              <a:ext uri="{FF2B5EF4-FFF2-40B4-BE49-F238E27FC236}">
                <a16:creationId xmlns:a16="http://schemas.microsoft.com/office/drawing/2014/main" id="{1F925E56-E5E3-4232-8866-6F8A80DABC8B}"/>
              </a:ext>
            </a:extLst>
          </p:cNvPr>
          <p:cNvSpPr/>
          <p:nvPr/>
        </p:nvSpPr>
        <p:spPr>
          <a:xfrm rot="10594573">
            <a:off x="7891969" y="2469397"/>
            <a:ext cx="369669" cy="219532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ый треугольник 98">
            <a:extLst>
              <a:ext uri="{FF2B5EF4-FFF2-40B4-BE49-F238E27FC236}">
                <a16:creationId xmlns:a16="http://schemas.microsoft.com/office/drawing/2014/main" id="{23A16ED9-898F-4928-A1A0-F3DACC6BF5A5}"/>
              </a:ext>
            </a:extLst>
          </p:cNvPr>
          <p:cNvSpPr/>
          <p:nvPr/>
        </p:nvSpPr>
        <p:spPr>
          <a:xfrm>
            <a:off x="8290403" y="2511072"/>
            <a:ext cx="190772" cy="158135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ый треугольник 99">
            <a:extLst>
              <a:ext uri="{FF2B5EF4-FFF2-40B4-BE49-F238E27FC236}">
                <a16:creationId xmlns:a16="http://schemas.microsoft.com/office/drawing/2014/main" id="{44BFBC98-ADB2-4868-BC4B-080F7F3E7650}"/>
              </a:ext>
            </a:extLst>
          </p:cNvPr>
          <p:cNvSpPr/>
          <p:nvPr/>
        </p:nvSpPr>
        <p:spPr>
          <a:xfrm rot="10982437">
            <a:off x="7624480" y="2553834"/>
            <a:ext cx="293409" cy="415409"/>
          </a:xfrm>
          <a:prstGeom prst="rtTriangle">
            <a:avLst/>
          </a:prstGeom>
          <a:solidFill>
            <a:srgbClr val="EAAD75"/>
          </a:solidFill>
          <a:ln>
            <a:solidFill>
              <a:srgbClr val="EAA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ый треугольник 100">
            <a:extLst>
              <a:ext uri="{FF2B5EF4-FFF2-40B4-BE49-F238E27FC236}">
                <a16:creationId xmlns:a16="http://schemas.microsoft.com/office/drawing/2014/main" id="{BBD1A019-F4B1-4707-9647-AB252E9FF51F}"/>
              </a:ext>
            </a:extLst>
          </p:cNvPr>
          <p:cNvSpPr/>
          <p:nvPr/>
        </p:nvSpPr>
        <p:spPr>
          <a:xfrm>
            <a:off x="7968624" y="2586506"/>
            <a:ext cx="208256" cy="292300"/>
          </a:xfrm>
          <a:prstGeom prst="rtTriangle">
            <a:avLst/>
          </a:prstGeom>
          <a:solidFill>
            <a:srgbClr val="D5A37D"/>
          </a:solidFill>
          <a:ln>
            <a:solidFill>
              <a:srgbClr val="D5A3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ый треугольник 101">
            <a:extLst>
              <a:ext uri="{FF2B5EF4-FFF2-40B4-BE49-F238E27FC236}">
                <a16:creationId xmlns:a16="http://schemas.microsoft.com/office/drawing/2014/main" id="{F0749C4F-9D0A-4328-B1A2-E18ED2F10E4A}"/>
              </a:ext>
            </a:extLst>
          </p:cNvPr>
          <p:cNvSpPr/>
          <p:nvPr/>
        </p:nvSpPr>
        <p:spPr>
          <a:xfrm rot="10241871">
            <a:off x="7959641" y="2930778"/>
            <a:ext cx="286228" cy="430389"/>
          </a:xfrm>
          <a:prstGeom prst="rtTriangle">
            <a:avLst/>
          </a:prstGeom>
          <a:solidFill>
            <a:srgbClr val="BD664A"/>
          </a:solidFill>
          <a:ln>
            <a:solidFill>
              <a:srgbClr val="BD6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Равнобедренный треугольник 102">
            <a:extLst>
              <a:ext uri="{FF2B5EF4-FFF2-40B4-BE49-F238E27FC236}">
                <a16:creationId xmlns:a16="http://schemas.microsoft.com/office/drawing/2014/main" id="{E9B25D0A-6455-46DB-8381-F8560487ADA2}"/>
              </a:ext>
            </a:extLst>
          </p:cNvPr>
          <p:cNvSpPr/>
          <p:nvPr/>
        </p:nvSpPr>
        <p:spPr>
          <a:xfrm rot="10800000">
            <a:off x="8241243" y="2937397"/>
            <a:ext cx="78372" cy="168443"/>
          </a:xfrm>
          <a:prstGeom prst="triangle">
            <a:avLst/>
          </a:prstGeom>
          <a:solidFill>
            <a:srgbClr val="7C3B25"/>
          </a:solidFill>
          <a:ln>
            <a:solidFill>
              <a:srgbClr val="7C3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Равнобедренный треугольник 104">
            <a:extLst>
              <a:ext uri="{FF2B5EF4-FFF2-40B4-BE49-F238E27FC236}">
                <a16:creationId xmlns:a16="http://schemas.microsoft.com/office/drawing/2014/main" id="{F240F9C0-8D72-42FB-B799-FBA99CA3E986}"/>
              </a:ext>
            </a:extLst>
          </p:cNvPr>
          <p:cNvSpPr/>
          <p:nvPr/>
        </p:nvSpPr>
        <p:spPr>
          <a:xfrm rot="6875123">
            <a:off x="8332007" y="3017735"/>
            <a:ext cx="136498" cy="176212"/>
          </a:xfrm>
          <a:prstGeom prst="triangle">
            <a:avLst/>
          </a:prstGeom>
          <a:solidFill>
            <a:srgbClr val="B87A60"/>
          </a:solidFill>
          <a:ln>
            <a:solidFill>
              <a:srgbClr val="B87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ый треугольник 105">
            <a:extLst>
              <a:ext uri="{FF2B5EF4-FFF2-40B4-BE49-F238E27FC236}">
                <a16:creationId xmlns:a16="http://schemas.microsoft.com/office/drawing/2014/main" id="{87318907-4AF9-4493-B228-FAD6B82BFF34}"/>
              </a:ext>
            </a:extLst>
          </p:cNvPr>
          <p:cNvSpPr/>
          <p:nvPr/>
        </p:nvSpPr>
        <p:spPr>
          <a:xfrm rot="4734265" flipV="1">
            <a:off x="7881392" y="3513757"/>
            <a:ext cx="602010" cy="187282"/>
          </a:xfrm>
          <a:prstGeom prst="rtTriangle">
            <a:avLst/>
          </a:prstGeom>
          <a:solidFill>
            <a:srgbClr val="D09F6E"/>
          </a:solidFill>
          <a:ln>
            <a:solidFill>
              <a:srgbClr val="D09F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ый треугольник 106">
            <a:extLst>
              <a:ext uri="{FF2B5EF4-FFF2-40B4-BE49-F238E27FC236}">
                <a16:creationId xmlns:a16="http://schemas.microsoft.com/office/drawing/2014/main" id="{CFCD5121-8932-4118-9E43-3A5EA3043758}"/>
              </a:ext>
            </a:extLst>
          </p:cNvPr>
          <p:cNvSpPr/>
          <p:nvPr/>
        </p:nvSpPr>
        <p:spPr>
          <a:xfrm rot="13419889">
            <a:off x="7766307" y="3093850"/>
            <a:ext cx="282612" cy="323234"/>
          </a:xfrm>
          <a:prstGeom prst="rtTriangle">
            <a:avLst/>
          </a:prstGeom>
          <a:solidFill>
            <a:srgbClr val="F9C36D"/>
          </a:solidFill>
          <a:ln>
            <a:solidFill>
              <a:srgbClr val="F9C3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ый треугольник 107">
            <a:extLst>
              <a:ext uri="{FF2B5EF4-FFF2-40B4-BE49-F238E27FC236}">
                <a16:creationId xmlns:a16="http://schemas.microsoft.com/office/drawing/2014/main" id="{735828E2-E304-41A4-8546-399DBACA7926}"/>
              </a:ext>
            </a:extLst>
          </p:cNvPr>
          <p:cNvSpPr/>
          <p:nvPr/>
        </p:nvSpPr>
        <p:spPr>
          <a:xfrm rot="11222779">
            <a:off x="7587914" y="3080939"/>
            <a:ext cx="282612" cy="323234"/>
          </a:xfrm>
          <a:prstGeom prst="rtTriangle">
            <a:avLst/>
          </a:prstGeom>
          <a:solidFill>
            <a:srgbClr val="FFB645"/>
          </a:solidFill>
          <a:ln>
            <a:solidFill>
              <a:srgbClr val="FFB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ый треугольник 108">
            <a:extLst>
              <a:ext uri="{FF2B5EF4-FFF2-40B4-BE49-F238E27FC236}">
                <a16:creationId xmlns:a16="http://schemas.microsoft.com/office/drawing/2014/main" id="{F7842056-0962-41A4-AC04-5C6AD967A4F8}"/>
              </a:ext>
            </a:extLst>
          </p:cNvPr>
          <p:cNvSpPr/>
          <p:nvPr/>
        </p:nvSpPr>
        <p:spPr>
          <a:xfrm rot="512380">
            <a:off x="7341201" y="2847571"/>
            <a:ext cx="510988" cy="180131"/>
          </a:xfrm>
          <a:prstGeom prst="rtTriangle">
            <a:avLst/>
          </a:prstGeom>
          <a:solidFill>
            <a:srgbClr val="DD4622"/>
          </a:solidFill>
          <a:ln>
            <a:solidFill>
              <a:srgbClr val="DD4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:a16="http://schemas.microsoft.com/office/drawing/2014/main" id="{278F4DA7-CA8A-4B76-AA64-2309A875D3E5}"/>
              </a:ext>
            </a:extLst>
          </p:cNvPr>
          <p:cNvSpPr/>
          <p:nvPr/>
        </p:nvSpPr>
        <p:spPr>
          <a:xfrm rot="11644126">
            <a:off x="7160739" y="2747332"/>
            <a:ext cx="157870" cy="248229"/>
          </a:xfrm>
          <a:prstGeom prst="rtTriangle">
            <a:avLst/>
          </a:prstGeom>
          <a:solidFill>
            <a:srgbClr val="8C0C1C"/>
          </a:solidFill>
          <a:ln>
            <a:solidFill>
              <a:srgbClr val="8C0C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ый треугольник 110">
            <a:extLst>
              <a:ext uri="{FF2B5EF4-FFF2-40B4-BE49-F238E27FC236}">
                <a16:creationId xmlns:a16="http://schemas.microsoft.com/office/drawing/2014/main" id="{DDB40FBC-031A-4924-85E4-B85AA23072A2}"/>
              </a:ext>
            </a:extLst>
          </p:cNvPr>
          <p:cNvSpPr/>
          <p:nvPr/>
        </p:nvSpPr>
        <p:spPr>
          <a:xfrm rot="16354952" flipH="1">
            <a:off x="7312560" y="3098347"/>
            <a:ext cx="284755" cy="177763"/>
          </a:xfrm>
          <a:prstGeom prst="rtTriangle">
            <a:avLst/>
          </a:prstGeom>
          <a:solidFill>
            <a:srgbClr val="E35A27"/>
          </a:solidFill>
          <a:ln>
            <a:solidFill>
              <a:srgbClr val="E35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ый треугольник 111">
            <a:extLst>
              <a:ext uri="{FF2B5EF4-FFF2-40B4-BE49-F238E27FC236}">
                <a16:creationId xmlns:a16="http://schemas.microsoft.com/office/drawing/2014/main" id="{518C89E4-3BC5-4536-9BA6-1F821780A4F2}"/>
              </a:ext>
            </a:extLst>
          </p:cNvPr>
          <p:cNvSpPr/>
          <p:nvPr/>
        </p:nvSpPr>
        <p:spPr>
          <a:xfrm rot="1711137">
            <a:off x="7556046" y="3304285"/>
            <a:ext cx="532936" cy="271324"/>
          </a:xfrm>
          <a:prstGeom prst="rtTriangle">
            <a:avLst/>
          </a:prstGeom>
          <a:solidFill>
            <a:srgbClr val="F08636"/>
          </a:solidFill>
          <a:ln>
            <a:solidFill>
              <a:srgbClr val="F08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ый треугольник 113">
            <a:extLst>
              <a:ext uri="{FF2B5EF4-FFF2-40B4-BE49-F238E27FC236}">
                <a16:creationId xmlns:a16="http://schemas.microsoft.com/office/drawing/2014/main" id="{AAAD308C-BFF5-47CF-B51A-C6F54FBEC51A}"/>
              </a:ext>
            </a:extLst>
          </p:cNvPr>
          <p:cNvSpPr/>
          <p:nvPr/>
        </p:nvSpPr>
        <p:spPr>
          <a:xfrm rot="7787747">
            <a:off x="6953947" y="3293025"/>
            <a:ext cx="534582" cy="371479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ый треугольник 114">
            <a:extLst>
              <a:ext uri="{FF2B5EF4-FFF2-40B4-BE49-F238E27FC236}">
                <a16:creationId xmlns:a16="http://schemas.microsoft.com/office/drawing/2014/main" id="{8495D8B8-250E-4324-8219-C18A1635877F}"/>
              </a:ext>
            </a:extLst>
          </p:cNvPr>
          <p:cNvSpPr/>
          <p:nvPr/>
        </p:nvSpPr>
        <p:spPr>
          <a:xfrm rot="1019473">
            <a:off x="7295322" y="3041166"/>
            <a:ext cx="154929" cy="134554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ый треугольник 167">
            <a:extLst>
              <a:ext uri="{FF2B5EF4-FFF2-40B4-BE49-F238E27FC236}">
                <a16:creationId xmlns:a16="http://schemas.microsoft.com/office/drawing/2014/main" id="{3A7E588D-AE7A-4C17-8CEA-08C9611E9675}"/>
              </a:ext>
            </a:extLst>
          </p:cNvPr>
          <p:cNvSpPr/>
          <p:nvPr/>
        </p:nvSpPr>
        <p:spPr>
          <a:xfrm rot="2970929">
            <a:off x="6476784" y="3377282"/>
            <a:ext cx="45719" cy="11350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ый треугольник 256">
            <a:extLst>
              <a:ext uri="{FF2B5EF4-FFF2-40B4-BE49-F238E27FC236}">
                <a16:creationId xmlns:a16="http://schemas.microsoft.com/office/drawing/2014/main" id="{9C9B1A6B-D045-4569-98EE-41648D69D035}"/>
              </a:ext>
            </a:extLst>
          </p:cNvPr>
          <p:cNvSpPr/>
          <p:nvPr/>
        </p:nvSpPr>
        <p:spPr>
          <a:xfrm>
            <a:off x="6610930" y="3286077"/>
            <a:ext cx="158666" cy="174381"/>
          </a:xfrm>
          <a:prstGeom prst="rtTriangle">
            <a:avLst/>
          </a:prstGeom>
          <a:solidFill>
            <a:srgbClr val="B8583D"/>
          </a:solidFill>
          <a:ln>
            <a:solidFill>
              <a:srgbClr val="B858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ый треугольник 258">
            <a:extLst>
              <a:ext uri="{FF2B5EF4-FFF2-40B4-BE49-F238E27FC236}">
                <a16:creationId xmlns:a16="http://schemas.microsoft.com/office/drawing/2014/main" id="{5CBF6607-3D43-4E54-BB26-F794E65288C7}"/>
              </a:ext>
            </a:extLst>
          </p:cNvPr>
          <p:cNvSpPr/>
          <p:nvPr/>
        </p:nvSpPr>
        <p:spPr>
          <a:xfrm rot="9231178">
            <a:off x="6664135" y="3199052"/>
            <a:ext cx="74368" cy="264940"/>
          </a:xfrm>
          <a:prstGeom prst="rtTriangle">
            <a:avLst/>
          </a:prstGeom>
          <a:solidFill>
            <a:srgbClr val="FCE4D1"/>
          </a:solidFill>
          <a:ln>
            <a:solidFill>
              <a:srgbClr val="FCE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ый треугольник 259">
            <a:extLst>
              <a:ext uri="{FF2B5EF4-FFF2-40B4-BE49-F238E27FC236}">
                <a16:creationId xmlns:a16="http://schemas.microsoft.com/office/drawing/2014/main" id="{67CBE928-A1E7-406D-95A1-90132BBFE7C9}"/>
              </a:ext>
            </a:extLst>
          </p:cNvPr>
          <p:cNvSpPr/>
          <p:nvPr/>
        </p:nvSpPr>
        <p:spPr>
          <a:xfrm rot="21350184" flipH="1">
            <a:off x="6788003" y="3254380"/>
            <a:ext cx="62754" cy="329892"/>
          </a:xfrm>
          <a:prstGeom prst="rtTriangle">
            <a:avLst/>
          </a:prstGeom>
          <a:solidFill>
            <a:srgbClr val="541717"/>
          </a:solidFill>
          <a:ln>
            <a:solidFill>
              <a:srgbClr val="541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ый треугольник 264">
            <a:extLst>
              <a:ext uri="{FF2B5EF4-FFF2-40B4-BE49-F238E27FC236}">
                <a16:creationId xmlns:a16="http://schemas.microsoft.com/office/drawing/2014/main" id="{0F529B98-7488-4BB4-9589-CA472F5A79C3}"/>
              </a:ext>
            </a:extLst>
          </p:cNvPr>
          <p:cNvSpPr/>
          <p:nvPr/>
        </p:nvSpPr>
        <p:spPr>
          <a:xfrm rot="12117217">
            <a:off x="6805737" y="3199770"/>
            <a:ext cx="141124" cy="335140"/>
          </a:xfrm>
          <a:prstGeom prst="rtTriangle">
            <a:avLst/>
          </a:prstGeom>
          <a:solidFill>
            <a:srgbClr val="D78A54"/>
          </a:solidFill>
          <a:ln>
            <a:solidFill>
              <a:srgbClr val="D78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ый треугольник 265">
            <a:extLst>
              <a:ext uri="{FF2B5EF4-FFF2-40B4-BE49-F238E27FC236}">
                <a16:creationId xmlns:a16="http://schemas.microsoft.com/office/drawing/2014/main" id="{FD645EDF-7944-4AAD-A70E-9F4E6E33EE77}"/>
              </a:ext>
            </a:extLst>
          </p:cNvPr>
          <p:cNvSpPr/>
          <p:nvPr/>
        </p:nvSpPr>
        <p:spPr>
          <a:xfrm rot="1227376" flipV="1">
            <a:off x="6988906" y="3185273"/>
            <a:ext cx="121153" cy="342194"/>
          </a:xfrm>
          <a:prstGeom prst="rtTriangle">
            <a:avLst/>
          </a:prstGeom>
          <a:solidFill>
            <a:srgbClr val="D8714E"/>
          </a:solidFill>
          <a:ln>
            <a:solidFill>
              <a:srgbClr val="D87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ый треугольник 266">
            <a:extLst>
              <a:ext uri="{FF2B5EF4-FFF2-40B4-BE49-F238E27FC236}">
                <a16:creationId xmlns:a16="http://schemas.microsoft.com/office/drawing/2014/main" id="{3AAA7C44-0E1A-49F0-81C7-DDBCDC5EF661}"/>
              </a:ext>
            </a:extLst>
          </p:cNvPr>
          <p:cNvSpPr/>
          <p:nvPr/>
        </p:nvSpPr>
        <p:spPr>
          <a:xfrm rot="9106499" flipV="1">
            <a:off x="6705338" y="2818941"/>
            <a:ext cx="54905" cy="394018"/>
          </a:xfrm>
          <a:prstGeom prst="rtTriangle">
            <a:avLst/>
          </a:prstGeom>
          <a:solidFill>
            <a:srgbClr val="63252F"/>
          </a:solidFill>
          <a:ln>
            <a:solidFill>
              <a:srgbClr val="63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ый треугольник 267">
            <a:extLst>
              <a:ext uri="{FF2B5EF4-FFF2-40B4-BE49-F238E27FC236}">
                <a16:creationId xmlns:a16="http://schemas.microsoft.com/office/drawing/2014/main" id="{D705A966-0E3D-40BC-9AEE-67844CDEE597}"/>
              </a:ext>
            </a:extLst>
          </p:cNvPr>
          <p:cNvSpPr/>
          <p:nvPr/>
        </p:nvSpPr>
        <p:spPr>
          <a:xfrm rot="9514337">
            <a:off x="6631113" y="2952311"/>
            <a:ext cx="99549" cy="324062"/>
          </a:xfrm>
          <a:prstGeom prst="rtTriangle">
            <a:avLst/>
          </a:prstGeom>
          <a:solidFill>
            <a:srgbClr val="DDAE88"/>
          </a:solidFill>
          <a:ln>
            <a:solidFill>
              <a:srgbClr val="DD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ый треугольник 268">
            <a:extLst>
              <a:ext uri="{FF2B5EF4-FFF2-40B4-BE49-F238E27FC236}">
                <a16:creationId xmlns:a16="http://schemas.microsoft.com/office/drawing/2014/main" id="{30E0EA0C-0A9D-4F67-A8B2-7581F1582FF8}"/>
              </a:ext>
            </a:extLst>
          </p:cNvPr>
          <p:cNvSpPr/>
          <p:nvPr/>
        </p:nvSpPr>
        <p:spPr>
          <a:xfrm rot="10800000">
            <a:off x="6742490" y="3282281"/>
            <a:ext cx="54212" cy="99006"/>
          </a:xfrm>
          <a:prstGeom prst="rtTriangle">
            <a:avLst/>
          </a:prstGeom>
          <a:solidFill>
            <a:srgbClr val="A05038"/>
          </a:solidFill>
          <a:ln>
            <a:solidFill>
              <a:srgbClr val="A050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ый треугольник 269">
            <a:extLst>
              <a:ext uri="{FF2B5EF4-FFF2-40B4-BE49-F238E27FC236}">
                <a16:creationId xmlns:a16="http://schemas.microsoft.com/office/drawing/2014/main" id="{C9F04FB0-8C46-4C4C-B2CA-7E8E18C58FFD}"/>
              </a:ext>
            </a:extLst>
          </p:cNvPr>
          <p:cNvSpPr/>
          <p:nvPr/>
        </p:nvSpPr>
        <p:spPr>
          <a:xfrm rot="7100493">
            <a:off x="6207241" y="3238206"/>
            <a:ext cx="129758" cy="280293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Прямоугольный треугольник 272">
            <a:extLst>
              <a:ext uri="{FF2B5EF4-FFF2-40B4-BE49-F238E27FC236}">
                <a16:creationId xmlns:a16="http://schemas.microsoft.com/office/drawing/2014/main" id="{CFB00008-390A-442F-B7D5-0ECFB90F780D}"/>
              </a:ext>
            </a:extLst>
          </p:cNvPr>
          <p:cNvSpPr/>
          <p:nvPr/>
        </p:nvSpPr>
        <p:spPr>
          <a:xfrm rot="1762817">
            <a:off x="6204330" y="3211622"/>
            <a:ext cx="272879" cy="94211"/>
          </a:xfrm>
          <a:prstGeom prst="rtTriangle">
            <a:avLst/>
          </a:prstGeom>
          <a:solidFill>
            <a:srgbClr val="F9EBC1"/>
          </a:solidFill>
          <a:ln>
            <a:solidFill>
              <a:srgbClr val="F9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ый треугольник 273">
            <a:extLst>
              <a:ext uri="{FF2B5EF4-FFF2-40B4-BE49-F238E27FC236}">
                <a16:creationId xmlns:a16="http://schemas.microsoft.com/office/drawing/2014/main" id="{F0E23574-2D88-4D17-A4A2-BA448CBBB43C}"/>
              </a:ext>
            </a:extLst>
          </p:cNvPr>
          <p:cNvSpPr/>
          <p:nvPr/>
        </p:nvSpPr>
        <p:spPr>
          <a:xfrm rot="12846978">
            <a:off x="6082265" y="3103619"/>
            <a:ext cx="90566" cy="131177"/>
          </a:xfrm>
          <a:prstGeom prst="rtTriangle">
            <a:avLst/>
          </a:prstGeom>
          <a:solidFill>
            <a:srgbClr val="FFB66B"/>
          </a:solidFill>
          <a:ln>
            <a:solidFill>
              <a:srgbClr val="FF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ый треугольник 274">
            <a:extLst>
              <a:ext uri="{FF2B5EF4-FFF2-40B4-BE49-F238E27FC236}">
                <a16:creationId xmlns:a16="http://schemas.microsoft.com/office/drawing/2014/main" id="{59A57BE8-A4EE-45B2-9E98-12C67AB07AEA}"/>
              </a:ext>
            </a:extLst>
          </p:cNvPr>
          <p:cNvSpPr/>
          <p:nvPr/>
        </p:nvSpPr>
        <p:spPr>
          <a:xfrm rot="2944299">
            <a:off x="6017908" y="3124080"/>
            <a:ext cx="136108" cy="84088"/>
          </a:xfrm>
          <a:prstGeom prst="rtTriangle">
            <a:avLst/>
          </a:prstGeom>
          <a:solidFill>
            <a:srgbClr val="EDA269"/>
          </a:solidFill>
          <a:ln>
            <a:solidFill>
              <a:srgbClr val="EDA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ый треугольник 280">
            <a:extLst>
              <a:ext uri="{FF2B5EF4-FFF2-40B4-BE49-F238E27FC236}">
                <a16:creationId xmlns:a16="http://schemas.microsoft.com/office/drawing/2014/main" id="{1342FEB5-8336-4C5F-AC8C-7661D124E898}"/>
              </a:ext>
            </a:extLst>
          </p:cNvPr>
          <p:cNvSpPr/>
          <p:nvPr/>
        </p:nvSpPr>
        <p:spPr>
          <a:xfrm rot="8438438">
            <a:off x="6210299" y="3003266"/>
            <a:ext cx="118317" cy="285177"/>
          </a:xfrm>
          <a:prstGeom prst="rtTriangle">
            <a:avLst/>
          </a:prstGeom>
          <a:solidFill>
            <a:srgbClr val="FAE7C6"/>
          </a:solidFill>
          <a:ln>
            <a:solidFill>
              <a:srgbClr val="FAE7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2" name="Прямоугольный треугольник 281">
            <a:extLst>
              <a:ext uri="{FF2B5EF4-FFF2-40B4-BE49-F238E27FC236}">
                <a16:creationId xmlns:a16="http://schemas.microsoft.com/office/drawing/2014/main" id="{7C249071-3313-4759-90AE-98CDCD7E2AFF}"/>
              </a:ext>
            </a:extLst>
          </p:cNvPr>
          <p:cNvSpPr/>
          <p:nvPr/>
        </p:nvSpPr>
        <p:spPr>
          <a:xfrm rot="13916300">
            <a:off x="6061897" y="2934311"/>
            <a:ext cx="104283" cy="112036"/>
          </a:xfrm>
          <a:prstGeom prst="rtTriangle">
            <a:avLst/>
          </a:prstGeom>
          <a:solidFill>
            <a:srgbClr val="FEEBC0"/>
          </a:solidFill>
          <a:ln>
            <a:solidFill>
              <a:srgbClr val="FEE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4" name="Прямоугольный треугольник 283">
            <a:extLst>
              <a:ext uri="{FF2B5EF4-FFF2-40B4-BE49-F238E27FC236}">
                <a16:creationId xmlns:a16="http://schemas.microsoft.com/office/drawing/2014/main" id="{37B2A59E-1B2C-4959-A917-72BF42656DE5}"/>
              </a:ext>
            </a:extLst>
          </p:cNvPr>
          <p:cNvSpPr/>
          <p:nvPr/>
        </p:nvSpPr>
        <p:spPr>
          <a:xfrm rot="12954766">
            <a:off x="6328710" y="3273464"/>
            <a:ext cx="179394" cy="51722"/>
          </a:xfrm>
          <a:prstGeom prst="rtTriangle">
            <a:avLst/>
          </a:prstGeom>
          <a:solidFill>
            <a:srgbClr val="E3B16E"/>
          </a:solidFill>
          <a:ln>
            <a:solidFill>
              <a:srgbClr val="E3B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ый треугольник 284">
            <a:extLst>
              <a:ext uri="{FF2B5EF4-FFF2-40B4-BE49-F238E27FC236}">
                <a16:creationId xmlns:a16="http://schemas.microsoft.com/office/drawing/2014/main" id="{FA548F40-E067-4860-8B47-7DA5FB92C0FC}"/>
              </a:ext>
            </a:extLst>
          </p:cNvPr>
          <p:cNvSpPr/>
          <p:nvPr/>
        </p:nvSpPr>
        <p:spPr>
          <a:xfrm rot="11831625">
            <a:off x="6388796" y="3208466"/>
            <a:ext cx="186738" cy="111411"/>
          </a:xfrm>
          <a:prstGeom prst="rtTriangle">
            <a:avLst/>
          </a:prstGeom>
          <a:solidFill>
            <a:srgbClr val="D57D4C"/>
          </a:solidFill>
          <a:ln>
            <a:solidFill>
              <a:srgbClr val="D57D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Равнобедренный треугольник 285">
            <a:extLst>
              <a:ext uri="{FF2B5EF4-FFF2-40B4-BE49-F238E27FC236}">
                <a16:creationId xmlns:a16="http://schemas.microsoft.com/office/drawing/2014/main" id="{11E57B06-231A-4EF6-BB02-BB5C5537A887}"/>
              </a:ext>
            </a:extLst>
          </p:cNvPr>
          <p:cNvSpPr/>
          <p:nvPr/>
        </p:nvSpPr>
        <p:spPr>
          <a:xfrm rot="7506021">
            <a:off x="6437840" y="3061428"/>
            <a:ext cx="91102" cy="175320"/>
          </a:xfrm>
          <a:prstGeom prst="triangle">
            <a:avLst/>
          </a:prstGeom>
          <a:solidFill>
            <a:srgbClr val="E5B875"/>
          </a:solidFill>
          <a:ln>
            <a:solidFill>
              <a:srgbClr val="E5B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ый треугольник 286">
            <a:extLst>
              <a:ext uri="{FF2B5EF4-FFF2-40B4-BE49-F238E27FC236}">
                <a16:creationId xmlns:a16="http://schemas.microsoft.com/office/drawing/2014/main" id="{1A56E157-1347-4A95-B4B1-34E957F73EC8}"/>
              </a:ext>
            </a:extLst>
          </p:cNvPr>
          <p:cNvSpPr/>
          <p:nvPr/>
        </p:nvSpPr>
        <p:spPr>
          <a:xfrm rot="14978733">
            <a:off x="6523636" y="3103031"/>
            <a:ext cx="139819" cy="52820"/>
          </a:xfrm>
          <a:prstGeom prst="rtTriangle">
            <a:avLst/>
          </a:prstGeom>
          <a:solidFill>
            <a:srgbClr val="A0664D"/>
          </a:solidFill>
          <a:ln>
            <a:solidFill>
              <a:srgbClr val="A06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Прямоугольный треугольник 287">
            <a:extLst>
              <a:ext uri="{FF2B5EF4-FFF2-40B4-BE49-F238E27FC236}">
                <a16:creationId xmlns:a16="http://schemas.microsoft.com/office/drawing/2014/main" id="{ECD15BD9-7237-425C-980D-3407F66F1D3F}"/>
              </a:ext>
            </a:extLst>
          </p:cNvPr>
          <p:cNvSpPr/>
          <p:nvPr/>
        </p:nvSpPr>
        <p:spPr>
          <a:xfrm rot="10357549">
            <a:off x="6414478" y="2929550"/>
            <a:ext cx="132852" cy="249950"/>
          </a:xfrm>
          <a:prstGeom prst="rtTriangle">
            <a:avLst/>
          </a:prstGeom>
          <a:solidFill>
            <a:srgbClr val="F7FDF2"/>
          </a:solidFill>
          <a:ln>
            <a:solidFill>
              <a:srgbClr val="F7F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ый треугольник 288">
            <a:extLst>
              <a:ext uri="{FF2B5EF4-FFF2-40B4-BE49-F238E27FC236}">
                <a16:creationId xmlns:a16="http://schemas.microsoft.com/office/drawing/2014/main" id="{E468791F-825A-4058-A022-6D0EC760F4F7}"/>
              </a:ext>
            </a:extLst>
          </p:cNvPr>
          <p:cNvSpPr/>
          <p:nvPr/>
        </p:nvSpPr>
        <p:spPr>
          <a:xfrm rot="19903366" flipH="1">
            <a:off x="6512058" y="2746903"/>
            <a:ext cx="97606" cy="204152"/>
          </a:xfrm>
          <a:prstGeom prst="rtTriangle">
            <a:avLst/>
          </a:prstGeom>
          <a:solidFill>
            <a:srgbClr val="D4B077"/>
          </a:solidFill>
          <a:ln>
            <a:solidFill>
              <a:srgbClr val="D4B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ый треугольник 289">
            <a:extLst>
              <a:ext uri="{FF2B5EF4-FFF2-40B4-BE49-F238E27FC236}">
                <a16:creationId xmlns:a16="http://schemas.microsoft.com/office/drawing/2014/main" id="{BE6FC246-6395-4F41-A59E-DBBA41A4C43E}"/>
              </a:ext>
            </a:extLst>
          </p:cNvPr>
          <p:cNvSpPr/>
          <p:nvPr/>
        </p:nvSpPr>
        <p:spPr>
          <a:xfrm rot="8329028">
            <a:off x="6300303" y="2697559"/>
            <a:ext cx="130786" cy="259843"/>
          </a:xfrm>
          <a:prstGeom prst="rtTriangle">
            <a:avLst/>
          </a:prstGeom>
          <a:solidFill>
            <a:srgbClr val="FFE0B3"/>
          </a:solidFill>
          <a:ln>
            <a:solidFill>
              <a:srgbClr val="FFE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ый треугольник 290">
            <a:extLst>
              <a:ext uri="{FF2B5EF4-FFF2-40B4-BE49-F238E27FC236}">
                <a16:creationId xmlns:a16="http://schemas.microsoft.com/office/drawing/2014/main" id="{BF3138F3-73C8-47DD-983E-ED4E50A675B2}"/>
              </a:ext>
            </a:extLst>
          </p:cNvPr>
          <p:cNvSpPr/>
          <p:nvPr/>
        </p:nvSpPr>
        <p:spPr>
          <a:xfrm rot="21352232">
            <a:off x="6346752" y="2836302"/>
            <a:ext cx="146395" cy="70630"/>
          </a:xfrm>
          <a:prstGeom prst="rtTriangle">
            <a:avLst/>
          </a:prstGeom>
          <a:solidFill>
            <a:srgbClr val="F1DAB2"/>
          </a:solidFill>
          <a:ln>
            <a:solidFill>
              <a:srgbClr val="F1D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ый треугольник 291">
            <a:extLst>
              <a:ext uri="{FF2B5EF4-FFF2-40B4-BE49-F238E27FC236}">
                <a16:creationId xmlns:a16="http://schemas.microsoft.com/office/drawing/2014/main" id="{724D56E0-66C5-4C83-AA3B-A208E8F51D7C}"/>
              </a:ext>
            </a:extLst>
          </p:cNvPr>
          <p:cNvSpPr/>
          <p:nvPr/>
        </p:nvSpPr>
        <p:spPr>
          <a:xfrm rot="19375707">
            <a:off x="6278454" y="2905123"/>
            <a:ext cx="103826" cy="196361"/>
          </a:xfrm>
          <a:prstGeom prst="rtTriangle">
            <a:avLst/>
          </a:prstGeom>
          <a:solidFill>
            <a:srgbClr val="ED9351"/>
          </a:solidFill>
          <a:ln>
            <a:solidFill>
              <a:srgbClr val="ED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Прямоугольный треугольник 292">
            <a:extLst>
              <a:ext uri="{FF2B5EF4-FFF2-40B4-BE49-F238E27FC236}">
                <a16:creationId xmlns:a16="http://schemas.microsoft.com/office/drawing/2014/main" id="{C5138083-F69F-4CE5-8FA9-E86CAC6F338C}"/>
              </a:ext>
            </a:extLst>
          </p:cNvPr>
          <p:cNvSpPr/>
          <p:nvPr/>
        </p:nvSpPr>
        <p:spPr>
          <a:xfrm rot="19078512" flipH="1" flipV="1">
            <a:off x="6253639" y="2836646"/>
            <a:ext cx="94169" cy="231012"/>
          </a:xfrm>
          <a:prstGeom prst="rtTriangle">
            <a:avLst/>
          </a:prstGeom>
          <a:solidFill>
            <a:srgbClr val="E59456"/>
          </a:solidFill>
          <a:ln>
            <a:solidFill>
              <a:srgbClr val="E594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ый треугольник 293">
            <a:extLst>
              <a:ext uri="{FF2B5EF4-FFF2-40B4-BE49-F238E27FC236}">
                <a16:creationId xmlns:a16="http://schemas.microsoft.com/office/drawing/2014/main" id="{DC118191-1FFE-49E3-9EAB-AF5015B34D57}"/>
              </a:ext>
            </a:extLst>
          </p:cNvPr>
          <p:cNvSpPr/>
          <p:nvPr/>
        </p:nvSpPr>
        <p:spPr>
          <a:xfrm rot="14352082">
            <a:off x="6067423" y="2752123"/>
            <a:ext cx="152282" cy="71945"/>
          </a:xfrm>
          <a:prstGeom prst="rtTriangle">
            <a:avLst/>
          </a:prstGeom>
          <a:solidFill>
            <a:srgbClr val="DB8957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Равнобедренный треугольник 308">
            <a:extLst>
              <a:ext uri="{FF2B5EF4-FFF2-40B4-BE49-F238E27FC236}">
                <a16:creationId xmlns:a16="http://schemas.microsoft.com/office/drawing/2014/main" id="{D0E51631-6BFF-4F9B-99AD-92833427AED2}"/>
              </a:ext>
            </a:extLst>
          </p:cNvPr>
          <p:cNvSpPr/>
          <p:nvPr/>
        </p:nvSpPr>
        <p:spPr>
          <a:xfrm rot="19171584">
            <a:off x="6143856" y="2591414"/>
            <a:ext cx="118805" cy="142941"/>
          </a:xfrm>
          <a:prstGeom prst="triangle">
            <a:avLst/>
          </a:prstGeom>
          <a:solidFill>
            <a:srgbClr val="D59158"/>
          </a:solidFill>
          <a:ln>
            <a:solidFill>
              <a:srgbClr val="D591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ый треугольник 309">
            <a:extLst>
              <a:ext uri="{FF2B5EF4-FFF2-40B4-BE49-F238E27FC236}">
                <a16:creationId xmlns:a16="http://schemas.microsoft.com/office/drawing/2014/main" id="{C01FB570-AA06-4493-A5C0-9234C72D3950}"/>
              </a:ext>
            </a:extLst>
          </p:cNvPr>
          <p:cNvSpPr/>
          <p:nvPr/>
        </p:nvSpPr>
        <p:spPr>
          <a:xfrm rot="10133961">
            <a:off x="6376436" y="2681409"/>
            <a:ext cx="139153" cy="208448"/>
          </a:xfrm>
          <a:prstGeom prst="rtTriangle">
            <a:avLst/>
          </a:prstGeom>
          <a:solidFill>
            <a:srgbClr val="C68855"/>
          </a:solidFill>
          <a:ln>
            <a:solidFill>
              <a:srgbClr val="C6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>
            <a:extLst>
              <a:ext uri="{FF2B5EF4-FFF2-40B4-BE49-F238E27FC236}">
                <a16:creationId xmlns:a16="http://schemas.microsoft.com/office/drawing/2014/main" id="{BFE22E6F-1F91-439C-8D90-83DA8AA03868}"/>
              </a:ext>
            </a:extLst>
          </p:cNvPr>
          <p:cNvSpPr/>
          <p:nvPr/>
        </p:nvSpPr>
        <p:spPr>
          <a:xfrm rot="1405909">
            <a:off x="6531949" y="2463048"/>
            <a:ext cx="63585" cy="204930"/>
          </a:xfrm>
          <a:prstGeom prst="rect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ый треугольник 311">
            <a:extLst>
              <a:ext uri="{FF2B5EF4-FFF2-40B4-BE49-F238E27FC236}">
                <a16:creationId xmlns:a16="http://schemas.microsoft.com/office/drawing/2014/main" id="{308621E2-06D9-4A0F-90A8-AC9DE705ED2E}"/>
              </a:ext>
            </a:extLst>
          </p:cNvPr>
          <p:cNvSpPr/>
          <p:nvPr/>
        </p:nvSpPr>
        <p:spPr>
          <a:xfrm>
            <a:off x="6654065" y="2492079"/>
            <a:ext cx="94141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3" name="Прямоугольный треугольник 312">
            <a:extLst>
              <a:ext uri="{FF2B5EF4-FFF2-40B4-BE49-F238E27FC236}">
                <a16:creationId xmlns:a16="http://schemas.microsoft.com/office/drawing/2014/main" id="{819A0446-C3CC-4AA6-B8BE-095B392B4CE9}"/>
              </a:ext>
            </a:extLst>
          </p:cNvPr>
          <p:cNvSpPr/>
          <p:nvPr/>
        </p:nvSpPr>
        <p:spPr>
          <a:xfrm rot="18107815">
            <a:off x="6730710" y="2442951"/>
            <a:ext cx="101055" cy="53988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ый треугольник 313">
            <a:extLst>
              <a:ext uri="{FF2B5EF4-FFF2-40B4-BE49-F238E27FC236}">
                <a16:creationId xmlns:a16="http://schemas.microsoft.com/office/drawing/2014/main" id="{A62ACFB1-A6F0-4C33-9342-930F41B5BBD2}"/>
              </a:ext>
            </a:extLst>
          </p:cNvPr>
          <p:cNvSpPr/>
          <p:nvPr/>
        </p:nvSpPr>
        <p:spPr>
          <a:xfrm>
            <a:off x="6776109" y="2342489"/>
            <a:ext cx="189648" cy="63336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ый треугольник 314">
            <a:extLst>
              <a:ext uri="{FF2B5EF4-FFF2-40B4-BE49-F238E27FC236}">
                <a16:creationId xmlns:a16="http://schemas.microsoft.com/office/drawing/2014/main" id="{6FA1F1A8-4DF0-47DD-A0DF-546D4716AADB}"/>
              </a:ext>
            </a:extLst>
          </p:cNvPr>
          <p:cNvSpPr/>
          <p:nvPr/>
        </p:nvSpPr>
        <p:spPr>
          <a:xfrm rot="9590041">
            <a:off x="6651638" y="2342957"/>
            <a:ext cx="101742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ый треугольник 315">
            <a:extLst>
              <a:ext uri="{FF2B5EF4-FFF2-40B4-BE49-F238E27FC236}">
                <a16:creationId xmlns:a16="http://schemas.microsoft.com/office/drawing/2014/main" id="{87666DB0-759B-465E-873C-497E58F71D46}"/>
              </a:ext>
            </a:extLst>
          </p:cNvPr>
          <p:cNvSpPr/>
          <p:nvPr/>
        </p:nvSpPr>
        <p:spPr>
          <a:xfrm rot="2670490">
            <a:off x="6567933" y="2387002"/>
            <a:ext cx="48453" cy="4964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Равнобедренный треугольник 316">
            <a:extLst>
              <a:ext uri="{FF2B5EF4-FFF2-40B4-BE49-F238E27FC236}">
                <a16:creationId xmlns:a16="http://schemas.microsoft.com/office/drawing/2014/main" id="{04BF42C5-62DE-4E08-98B3-1442D2DBB49F}"/>
              </a:ext>
            </a:extLst>
          </p:cNvPr>
          <p:cNvSpPr/>
          <p:nvPr/>
        </p:nvSpPr>
        <p:spPr>
          <a:xfrm rot="11202188">
            <a:off x="6675233" y="2387034"/>
            <a:ext cx="45719" cy="45719"/>
          </a:xfrm>
          <a:prstGeom prst="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ый треугольник 317">
            <a:extLst>
              <a:ext uri="{FF2B5EF4-FFF2-40B4-BE49-F238E27FC236}">
                <a16:creationId xmlns:a16="http://schemas.microsoft.com/office/drawing/2014/main" id="{342F672F-30DF-4F10-AE4E-26DB484D7117}"/>
              </a:ext>
            </a:extLst>
          </p:cNvPr>
          <p:cNvSpPr/>
          <p:nvPr/>
        </p:nvSpPr>
        <p:spPr>
          <a:xfrm rot="4402474">
            <a:off x="6615306" y="2393496"/>
            <a:ext cx="45719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ый треугольник 318">
            <a:extLst>
              <a:ext uri="{FF2B5EF4-FFF2-40B4-BE49-F238E27FC236}">
                <a16:creationId xmlns:a16="http://schemas.microsoft.com/office/drawing/2014/main" id="{AC9BB937-334E-4801-806C-69EC63512CBE}"/>
              </a:ext>
            </a:extLst>
          </p:cNvPr>
          <p:cNvSpPr/>
          <p:nvPr/>
        </p:nvSpPr>
        <p:spPr>
          <a:xfrm rot="14692205">
            <a:off x="6713694" y="2411117"/>
            <a:ext cx="47224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Равнобедренный треугольник 319">
            <a:extLst>
              <a:ext uri="{FF2B5EF4-FFF2-40B4-BE49-F238E27FC236}">
                <a16:creationId xmlns:a16="http://schemas.microsoft.com/office/drawing/2014/main" id="{51795F97-292A-4D24-BA76-84E82566B877}"/>
              </a:ext>
            </a:extLst>
          </p:cNvPr>
          <p:cNvSpPr/>
          <p:nvPr/>
        </p:nvSpPr>
        <p:spPr>
          <a:xfrm rot="1620001">
            <a:off x="6639134" y="2434282"/>
            <a:ext cx="67170" cy="45719"/>
          </a:xfrm>
          <a:prstGeom prst="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ый треугольник 320">
            <a:extLst>
              <a:ext uri="{FF2B5EF4-FFF2-40B4-BE49-F238E27FC236}">
                <a16:creationId xmlns:a16="http://schemas.microsoft.com/office/drawing/2014/main" id="{5C482C2C-1975-4B0B-8448-BC45A05D94D8}"/>
              </a:ext>
            </a:extLst>
          </p:cNvPr>
          <p:cNvSpPr/>
          <p:nvPr/>
        </p:nvSpPr>
        <p:spPr>
          <a:xfrm rot="1702548">
            <a:off x="6595435" y="2588769"/>
            <a:ext cx="70997" cy="145816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ый треугольник 321">
            <a:extLst>
              <a:ext uri="{FF2B5EF4-FFF2-40B4-BE49-F238E27FC236}">
                <a16:creationId xmlns:a16="http://schemas.microsoft.com/office/drawing/2014/main" id="{F3244F6E-EBD9-48D1-95F3-57456BA8F9F5}"/>
              </a:ext>
            </a:extLst>
          </p:cNvPr>
          <p:cNvSpPr/>
          <p:nvPr/>
        </p:nvSpPr>
        <p:spPr>
          <a:xfrm rot="20023119">
            <a:off x="6653024" y="2537802"/>
            <a:ext cx="110126" cy="48572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Прямоугольный треугольник 322">
            <a:extLst>
              <a:ext uri="{FF2B5EF4-FFF2-40B4-BE49-F238E27FC236}">
                <a16:creationId xmlns:a16="http://schemas.microsoft.com/office/drawing/2014/main" id="{32A7DB74-AABE-453B-BC27-B8B6A843AB6F}"/>
              </a:ext>
            </a:extLst>
          </p:cNvPr>
          <p:cNvSpPr/>
          <p:nvPr/>
        </p:nvSpPr>
        <p:spPr>
          <a:xfrm rot="7854620">
            <a:off x="6808793" y="2475489"/>
            <a:ext cx="103402" cy="76457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ый треугольник 323">
            <a:extLst>
              <a:ext uri="{FF2B5EF4-FFF2-40B4-BE49-F238E27FC236}">
                <a16:creationId xmlns:a16="http://schemas.microsoft.com/office/drawing/2014/main" id="{E86CCD76-C743-4D1B-A800-B7EBA4BA7903}"/>
              </a:ext>
            </a:extLst>
          </p:cNvPr>
          <p:cNvSpPr/>
          <p:nvPr/>
        </p:nvSpPr>
        <p:spPr>
          <a:xfrm rot="18854416">
            <a:off x="6772863" y="2534030"/>
            <a:ext cx="93626" cy="45719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ый треугольник 324">
            <a:extLst>
              <a:ext uri="{FF2B5EF4-FFF2-40B4-BE49-F238E27FC236}">
                <a16:creationId xmlns:a16="http://schemas.microsoft.com/office/drawing/2014/main" id="{9A9F8CA5-17E2-4F4C-A2AE-D8E00E976B33}"/>
              </a:ext>
            </a:extLst>
          </p:cNvPr>
          <p:cNvSpPr/>
          <p:nvPr/>
        </p:nvSpPr>
        <p:spPr>
          <a:xfrm rot="20915269" flipH="1">
            <a:off x="6335419" y="2514754"/>
            <a:ext cx="106944" cy="146891"/>
          </a:xfrm>
          <a:prstGeom prst="rtTriangle">
            <a:avLst/>
          </a:prstGeom>
          <a:solidFill>
            <a:srgbClr val="C6713F"/>
          </a:solidFill>
          <a:ln>
            <a:solidFill>
              <a:srgbClr val="C67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ый треугольник 325">
            <a:extLst>
              <a:ext uri="{FF2B5EF4-FFF2-40B4-BE49-F238E27FC236}">
                <a16:creationId xmlns:a16="http://schemas.microsoft.com/office/drawing/2014/main" id="{F2046CBA-3E89-4947-90C0-E94F77365F6C}"/>
              </a:ext>
            </a:extLst>
          </p:cNvPr>
          <p:cNvSpPr/>
          <p:nvPr/>
        </p:nvSpPr>
        <p:spPr>
          <a:xfrm rot="4370694">
            <a:off x="6437656" y="2463866"/>
            <a:ext cx="146492" cy="96414"/>
          </a:xfrm>
          <a:prstGeom prst="rtTriangle">
            <a:avLst/>
          </a:prstGeom>
          <a:solidFill>
            <a:srgbClr val="D5CEC8"/>
          </a:solidFill>
          <a:ln>
            <a:solidFill>
              <a:srgbClr val="D5CE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ый треугольник 326">
            <a:extLst>
              <a:ext uri="{FF2B5EF4-FFF2-40B4-BE49-F238E27FC236}">
                <a16:creationId xmlns:a16="http://schemas.microsoft.com/office/drawing/2014/main" id="{DCDCFA37-FC70-4B9E-B907-87855F384E52}"/>
              </a:ext>
            </a:extLst>
          </p:cNvPr>
          <p:cNvSpPr/>
          <p:nvPr/>
        </p:nvSpPr>
        <p:spPr>
          <a:xfrm rot="8160534">
            <a:off x="6614931" y="2295150"/>
            <a:ext cx="106721" cy="59617"/>
          </a:xfrm>
          <a:prstGeom prst="rtTriangle">
            <a:avLst/>
          </a:prstGeom>
          <a:solidFill>
            <a:srgbClr val="FFFFF6"/>
          </a:solidFill>
          <a:ln>
            <a:solidFill>
              <a:srgbClr val="FFF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Равнобедренный треугольник 327">
            <a:extLst>
              <a:ext uri="{FF2B5EF4-FFF2-40B4-BE49-F238E27FC236}">
                <a16:creationId xmlns:a16="http://schemas.microsoft.com/office/drawing/2014/main" id="{C5F21D6A-74CA-4538-858B-02AC195868CE}"/>
              </a:ext>
            </a:extLst>
          </p:cNvPr>
          <p:cNvSpPr/>
          <p:nvPr/>
        </p:nvSpPr>
        <p:spPr>
          <a:xfrm rot="17378111">
            <a:off x="6899762" y="2411918"/>
            <a:ext cx="66311" cy="77991"/>
          </a:xfrm>
          <a:prstGeom prst="triangle">
            <a:avLst/>
          </a:prstGeom>
          <a:solidFill>
            <a:srgbClr val="C96E57"/>
          </a:solidFill>
          <a:ln>
            <a:solidFill>
              <a:srgbClr val="C96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ый треугольник 328">
            <a:extLst>
              <a:ext uri="{FF2B5EF4-FFF2-40B4-BE49-F238E27FC236}">
                <a16:creationId xmlns:a16="http://schemas.microsoft.com/office/drawing/2014/main" id="{894FC3B8-30FD-44FD-B324-0A16AD35EBEC}"/>
              </a:ext>
            </a:extLst>
          </p:cNvPr>
          <p:cNvSpPr/>
          <p:nvPr/>
        </p:nvSpPr>
        <p:spPr>
          <a:xfrm rot="1682290">
            <a:off x="6681261" y="2743473"/>
            <a:ext cx="178259" cy="111061"/>
          </a:xfrm>
          <a:prstGeom prst="rtTriangle">
            <a:avLst/>
          </a:prstGeom>
          <a:solidFill>
            <a:srgbClr val="D29B66"/>
          </a:solidFill>
          <a:ln>
            <a:solidFill>
              <a:srgbClr val="D29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ый треугольник 329">
            <a:extLst>
              <a:ext uri="{FF2B5EF4-FFF2-40B4-BE49-F238E27FC236}">
                <a16:creationId xmlns:a16="http://schemas.microsoft.com/office/drawing/2014/main" id="{2DD5DCFB-80A6-456A-AB8A-92C7F1200BF8}"/>
              </a:ext>
            </a:extLst>
          </p:cNvPr>
          <p:cNvSpPr/>
          <p:nvPr/>
        </p:nvSpPr>
        <p:spPr>
          <a:xfrm rot="12917491">
            <a:off x="6632166" y="2661894"/>
            <a:ext cx="57159" cy="70572"/>
          </a:xfrm>
          <a:prstGeom prst="rtTriangle">
            <a:avLst/>
          </a:prstGeom>
          <a:solidFill>
            <a:srgbClr val="E29369"/>
          </a:solidFill>
          <a:ln>
            <a:solidFill>
              <a:srgbClr val="E29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ый треугольник 330">
            <a:extLst>
              <a:ext uri="{FF2B5EF4-FFF2-40B4-BE49-F238E27FC236}">
                <a16:creationId xmlns:a16="http://schemas.microsoft.com/office/drawing/2014/main" id="{86EA35E2-BB76-4781-800B-BC44B16224C9}"/>
              </a:ext>
            </a:extLst>
          </p:cNvPr>
          <p:cNvSpPr/>
          <p:nvPr/>
        </p:nvSpPr>
        <p:spPr>
          <a:xfrm rot="10271474">
            <a:off x="6722626" y="2624763"/>
            <a:ext cx="128878" cy="272643"/>
          </a:xfrm>
          <a:prstGeom prst="rtTriangle">
            <a:avLst/>
          </a:prstGeom>
          <a:solidFill>
            <a:srgbClr val="7E1E21"/>
          </a:solidFill>
          <a:ln>
            <a:solidFill>
              <a:srgbClr val="7E1E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Равнобедренный треугольник 331">
            <a:extLst>
              <a:ext uri="{FF2B5EF4-FFF2-40B4-BE49-F238E27FC236}">
                <a16:creationId xmlns:a16="http://schemas.microsoft.com/office/drawing/2014/main" id="{0A2A2569-9636-4789-9728-5FD1773190C8}"/>
              </a:ext>
            </a:extLst>
          </p:cNvPr>
          <p:cNvSpPr/>
          <p:nvPr/>
        </p:nvSpPr>
        <p:spPr>
          <a:xfrm rot="18866723">
            <a:off x="6716610" y="2844680"/>
            <a:ext cx="71865" cy="120409"/>
          </a:xfrm>
          <a:prstGeom prst="triangle">
            <a:avLst/>
          </a:prstGeom>
          <a:solidFill>
            <a:srgbClr val="E3956B"/>
          </a:solidFill>
          <a:ln>
            <a:solidFill>
              <a:srgbClr val="E395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ый треугольник 332">
            <a:extLst>
              <a:ext uri="{FF2B5EF4-FFF2-40B4-BE49-F238E27FC236}">
                <a16:creationId xmlns:a16="http://schemas.microsoft.com/office/drawing/2014/main" id="{4F684960-6738-4284-B095-62568A2C41A2}"/>
              </a:ext>
            </a:extLst>
          </p:cNvPr>
          <p:cNvSpPr/>
          <p:nvPr/>
        </p:nvSpPr>
        <p:spPr>
          <a:xfrm rot="3081824">
            <a:off x="6856505" y="2858111"/>
            <a:ext cx="119561" cy="250211"/>
          </a:xfrm>
          <a:prstGeom prst="rtTriangle">
            <a:avLst/>
          </a:prstGeom>
          <a:solidFill>
            <a:srgbClr val="CC7B54"/>
          </a:solidFill>
          <a:ln>
            <a:solidFill>
              <a:srgbClr val="CC7B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ый треугольник 333">
            <a:extLst>
              <a:ext uri="{FF2B5EF4-FFF2-40B4-BE49-F238E27FC236}">
                <a16:creationId xmlns:a16="http://schemas.microsoft.com/office/drawing/2014/main" id="{DA0C32C6-8B3E-46E9-8874-B93CF3B7A721}"/>
              </a:ext>
            </a:extLst>
          </p:cNvPr>
          <p:cNvSpPr/>
          <p:nvPr/>
        </p:nvSpPr>
        <p:spPr>
          <a:xfrm rot="14110743">
            <a:off x="6871283" y="2928209"/>
            <a:ext cx="106816" cy="209526"/>
          </a:xfrm>
          <a:prstGeom prst="rtTriangle">
            <a:avLst/>
          </a:prstGeom>
          <a:solidFill>
            <a:srgbClr val="C66B58"/>
          </a:solidFill>
          <a:ln>
            <a:solidFill>
              <a:srgbClr val="C66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ый треугольник 334">
            <a:extLst>
              <a:ext uri="{FF2B5EF4-FFF2-40B4-BE49-F238E27FC236}">
                <a16:creationId xmlns:a16="http://schemas.microsoft.com/office/drawing/2014/main" id="{9A88EFB3-7743-4BF3-BF68-60105AA62465}"/>
              </a:ext>
            </a:extLst>
          </p:cNvPr>
          <p:cNvSpPr/>
          <p:nvPr/>
        </p:nvSpPr>
        <p:spPr>
          <a:xfrm rot="17820400">
            <a:off x="6873702" y="3060363"/>
            <a:ext cx="173139" cy="89438"/>
          </a:xfrm>
          <a:prstGeom prst="rtTriangle">
            <a:avLst/>
          </a:prstGeom>
          <a:solidFill>
            <a:srgbClr val="B14B3D"/>
          </a:solidFill>
          <a:ln>
            <a:solidFill>
              <a:srgbClr val="B14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ый треугольник 335">
            <a:extLst>
              <a:ext uri="{FF2B5EF4-FFF2-40B4-BE49-F238E27FC236}">
                <a16:creationId xmlns:a16="http://schemas.microsoft.com/office/drawing/2014/main" id="{27FF293A-11A7-4581-B065-3557AE4793EC}"/>
              </a:ext>
            </a:extLst>
          </p:cNvPr>
          <p:cNvSpPr/>
          <p:nvPr/>
        </p:nvSpPr>
        <p:spPr>
          <a:xfrm rot="1380050">
            <a:off x="7065651" y="3045573"/>
            <a:ext cx="126826" cy="124095"/>
          </a:xfrm>
          <a:prstGeom prst="rtTriangle">
            <a:avLst/>
          </a:prstGeom>
          <a:solidFill>
            <a:srgbClr val="BF5754"/>
          </a:solidFill>
          <a:ln>
            <a:solidFill>
              <a:srgbClr val="BF57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ый треугольник 336">
            <a:extLst>
              <a:ext uri="{FF2B5EF4-FFF2-40B4-BE49-F238E27FC236}">
                <a16:creationId xmlns:a16="http://schemas.microsoft.com/office/drawing/2014/main" id="{41D32001-8CF6-4F46-9210-804828F7BFE0}"/>
              </a:ext>
            </a:extLst>
          </p:cNvPr>
          <p:cNvSpPr/>
          <p:nvPr/>
        </p:nvSpPr>
        <p:spPr>
          <a:xfrm rot="13388403">
            <a:off x="7026438" y="2984109"/>
            <a:ext cx="239388" cy="135141"/>
          </a:xfrm>
          <a:prstGeom prst="rtTriangle">
            <a:avLst/>
          </a:prstGeom>
          <a:solidFill>
            <a:srgbClr val="C8583C"/>
          </a:solidFill>
          <a:ln>
            <a:solidFill>
              <a:srgbClr val="C85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ый треугольник 337">
            <a:extLst>
              <a:ext uri="{FF2B5EF4-FFF2-40B4-BE49-F238E27FC236}">
                <a16:creationId xmlns:a16="http://schemas.microsoft.com/office/drawing/2014/main" id="{AF45366C-7DD2-4FA9-9F00-FB5222E4B318}"/>
              </a:ext>
            </a:extLst>
          </p:cNvPr>
          <p:cNvSpPr/>
          <p:nvPr/>
        </p:nvSpPr>
        <p:spPr>
          <a:xfrm rot="18993107" flipV="1">
            <a:off x="7170255" y="2807764"/>
            <a:ext cx="106079" cy="221374"/>
          </a:xfrm>
          <a:prstGeom prst="rtTriangle">
            <a:avLst/>
          </a:prstGeom>
          <a:solidFill>
            <a:srgbClr val="CE7E59"/>
          </a:solidFill>
          <a:ln>
            <a:solidFill>
              <a:srgbClr val="CE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ый треугольник 338">
            <a:extLst>
              <a:ext uri="{FF2B5EF4-FFF2-40B4-BE49-F238E27FC236}">
                <a16:creationId xmlns:a16="http://schemas.microsoft.com/office/drawing/2014/main" id="{BB154800-87B5-4337-924C-FF58779FE7B1}"/>
              </a:ext>
            </a:extLst>
          </p:cNvPr>
          <p:cNvSpPr/>
          <p:nvPr/>
        </p:nvSpPr>
        <p:spPr>
          <a:xfrm rot="3000449">
            <a:off x="7028725" y="2835478"/>
            <a:ext cx="98802" cy="142391"/>
          </a:xfrm>
          <a:prstGeom prst="rtTriangle">
            <a:avLst/>
          </a:prstGeom>
          <a:solidFill>
            <a:srgbClr val="EBAD81"/>
          </a:solidFill>
          <a:ln>
            <a:solidFill>
              <a:srgbClr val="EB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ый треугольник 339">
            <a:extLst>
              <a:ext uri="{FF2B5EF4-FFF2-40B4-BE49-F238E27FC236}">
                <a16:creationId xmlns:a16="http://schemas.microsoft.com/office/drawing/2014/main" id="{725A427F-F531-48BD-B1C1-EC4538B75909}"/>
              </a:ext>
            </a:extLst>
          </p:cNvPr>
          <p:cNvSpPr/>
          <p:nvPr/>
        </p:nvSpPr>
        <p:spPr>
          <a:xfrm rot="16434689">
            <a:off x="7023250" y="2668935"/>
            <a:ext cx="118409" cy="150158"/>
          </a:xfrm>
          <a:prstGeom prst="rtTriangle">
            <a:avLst/>
          </a:prstGeom>
          <a:solidFill>
            <a:srgbClr val="FFE1A4"/>
          </a:solidFill>
          <a:ln>
            <a:solidFill>
              <a:srgbClr val="FFE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ый треугольник 340">
            <a:extLst>
              <a:ext uri="{FF2B5EF4-FFF2-40B4-BE49-F238E27FC236}">
                <a16:creationId xmlns:a16="http://schemas.microsoft.com/office/drawing/2014/main" id="{83C33192-7464-4C25-B2BA-FAD3FDA89EDE}"/>
              </a:ext>
            </a:extLst>
          </p:cNvPr>
          <p:cNvSpPr/>
          <p:nvPr/>
        </p:nvSpPr>
        <p:spPr>
          <a:xfrm rot="10644412">
            <a:off x="6869592" y="2629290"/>
            <a:ext cx="120699" cy="123044"/>
          </a:xfrm>
          <a:prstGeom prst="rtTriangle">
            <a:avLst/>
          </a:prstGeom>
          <a:solidFill>
            <a:srgbClr val="EEA06B"/>
          </a:solidFill>
          <a:ln>
            <a:solidFill>
              <a:srgbClr val="EE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ый треугольник 341">
            <a:extLst>
              <a:ext uri="{FF2B5EF4-FFF2-40B4-BE49-F238E27FC236}">
                <a16:creationId xmlns:a16="http://schemas.microsoft.com/office/drawing/2014/main" id="{D5882E42-556B-4942-8AC9-FF5F0C74091D}"/>
              </a:ext>
            </a:extLst>
          </p:cNvPr>
          <p:cNvSpPr/>
          <p:nvPr/>
        </p:nvSpPr>
        <p:spPr>
          <a:xfrm rot="12552159">
            <a:off x="6822879" y="2722975"/>
            <a:ext cx="127686" cy="150936"/>
          </a:xfrm>
          <a:prstGeom prst="rtTriangle">
            <a:avLst/>
          </a:prstGeom>
          <a:solidFill>
            <a:srgbClr val="BA6544"/>
          </a:solidFill>
          <a:ln>
            <a:solidFill>
              <a:srgbClr val="BA6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ый треугольник 342">
            <a:extLst>
              <a:ext uri="{FF2B5EF4-FFF2-40B4-BE49-F238E27FC236}">
                <a16:creationId xmlns:a16="http://schemas.microsoft.com/office/drawing/2014/main" id="{DC0680C0-D1B2-4BBE-AACE-5B9CDA6AD109}"/>
              </a:ext>
            </a:extLst>
          </p:cNvPr>
          <p:cNvSpPr/>
          <p:nvPr/>
        </p:nvSpPr>
        <p:spPr>
          <a:xfrm rot="8557247">
            <a:off x="6875006" y="2552269"/>
            <a:ext cx="112884" cy="88709"/>
          </a:xfrm>
          <a:prstGeom prst="rtTriangle">
            <a:avLst/>
          </a:prstGeom>
          <a:solidFill>
            <a:srgbClr val="C05335"/>
          </a:solidFill>
          <a:ln>
            <a:solidFill>
              <a:srgbClr val="C05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ый треугольник 343">
            <a:extLst>
              <a:ext uri="{FF2B5EF4-FFF2-40B4-BE49-F238E27FC236}">
                <a16:creationId xmlns:a16="http://schemas.microsoft.com/office/drawing/2014/main" id="{E0BE8AD7-4592-4615-87D3-1B8442B8C0D3}"/>
              </a:ext>
            </a:extLst>
          </p:cNvPr>
          <p:cNvSpPr/>
          <p:nvPr/>
        </p:nvSpPr>
        <p:spPr>
          <a:xfrm rot="6563215">
            <a:off x="7027508" y="2657170"/>
            <a:ext cx="100910" cy="85778"/>
          </a:xfrm>
          <a:prstGeom prst="rtTriangle">
            <a:avLst/>
          </a:prstGeom>
          <a:solidFill>
            <a:srgbClr val="F0E399"/>
          </a:solidFill>
          <a:ln>
            <a:solidFill>
              <a:srgbClr val="F0E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ый треугольник 344">
            <a:extLst>
              <a:ext uri="{FF2B5EF4-FFF2-40B4-BE49-F238E27FC236}">
                <a16:creationId xmlns:a16="http://schemas.microsoft.com/office/drawing/2014/main" id="{ACDBFA1D-6969-470E-A30A-9981E6438D78}"/>
              </a:ext>
            </a:extLst>
          </p:cNvPr>
          <p:cNvSpPr/>
          <p:nvPr/>
        </p:nvSpPr>
        <p:spPr>
          <a:xfrm rot="16935847">
            <a:off x="7061410" y="2523025"/>
            <a:ext cx="112981" cy="95852"/>
          </a:xfrm>
          <a:prstGeom prst="rtTriangle">
            <a:avLst/>
          </a:prstGeom>
          <a:solidFill>
            <a:srgbClr val="CC835C"/>
          </a:solidFill>
          <a:ln>
            <a:solidFill>
              <a:srgbClr val="CC8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Равнобедренный треугольник 345">
            <a:extLst>
              <a:ext uri="{FF2B5EF4-FFF2-40B4-BE49-F238E27FC236}">
                <a16:creationId xmlns:a16="http://schemas.microsoft.com/office/drawing/2014/main" id="{7CE9B640-7EE4-4AD0-8F14-8B12A2F98D1E}"/>
              </a:ext>
            </a:extLst>
          </p:cNvPr>
          <p:cNvSpPr/>
          <p:nvPr/>
        </p:nvSpPr>
        <p:spPr>
          <a:xfrm rot="5148011">
            <a:off x="7019833" y="2435535"/>
            <a:ext cx="161738" cy="126379"/>
          </a:xfrm>
          <a:prstGeom prst="triangle">
            <a:avLst/>
          </a:prstGeom>
          <a:solidFill>
            <a:srgbClr val="DF916C"/>
          </a:solidFill>
          <a:ln>
            <a:solidFill>
              <a:srgbClr val="DF9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ый треугольник 346">
            <a:extLst>
              <a:ext uri="{FF2B5EF4-FFF2-40B4-BE49-F238E27FC236}">
                <a16:creationId xmlns:a16="http://schemas.microsoft.com/office/drawing/2014/main" id="{C7E6877A-7468-43A7-98B5-EC56D6993CBD}"/>
              </a:ext>
            </a:extLst>
          </p:cNvPr>
          <p:cNvSpPr/>
          <p:nvPr/>
        </p:nvSpPr>
        <p:spPr>
          <a:xfrm rot="10800000">
            <a:off x="6963501" y="2496279"/>
            <a:ext cx="45719" cy="61057"/>
          </a:xfrm>
          <a:prstGeom prst="rtTriangle">
            <a:avLst/>
          </a:prstGeom>
          <a:solidFill>
            <a:srgbClr val="D5634D"/>
          </a:solidFill>
          <a:ln>
            <a:solidFill>
              <a:srgbClr val="D563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ый треугольник 347">
            <a:extLst>
              <a:ext uri="{FF2B5EF4-FFF2-40B4-BE49-F238E27FC236}">
                <a16:creationId xmlns:a16="http://schemas.microsoft.com/office/drawing/2014/main" id="{ACEA6458-98D9-4D40-9C88-E20E4A38A8E5}"/>
              </a:ext>
            </a:extLst>
          </p:cNvPr>
          <p:cNvSpPr/>
          <p:nvPr/>
        </p:nvSpPr>
        <p:spPr>
          <a:xfrm rot="17575775">
            <a:off x="6190514" y="2451726"/>
            <a:ext cx="177758" cy="162960"/>
          </a:xfrm>
          <a:prstGeom prst="rtTriangle">
            <a:avLst/>
          </a:prstGeom>
          <a:solidFill>
            <a:srgbClr val="DAAA80"/>
          </a:solidFill>
          <a:ln>
            <a:solidFill>
              <a:srgbClr val="DA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ый треугольник 368">
            <a:extLst>
              <a:ext uri="{FF2B5EF4-FFF2-40B4-BE49-F238E27FC236}">
                <a16:creationId xmlns:a16="http://schemas.microsoft.com/office/drawing/2014/main" id="{6CC67113-BE55-4ACA-850D-2E988419C6EE}"/>
              </a:ext>
            </a:extLst>
          </p:cNvPr>
          <p:cNvSpPr/>
          <p:nvPr/>
        </p:nvSpPr>
        <p:spPr>
          <a:xfrm rot="1864494">
            <a:off x="7078294" y="2228406"/>
            <a:ext cx="134880" cy="212801"/>
          </a:xfrm>
          <a:prstGeom prst="rtTriangle">
            <a:avLst/>
          </a:prstGeom>
          <a:solidFill>
            <a:srgbClr val="CD8559"/>
          </a:solidFill>
          <a:ln>
            <a:solidFill>
              <a:srgbClr val="CD8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ый треугольник 369">
            <a:extLst>
              <a:ext uri="{FF2B5EF4-FFF2-40B4-BE49-F238E27FC236}">
                <a16:creationId xmlns:a16="http://schemas.microsoft.com/office/drawing/2014/main" id="{90C47F44-7904-42DB-8DB3-D378DD1565D5}"/>
              </a:ext>
            </a:extLst>
          </p:cNvPr>
          <p:cNvSpPr/>
          <p:nvPr/>
        </p:nvSpPr>
        <p:spPr>
          <a:xfrm rot="5148957">
            <a:off x="6965700" y="2185019"/>
            <a:ext cx="202241" cy="157103"/>
          </a:xfrm>
          <a:prstGeom prst="rtTriangle">
            <a:avLst/>
          </a:prstGeom>
          <a:solidFill>
            <a:srgbClr val="DFA074"/>
          </a:solidFill>
          <a:ln>
            <a:solidFill>
              <a:srgbClr val="DF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ый треугольник 370">
            <a:extLst>
              <a:ext uri="{FF2B5EF4-FFF2-40B4-BE49-F238E27FC236}">
                <a16:creationId xmlns:a16="http://schemas.microsoft.com/office/drawing/2014/main" id="{F722846D-816B-438A-9F44-EE5745BB597A}"/>
              </a:ext>
            </a:extLst>
          </p:cNvPr>
          <p:cNvSpPr/>
          <p:nvPr/>
        </p:nvSpPr>
        <p:spPr>
          <a:xfrm rot="1817206">
            <a:off x="6912796" y="2259852"/>
            <a:ext cx="91407" cy="113864"/>
          </a:xfrm>
          <a:prstGeom prst="rtTriangle">
            <a:avLst/>
          </a:prstGeom>
          <a:solidFill>
            <a:srgbClr val="EB9B70"/>
          </a:solidFill>
          <a:ln>
            <a:solidFill>
              <a:srgbClr val="EB9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ый треугольник 371">
            <a:extLst>
              <a:ext uri="{FF2B5EF4-FFF2-40B4-BE49-F238E27FC236}">
                <a16:creationId xmlns:a16="http://schemas.microsoft.com/office/drawing/2014/main" id="{2DD6A419-89F2-4EE9-B6BB-DB7ADFB360F8}"/>
              </a:ext>
            </a:extLst>
          </p:cNvPr>
          <p:cNvSpPr/>
          <p:nvPr/>
        </p:nvSpPr>
        <p:spPr>
          <a:xfrm rot="18244815">
            <a:off x="6753940" y="2161695"/>
            <a:ext cx="178976" cy="135168"/>
          </a:xfrm>
          <a:prstGeom prst="rtTriangle">
            <a:avLst/>
          </a:prstGeom>
          <a:solidFill>
            <a:srgbClr val="D58F5C"/>
          </a:solidFill>
          <a:ln>
            <a:solidFill>
              <a:srgbClr val="D58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ый треугольник 372">
            <a:extLst>
              <a:ext uri="{FF2B5EF4-FFF2-40B4-BE49-F238E27FC236}">
                <a16:creationId xmlns:a16="http://schemas.microsoft.com/office/drawing/2014/main" id="{98FB8EE1-F84A-4F04-AE22-A54B5477F038}"/>
              </a:ext>
            </a:extLst>
          </p:cNvPr>
          <p:cNvSpPr/>
          <p:nvPr/>
        </p:nvSpPr>
        <p:spPr>
          <a:xfrm rot="21038072">
            <a:off x="6968680" y="1859792"/>
            <a:ext cx="141489" cy="279855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ый треугольник 373">
            <a:extLst>
              <a:ext uri="{FF2B5EF4-FFF2-40B4-BE49-F238E27FC236}">
                <a16:creationId xmlns:a16="http://schemas.microsoft.com/office/drawing/2014/main" id="{018F8B3D-C3AA-45A2-99A8-8A1072932E6C}"/>
              </a:ext>
            </a:extLst>
          </p:cNvPr>
          <p:cNvSpPr/>
          <p:nvPr/>
        </p:nvSpPr>
        <p:spPr>
          <a:xfrm rot="9937939">
            <a:off x="6851595" y="1839716"/>
            <a:ext cx="66204" cy="232109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ый треугольник 374">
            <a:extLst>
              <a:ext uri="{FF2B5EF4-FFF2-40B4-BE49-F238E27FC236}">
                <a16:creationId xmlns:a16="http://schemas.microsoft.com/office/drawing/2014/main" id="{6F5A0A32-4EC7-4A69-9AE1-DFA370BCAABC}"/>
              </a:ext>
            </a:extLst>
          </p:cNvPr>
          <p:cNvSpPr/>
          <p:nvPr/>
        </p:nvSpPr>
        <p:spPr>
          <a:xfrm rot="20487325">
            <a:off x="6695270" y="1876114"/>
            <a:ext cx="209737" cy="331738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ый треугольник 376">
            <a:extLst>
              <a:ext uri="{FF2B5EF4-FFF2-40B4-BE49-F238E27FC236}">
                <a16:creationId xmlns:a16="http://schemas.microsoft.com/office/drawing/2014/main" id="{326772B1-9F08-4D58-8351-319550CFE640}"/>
              </a:ext>
            </a:extLst>
          </p:cNvPr>
          <p:cNvSpPr/>
          <p:nvPr/>
        </p:nvSpPr>
        <p:spPr>
          <a:xfrm rot="9422277">
            <a:off x="6720000" y="1869763"/>
            <a:ext cx="127556" cy="245144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ый треугольник 375">
            <a:extLst>
              <a:ext uri="{FF2B5EF4-FFF2-40B4-BE49-F238E27FC236}">
                <a16:creationId xmlns:a16="http://schemas.microsoft.com/office/drawing/2014/main" id="{59F68C4D-A640-4FCD-B7D1-4EF3C0EDF6DF}"/>
              </a:ext>
            </a:extLst>
          </p:cNvPr>
          <p:cNvSpPr/>
          <p:nvPr/>
        </p:nvSpPr>
        <p:spPr>
          <a:xfrm rot="20006754">
            <a:off x="6600667" y="1538160"/>
            <a:ext cx="201626" cy="291529"/>
          </a:xfrm>
          <a:prstGeom prst="rtTriangle">
            <a:avLst/>
          </a:prstGeom>
          <a:solidFill>
            <a:srgbClr val="E5B687"/>
          </a:solidFill>
          <a:ln>
            <a:solidFill>
              <a:srgbClr val="E5B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" name="Прямоугольный треугольник 377">
            <a:extLst>
              <a:ext uri="{FF2B5EF4-FFF2-40B4-BE49-F238E27FC236}">
                <a16:creationId xmlns:a16="http://schemas.microsoft.com/office/drawing/2014/main" id="{AA220A64-47C4-4CD2-BB38-C3BAB1357B37}"/>
              </a:ext>
            </a:extLst>
          </p:cNvPr>
          <p:cNvSpPr/>
          <p:nvPr/>
        </p:nvSpPr>
        <p:spPr>
          <a:xfrm>
            <a:off x="6576076" y="1754484"/>
            <a:ext cx="123026" cy="462191"/>
          </a:xfrm>
          <a:prstGeom prst="rtTriangle">
            <a:avLst/>
          </a:prstGeom>
          <a:solidFill>
            <a:srgbClr val="E5B08A"/>
          </a:solidFill>
          <a:ln>
            <a:solidFill>
              <a:srgbClr val="E5B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ый треугольник 378">
            <a:extLst>
              <a:ext uri="{FF2B5EF4-FFF2-40B4-BE49-F238E27FC236}">
                <a16:creationId xmlns:a16="http://schemas.microsoft.com/office/drawing/2014/main" id="{D104F0D3-5508-42CF-B096-070EC2C5C0D4}"/>
              </a:ext>
            </a:extLst>
          </p:cNvPr>
          <p:cNvSpPr/>
          <p:nvPr/>
        </p:nvSpPr>
        <p:spPr>
          <a:xfrm rot="21108320" flipH="1" flipV="1">
            <a:off x="6384614" y="1945452"/>
            <a:ext cx="157078" cy="243391"/>
          </a:xfrm>
          <a:prstGeom prst="rtTriangle">
            <a:avLst/>
          </a:prstGeom>
          <a:solidFill>
            <a:srgbClr val="F5B789"/>
          </a:solidFill>
          <a:ln>
            <a:solidFill>
              <a:srgbClr val="F5B7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рямоугольный треугольник 379">
            <a:extLst>
              <a:ext uri="{FF2B5EF4-FFF2-40B4-BE49-F238E27FC236}">
                <a16:creationId xmlns:a16="http://schemas.microsoft.com/office/drawing/2014/main" id="{6B4E8211-322B-4248-A0AA-440F82BEEDE7}"/>
              </a:ext>
            </a:extLst>
          </p:cNvPr>
          <p:cNvSpPr/>
          <p:nvPr/>
        </p:nvSpPr>
        <p:spPr>
          <a:xfrm rot="15568156">
            <a:off x="6352779" y="1746433"/>
            <a:ext cx="178753" cy="176899"/>
          </a:xfrm>
          <a:prstGeom prst="rtTriangle">
            <a:avLst/>
          </a:prstGeom>
          <a:solidFill>
            <a:srgbClr val="FBD9AC"/>
          </a:solidFill>
          <a:ln>
            <a:solidFill>
              <a:srgbClr val="FBD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ый треугольник 380">
            <a:extLst>
              <a:ext uri="{FF2B5EF4-FFF2-40B4-BE49-F238E27FC236}">
                <a16:creationId xmlns:a16="http://schemas.microsoft.com/office/drawing/2014/main" id="{FE9DA822-0FB2-414D-ABF1-9C9B060012E0}"/>
              </a:ext>
            </a:extLst>
          </p:cNvPr>
          <p:cNvSpPr/>
          <p:nvPr/>
        </p:nvSpPr>
        <p:spPr>
          <a:xfrm rot="8997844">
            <a:off x="6278888" y="1662640"/>
            <a:ext cx="276257" cy="121625"/>
          </a:xfrm>
          <a:prstGeom prst="rtTriangle">
            <a:avLst/>
          </a:prstGeom>
          <a:solidFill>
            <a:srgbClr val="E4B38E"/>
          </a:solidFill>
          <a:ln>
            <a:solidFill>
              <a:srgbClr val="E4B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ый треугольник 381">
            <a:extLst>
              <a:ext uri="{FF2B5EF4-FFF2-40B4-BE49-F238E27FC236}">
                <a16:creationId xmlns:a16="http://schemas.microsoft.com/office/drawing/2014/main" id="{69F7F273-2AE6-4E28-907D-0245A1B26E51}"/>
              </a:ext>
            </a:extLst>
          </p:cNvPr>
          <p:cNvSpPr/>
          <p:nvPr/>
        </p:nvSpPr>
        <p:spPr>
          <a:xfrm rot="7391249">
            <a:off x="6144213" y="2412927"/>
            <a:ext cx="236924" cy="170451"/>
          </a:xfrm>
          <a:prstGeom prst="rtTriangle">
            <a:avLst/>
          </a:prstGeom>
          <a:solidFill>
            <a:srgbClr val="E2BC91"/>
          </a:solidFill>
          <a:ln>
            <a:solidFill>
              <a:srgbClr val="E2B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ый треугольник 382">
            <a:extLst>
              <a:ext uri="{FF2B5EF4-FFF2-40B4-BE49-F238E27FC236}">
                <a16:creationId xmlns:a16="http://schemas.microsoft.com/office/drawing/2014/main" id="{635E3D5F-B105-4F07-8227-C725332E2BAA}"/>
              </a:ext>
            </a:extLst>
          </p:cNvPr>
          <p:cNvSpPr/>
          <p:nvPr/>
        </p:nvSpPr>
        <p:spPr>
          <a:xfrm rot="2111812">
            <a:off x="6252466" y="2220040"/>
            <a:ext cx="211170" cy="140724"/>
          </a:xfrm>
          <a:prstGeom prst="rtTriangle">
            <a:avLst/>
          </a:prstGeom>
          <a:solidFill>
            <a:srgbClr val="E4B284"/>
          </a:solidFill>
          <a:ln>
            <a:solidFill>
              <a:srgbClr val="E4B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рямоугольный треугольник 1023">
            <a:extLst>
              <a:ext uri="{FF2B5EF4-FFF2-40B4-BE49-F238E27FC236}">
                <a16:creationId xmlns:a16="http://schemas.microsoft.com/office/drawing/2014/main" id="{572FD725-493A-4D6C-BAA0-17A81C37E56E}"/>
              </a:ext>
            </a:extLst>
          </p:cNvPr>
          <p:cNvSpPr/>
          <p:nvPr/>
        </p:nvSpPr>
        <p:spPr>
          <a:xfrm rot="13426768">
            <a:off x="6255869" y="2231745"/>
            <a:ext cx="269606" cy="115765"/>
          </a:xfrm>
          <a:prstGeom prst="rtTriangle">
            <a:avLst/>
          </a:prstGeom>
          <a:solidFill>
            <a:srgbClr val="D1854F"/>
          </a:solidFill>
          <a:ln>
            <a:solidFill>
              <a:srgbClr val="D18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рямоугольный треугольник 1024">
            <a:extLst>
              <a:ext uri="{FF2B5EF4-FFF2-40B4-BE49-F238E27FC236}">
                <a16:creationId xmlns:a16="http://schemas.microsoft.com/office/drawing/2014/main" id="{CE9867D2-D921-4FDF-97BC-794365809C28}"/>
              </a:ext>
            </a:extLst>
          </p:cNvPr>
          <p:cNvSpPr/>
          <p:nvPr/>
        </p:nvSpPr>
        <p:spPr>
          <a:xfrm rot="9536986">
            <a:off x="6392750" y="2108678"/>
            <a:ext cx="127568" cy="246032"/>
          </a:xfrm>
          <a:prstGeom prst="rtTriangle">
            <a:avLst/>
          </a:prstGeom>
          <a:solidFill>
            <a:srgbClr val="EDA178"/>
          </a:solidFill>
          <a:ln>
            <a:solidFill>
              <a:srgbClr val="EDA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рямоугольный треугольник 1026">
            <a:extLst>
              <a:ext uri="{FF2B5EF4-FFF2-40B4-BE49-F238E27FC236}">
                <a16:creationId xmlns:a16="http://schemas.microsoft.com/office/drawing/2014/main" id="{034E1266-109E-4D98-8FAF-AFB6DCBB498A}"/>
              </a:ext>
            </a:extLst>
          </p:cNvPr>
          <p:cNvSpPr/>
          <p:nvPr/>
        </p:nvSpPr>
        <p:spPr>
          <a:xfrm rot="12005844">
            <a:off x="6249020" y="1771455"/>
            <a:ext cx="126361" cy="166683"/>
          </a:xfrm>
          <a:prstGeom prst="rtTriangle">
            <a:avLst/>
          </a:prstGeom>
          <a:solidFill>
            <a:srgbClr val="F5B480"/>
          </a:solidFill>
          <a:ln>
            <a:solidFill>
              <a:srgbClr val="F5B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рямоугольный треугольник 1029">
            <a:extLst>
              <a:ext uri="{FF2B5EF4-FFF2-40B4-BE49-F238E27FC236}">
                <a16:creationId xmlns:a16="http://schemas.microsoft.com/office/drawing/2014/main" id="{46214C8C-20A8-4D70-9AE3-D40C0F45B4AC}"/>
              </a:ext>
            </a:extLst>
          </p:cNvPr>
          <p:cNvSpPr/>
          <p:nvPr/>
        </p:nvSpPr>
        <p:spPr>
          <a:xfrm rot="11993247">
            <a:off x="6047765" y="2244028"/>
            <a:ext cx="127633" cy="264702"/>
          </a:xfrm>
          <a:prstGeom prst="rtTriangle">
            <a:avLst/>
          </a:prstGeom>
          <a:solidFill>
            <a:srgbClr val="FBDBAD"/>
          </a:solidFill>
          <a:ln>
            <a:solidFill>
              <a:srgbClr val="FBD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Равнобедренный треугольник 1031">
            <a:extLst>
              <a:ext uri="{FF2B5EF4-FFF2-40B4-BE49-F238E27FC236}">
                <a16:creationId xmlns:a16="http://schemas.microsoft.com/office/drawing/2014/main" id="{00C50F64-5C00-4F90-8FD0-35B57CAC5B57}"/>
              </a:ext>
            </a:extLst>
          </p:cNvPr>
          <p:cNvSpPr/>
          <p:nvPr/>
        </p:nvSpPr>
        <p:spPr>
          <a:xfrm rot="10064277">
            <a:off x="6143147" y="2136975"/>
            <a:ext cx="124610" cy="111487"/>
          </a:xfrm>
          <a:prstGeom prst="triangle">
            <a:avLst/>
          </a:prstGeom>
          <a:solidFill>
            <a:srgbClr val="E1A179"/>
          </a:solidFill>
          <a:ln>
            <a:solidFill>
              <a:srgbClr val="E1A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рямоугольный треугольник 1032">
            <a:extLst>
              <a:ext uri="{FF2B5EF4-FFF2-40B4-BE49-F238E27FC236}">
                <a16:creationId xmlns:a16="http://schemas.microsoft.com/office/drawing/2014/main" id="{F1AF7D0F-3A0E-4464-A295-D115112736B7}"/>
              </a:ext>
            </a:extLst>
          </p:cNvPr>
          <p:cNvSpPr/>
          <p:nvPr/>
        </p:nvSpPr>
        <p:spPr>
          <a:xfrm rot="19959937">
            <a:off x="6266577" y="1794939"/>
            <a:ext cx="103656" cy="316280"/>
          </a:xfrm>
          <a:prstGeom prst="rtTriangle">
            <a:avLst/>
          </a:prstGeom>
          <a:solidFill>
            <a:srgbClr val="F6C280"/>
          </a:solidFill>
          <a:ln>
            <a:solidFill>
              <a:srgbClr val="F6C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рямоугольный треугольник 1033">
            <a:extLst>
              <a:ext uri="{FF2B5EF4-FFF2-40B4-BE49-F238E27FC236}">
                <a16:creationId xmlns:a16="http://schemas.microsoft.com/office/drawing/2014/main" id="{87817A6A-0774-4299-8ED4-12FEADFA329E}"/>
              </a:ext>
            </a:extLst>
          </p:cNvPr>
          <p:cNvSpPr/>
          <p:nvPr/>
        </p:nvSpPr>
        <p:spPr>
          <a:xfrm rot="9390277">
            <a:off x="6130112" y="1845164"/>
            <a:ext cx="96706" cy="227955"/>
          </a:xfrm>
          <a:prstGeom prst="rtTriangle">
            <a:avLst/>
          </a:prstGeom>
          <a:solidFill>
            <a:srgbClr val="F4BF85"/>
          </a:solidFill>
          <a:ln>
            <a:solidFill>
              <a:srgbClr val="F4B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326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43CAD2AC-E3D3-4603-9982-19E17B0BEF8A}"/>
              </a:ext>
            </a:extLst>
          </p:cNvPr>
          <p:cNvSpPr/>
          <p:nvPr/>
        </p:nvSpPr>
        <p:spPr>
          <a:xfrm rot="17697545">
            <a:off x="5855179" y="315772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6C5F2EB7-29FA-4461-B876-E07A1D8214F4}"/>
              </a:ext>
            </a:extLst>
          </p:cNvPr>
          <p:cNvSpPr/>
          <p:nvPr/>
        </p:nvSpPr>
        <p:spPr>
          <a:xfrm rot="5192243">
            <a:off x="6099234" y="179513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0D6E627-4ED7-41CA-A6DF-FB0A9CE7BD14}"/>
              </a:ext>
            </a:extLst>
          </p:cNvPr>
          <p:cNvSpPr/>
          <p:nvPr/>
        </p:nvSpPr>
        <p:spPr>
          <a:xfrm rot="18240490">
            <a:off x="6003484" y="41797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118EA94D-FE21-413A-A4A9-E6CACC6194F8}"/>
              </a:ext>
            </a:extLst>
          </p:cNvPr>
          <p:cNvSpPr/>
          <p:nvPr/>
        </p:nvSpPr>
        <p:spPr>
          <a:xfrm rot="17993613">
            <a:off x="6649182" y="42748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3C271F56-CEB2-46BC-8539-CED1CA7A089B}"/>
              </a:ext>
            </a:extLst>
          </p:cNvPr>
          <p:cNvSpPr/>
          <p:nvPr/>
        </p:nvSpPr>
        <p:spPr>
          <a:xfrm rot="13013789">
            <a:off x="6073409" y="832475"/>
            <a:ext cx="121691" cy="153547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усеченные верхние углы 14">
            <a:extLst>
              <a:ext uri="{FF2B5EF4-FFF2-40B4-BE49-F238E27FC236}">
                <a16:creationId xmlns:a16="http://schemas.microsoft.com/office/drawing/2014/main" id="{14F2229F-20BA-4E63-AEFD-EF4D4E683FC3}"/>
              </a:ext>
            </a:extLst>
          </p:cNvPr>
          <p:cNvSpPr/>
          <p:nvPr/>
        </p:nvSpPr>
        <p:spPr>
          <a:xfrm rot="7777508">
            <a:off x="6109032" y="873304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207D465E-9AD5-41C9-919C-16D660D8812B}"/>
              </a:ext>
            </a:extLst>
          </p:cNvPr>
          <p:cNvSpPr/>
          <p:nvPr/>
        </p:nvSpPr>
        <p:spPr>
          <a:xfrm rot="12603276">
            <a:off x="6080442" y="1152545"/>
            <a:ext cx="165979" cy="142038"/>
          </a:xfrm>
          <a:prstGeom prst="triangle">
            <a:avLst/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6013A2F7-BAB0-4435-BD67-D4EAD8F651B2}"/>
              </a:ext>
            </a:extLst>
          </p:cNvPr>
          <p:cNvSpPr/>
          <p:nvPr/>
        </p:nvSpPr>
        <p:spPr>
          <a:xfrm rot="2294068">
            <a:off x="6553684" y="66210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0935D6EA-BFB6-40C1-827E-61530FC36124}"/>
              </a:ext>
            </a:extLst>
          </p:cNvPr>
          <p:cNvSpPr/>
          <p:nvPr/>
        </p:nvSpPr>
        <p:spPr>
          <a:xfrm rot="2294068">
            <a:off x="6474286" y="60799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C1CF4ACE-5117-46CD-9638-DAB35CB74AFA}"/>
              </a:ext>
            </a:extLst>
          </p:cNvPr>
          <p:cNvSpPr/>
          <p:nvPr/>
        </p:nvSpPr>
        <p:spPr>
          <a:xfrm rot="14567785">
            <a:off x="6474473" y="515859"/>
            <a:ext cx="295058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5D0C4A01-ADD0-4CCC-913A-A55A80899E56}"/>
              </a:ext>
            </a:extLst>
          </p:cNvPr>
          <p:cNvSpPr/>
          <p:nvPr/>
        </p:nvSpPr>
        <p:spPr>
          <a:xfrm rot="3469248">
            <a:off x="6747202" y="321300"/>
            <a:ext cx="237137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иагональная полоса 27">
            <a:extLst>
              <a:ext uri="{FF2B5EF4-FFF2-40B4-BE49-F238E27FC236}">
                <a16:creationId xmlns:a16="http://schemas.microsoft.com/office/drawing/2014/main" id="{9F6349D7-06CB-42F8-8D98-40C2D4679AE7}"/>
              </a:ext>
            </a:extLst>
          </p:cNvPr>
          <p:cNvSpPr/>
          <p:nvPr/>
        </p:nvSpPr>
        <p:spPr>
          <a:xfrm>
            <a:off x="6895722" y="214334"/>
            <a:ext cx="300462" cy="351121"/>
          </a:xfrm>
          <a:prstGeom prst="diagStrip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4476A78-FFBC-47C6-8041-21B419E1BA25}"/>
              </a:ext>
            </a:extLst>
          </p:cNvPr>
          <p:cNvSpPr/>
          <p:nvPr/>
        </p:nvSpPr>
        <p:spPr>
          <a:xfrm rot="13076985">
            <a:off x="6541570" y="608709"/>
            <a:ext cx="46084" cy="96729"/>
          </a:xfrm>
          <a:prstGeom prst="triangl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иагональная полоса 31">
            <a:extLst>
              <a:ext uri="{FF2B5EF4-FFF2-40B4-BE49-F238E27FC236}">
                <a16:creationId xmlns:a16="http://schemas.microsoft.com/office/drawing/2014/main" id="{11D69D0D-B7CA-4F35-BA69-5D9A47D80D9F}"/>
              </a:ext>
            </a:extLst>
          </p:cNvPr>
          <p:cNvSpPr/>
          <p:nvPr/>
        </p:nvSpPr>
        <p:spPr>
          <a:xfrm rot="9057961">
            <a:off x="6882887" y="387971"/>
            <a:ext cx="306351" cy="107950"/>
          </a:xfrm>
          <a:prstGeom prst="diagStrip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CCF59EBA-024F-4FF9-AE20-2FF0767FE014}"/>
              </a:ext>
            </a:extLst>
          </p:cNvPr>
          <p:cNvSpPr/>
          <p:nvPr/>
        </p:nvSpPr>
        <p:spPr>
          <a:xfrm rot="17247186">
            <a:off x="7134566" y="251078"/>
            <a:ext cx="105991" cy="46786"/>
          </a:xfrm>
          <a:prstGeom prst="rtTriangl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ый треугольник 33">
            <a:extLst>
              <a:ext uri="{FF2B5EF4-FFF2-40B4-BE49-F238E27FC236}">
                <a16:creationId xmlns:a16="http://schemas.microsoft.com/office/drawing/2014/main" id="{A79A771C-44D0-4419-B05B-FE5460EDB7AE}"/>
              </a:ext>
            </a:extLst>
          </p:cNvPr>
          <p:cNvSpPr/>
          <p:nvPr/>
        </p:nvSpPr>
        <p:spPr>
          <a:xfrm rot="17264308">
            <a:off x="6564316" y="529475"/>
            <a:ext cx="77886" cy="45719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иагональная полоса 34">
            <a:extLst>
              <a:ext uri="{FF2B5EF4-FFF2-40B4-BE49-F238E27FC236}">
                <a16:creationId xmlns:a16="http://schemas.microsoft.com/office/drawing/2014/main" id="{DB4F8F1C-B698-4AA4-ABAB-2A75233A01CC}"/>
              </a:ext>
            </a:extLst>
          </p:cNvPr>
          <p:cNvSpPr/>
          <p:nvPr/>
        </p:nvSpPr>
        <p:spPr>
          <a:xfrm rot="8626992">
            <a:off x="6256929" y="584375"/>
            <a:ext cx="389976" cy="107397"/>
          </a:xfrm>
          <a:prstGeom prst="diagStripe">
            <a:avLst>
              <a:gd name="adj" fmla="val 67246"/>
            </a:avLst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Диагональная полоса 35">
            <a:extLst>
              <a:ext uri="{FF2B5EF4-FFF2-40B4-BE49-F238E27FC236}">
                <a16:creationId xmlns:a16="http://schemas.microsoft.com/office/drawing/2014/main" id="{E4133409-94DD-42E2-AEDA-E7A4812C6C43}"/>
              </a:ext>
            </a:extLst>
          </p:cNvPr>
          <p:cNvSpPr/>
          <p:nvPr/>
        </p:nvSpPr>
        <p:spPr>
          <a:xfrm rot="11153451">
            <a:off x="6918288" y="417210"/>
            <a:ext cx="342852" cy="222857"/>
          </a:xfrm>
          <a:prstGeom prst="diagStripe">
            <a:avLst/>
          </a:prstGeom>
          <a:solidFill>
            <a:srgbClr val="FFC35C"/>
          </a:solidFill>
          <a:ln>
            <a:solidFill>
              <a:srgbClr val="FFC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5A57D5F9-03C3-4E74-8D24-A74F469F67EF}"/>
              </a:ext>
            </a:extLst>
          </p:cNvPr>
          <p:cNvSpPr/>
          <p:nvPr/>
        </p:nvSpPr>
        <p:spPr>
          <a:xfrm rot="18906477">
            <a:off x="6996641" y="632333"/>
            <a:ext cx="369725" cy="92913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17D75B83-0CF0-493A-B200-57FD550888D3}"/>
              </a:ext>
            </a:extLst>
          </p:cNvPr>
          <p:cNvSpPr/>
          <p:nvPr/>
        </p:nvSpPr>
        <p:spPr>
          <a:xfrm rot="2795641">
            <a:off x="6922693" y="627591"/>
            <a:ext cx="226970" cy="206068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>
            <a:extLst>
              <a:ext uri="{FF2B5EF4-FFF2-40B4-BE49-F238E27FC236}">
                <a16:creationId xmlns:a16="http://schemas.microsoft.com/office/drawing/2014/main" id="{6EFC7212-009C-47D0-893F-471F945F6956}"/>
              </a:ext>
            </a:extLst>
          </p:cNvPr>
          <p:cNvSpPr/>
          <p:nvPr/>
        </p:nvSpPr>
        <p:spPr>
          <a:xfrm rot="20871302">
            <a:off x="6768065" y="732391"/>
            <a:ext cx="226970" cy="172241"/>
          </a:xfrm>
          <a:prstGeom prst="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EAD69AB5-9F21-4F8D-BCA8-25A102DF2313}"/>
              </a:ext>
            </a:extLst>
          </p:cNvPr>
          <p:cNvSpPr/>
          <p:nvPr/>
        </p:nvSpPr>
        <p:spPr>
          <a:xfrm rot="16737418">
            <a:off x="6579549" y="775051"/>
            <a:ext cx="221500" cy="189243"/>
          </a:xfrm>
          <a:prstGeom prst="rt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8FC21587-61C3-4767-992F-D0C1D84272BC}"/>
              </a:ext>
            </a:extLst>
          </p:cNvPr>
          <p:cNvSpPr/>
          <p:nvPr/>
        </p:nvSpPr>
        <p:spPr>
          <a:xfrm rot="7964979">
            <a:off x="6378381" y="1044709"/>
            <a:ext cx="281260" cy="162045"/>
          </a:xfrm>
          <a:prstGeom prst="rt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>
            <a:extLst>
              <a:ext uri="{FF2B5EF4-FFF2-40B4-BE49-F238E27FC236}">
                <a16:creationId xmlns:a16="http://schemas.microsoft.com/office/drawing/2014/main" id="{4ED6E672-D7FC-45F6-A2E5-A9AE69E7C9DB}"/>
              </a:ext>
            </a:extLst>
          </p:cNvPr>
          <p:cNvSpPr/>
          <p:nvPr/>
        </p:nvSpPr>
        <p:spPr>
          <a:xfrm rot="17484715">
            <a:off x="6632156" y="954245"/>
            <a:ext cx="72275" cy="121748"/>
          </a:xfrm>
          <a:prstGeom prst="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иагональная полоса 42">
            <a:extLst>
              <a:ext uri="{FF2B5EF4-FFF2-40B4-BE49-F238E27FC236}">
                <a16:creationId xmlns:a16="http://schemas.microsoft.com/office/drawing/2014/main" id="{EC5A5AC0-17FC-4584-B843-BD657B2C4117}"/>
              </a:ext>
            </a:extLst>
          </p:cNvPr>
          <p:cNvSpPr/>
          <p:nvPr/>
        </p:nvSpPr>
        <p:spPr>
          <a:xfrm rot="8855113">
            <a:off x="6268645" y="1049992"/>
            <a:ext cx="230080" cy="69795"/>
          </a:xfrm>
          <a:prstGeom prst="diagStripe">
            <a:avLst/>
          </a:prstGeom>
          <a:solidFill>
            <a:srgbClr val="B72C1B"/>
          </a:solidFill>
          <a:ln>
            <a:solidFill>
              <a:srgbClr val="B72C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89EDB075-0FC6-46C5-8298-37D2255BAABF}"/>
              </a:ext>
            </a:extLst>
          </p:cNvPr>
          <p:cNvSpPr/>
          <p:nvPr/>
        </p:nvSpPr>
        <p:spPr>
          <a:xfrm rot="18562660">
            <a:off x="6338726" y="1051536"/>
            <a:ext cx="315570" cy="217876"/>
          </a:xfrm>
          <a:prstGeom prst="rtTriangle">
            <a:avLst/>
          </a:prstGeom>
          <a:solidFill>
            <a:srgbClr val="C75620"/>
          </a:solidFill>
          <a:ln>
            <a:solidFill>
              <a:srgbClr val="C756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AEBA0C2-A865-4F77-A286-B4E5B32FACC0}"/>
              </a:ext>
            </a:extLst>
          </p:cNvPr>
          <p:cNvSpPr/>
          <p:nvPr/>
        </p:nvSpPr>
        <p:spPr>
          <a:xfrm rot="13205510">
            <a:off x="6152015" y="1254290"/>
            <a:ext cx="153983" cy="453400"/>
          </a:xfrm>
          <a:prstGeom prst="rtTriangle">
            <a:avLst/>
          </a:prstGeom>
          <a:solidFill>
            <a:srgbClr val="9B3213"/>
          </a:solidFill>
          <a:ln>
            <a:solidFill>
              <a:srgbClr val="9B32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E91F9569-C61A-4969-AE06-3E52C6E175C8}"/>
              </a:ext>
            </a:extLst>
          </p:cNvPr>
          <p:cNvSpPr/>
          <p:nvPr/>
        </p:nvSpPr>
        <p:spPr>
          <a:xfrm rot="10800000" flipH="1">
            <a:off x="6108891" y="1287790"/>
            <a:ext cx="160863" cy="453400"/>
          </a:xfrm>
          <a:prstGeom prst="rtTriangle">
            <a:avLst/>
          </a:prstGeom>
          <a:solidFill>
            <a:srgbClr val="2C0813"/>
          </a:solidFill>
          <a:ln>
            <a:solidFill>
              <a:srgbClr val="2C08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ый треугольник 47">
            <a:extLst>
              <a:ext uri="{FF2B5EF4-FFF2-40B4-BE49-F238E27FC236}">
                <a16:creationId xmlns:a16="http://schemas.microsoft.com/office/drawing/2014/main" id="{B75D06DE-188C-4FCB-9598-FC08BFCF32E9}"/>
              </a:ext>
            </a:extLst>
          </p:cNvPr>
          <p:cNvSpPr/>
          <p:nvPr/>
        </p:nvSpPr>
        <p:spPr>
          <a:xfrm rot="17502915">
            <a:off x="6377322" y="1237049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ый треугольник 48">
            <a:extLst>
              <a:ext uri="{FF2B5EF4-FFF2-40B4-BE49-F238E27FC236}">
                <a16:creationId xmlns:a16="http://schemas.microsoft.com/office/drawing/2014/main" id="{8666422A-6D77-454E-BC44-9884C023BE18}"/>
              </a:ext>
            </a:extLst>
          </p:cNvPr>
          <p:cNvSpPr/>
          <p:nvPr/>
        </p:nvSpPr>
        <p:spPr>
          <a:xfrm rot="7945022">
            <a:off x="6158332" y="1555271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1C9F1C4A-109A-4F14-94AD-38824DFBA6E2}"/>
              </a:ext>
            </a:extLst>
          </p:cNvPr>
          <p:cNvSpPr/>
          <p:nvPr/>
        </p:nvSpPr>
        <p:spPr>
          <a:xfrm rot="14360103">
            <a:off x="6547191" y="1292023"/>
            <a:ext cx="160426" cy="216139"/>
          </a:xfrm>
          <a:prstGeom prst="rtTriangle">
            <a:avLst/>
          </a:prstGeom>
          <a:solidFill>
            <a:srgbClr val="892021"/>
          </a:solidFill>
          <a:ln>
            <a:solidFill>
              <a:srgbClr val="892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B3C9FCB1-656B-4A7D-875A-06966DF02056}"/>
              </a:ext>
            </a:extLst>
          </p:cNvPr>
          <p:cNvSpPr/>
          <p:nvPr/>
        </p:nvSpPr>
        <p:spPr>
          <a:xfrm rot="3094872">
            <a:off x="6718035" y="1166159"/>
            <a:ext cx="181958" cy="188688"/>
          </a:xfrm>
          <a:prstGeom prst="rtTriangle">
            <a:avLst/>
          </a:prstGeom>
          <a:solidFill>
            <a:srgbClr val="C74539"/>
          </a:solidFill>
          <a:ln>
            <a:solidFill>
              <a:srgbClr val="C74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ый треугольник 51">
            <a:extLst>
              <a:ext uri="{FF2B5EF4-FFF2-40B4-BE49-F238E27FC236}">
                <a16:creationId xmlns:a16="http://schemas.microsoft.com/office/drawing/2014/main" id="{BEB096DA-4CBF-4626-972C-EC56F483B92F}"/>
              </a:ext>
            </a:extLst>
          </p:cNvPr>
          <p:cNvSpPr/>
          <p:nvPr/>
        </p:nvSpPr>
        <p:spPr>
          <a:xfrm rot="10377311" flipH="1">
            <a:off x="6807054" y="917813"/>
            <a:ext cx="430242" cy="180853"/>
          </a:xfrm>
          <a:prstGeom prst="rtTriangle">
            <a:avLst/>
          </a:prstGeom>
          <a:solidFill>
            <a:srgbClr val="FFDA6B"/>
          </a:solidFill>
          <a:ln>
            <a:solidFill>
              <a:srgbClr val="FFD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ый треугольник 52">
            <a:extLst>
              <a:ext uri="{FF2B5EF4-FFF2-40B4-BE49-F238E27FC236}">
                <a16:creationId xmlns:a16="http://schemas.microsoft.com/office/drawing/2014/main" id="{9450804D-0469-45B4-9782-BF84C0224473}"/>
              </a:ext>
            </a:extLst>
          </p:cNvPr>
          <p:cNvSpPr/>
          <p:nvPr/>
        </p:nvSpPr>
        <p:spPr>
          <a:xfrm rot="17253630">
            <a:off x="6858336" y="993808"/>
            <a:ext cx="181958" cy="188688"/>
          </a:xfrm>
          <a:prstGeom prst="rtTriangle">
            <a:avLst/>
          </a:prstGeom>
          <a:solidFill>
            <a:srgbClr val="B13437"/>
          </a:solidFill>
          <a:ln>
            <a:solidFill>
              <a:srgbClr val="B1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>
            <a:extLst>
              <a:ext uri="{FF2B5EF4-FFF2-40B4-BE49-F238E27FC236}">
                <a16:creationId xmlns:a16="http://schemas.microsoft.com/office/drawing/2014/main" id="{B19C6DFB-198D-46C8-8517-98BF1CFB8B78}"/>
              </a:ext>
            </a:extLst>
          </p:cNvPr>
          <p:cNvSpPr/>
          <p:nvPr/>
        </p:nvSpPr>
        <p:spPr>
          <a:xfrm rot="5947773">
            <a:off x="7076190" y="1004065"/>
            <a:ext cx="175585" cy="168726"/>
          </a:xfrm>
          <a:prstGeom prst="triangle">
            <a:avLst/>
          </a:prstGeom>
          <a:solidFill>
            <a:srgbClr val="A2283C"/>
          </a:solidFill>
          <a:ln>
            <a:solidFill>
              <a:srgbClr val="A22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ый треугольник 54">
            <a:extLst>
              <a:ext uri="{FF2B5EF4-FFF2-40B4-BE49-F238E27FC236}">
                <a16:creationId xmlns:a16="http://schemas.microsoft.com/office/drawing/2014/main" id="{8DA49EFB-05E7-424C-8623-70552A2EDFF3}"/>
              </a:ext>
            </a:extLst>
          </p:cNvPr>
          <p:cNvSpPr/>
          <p:nvPr/>
        </p:nvSpPr>
        <p:spPr>
          <a:xfrm rot="2690068" flipV="1">
            <a:off x="7234995" y="547335"/>
            <a:ext cx="234795" cy="497079"/>
          </a:xfrm>
          <a:prstGeom prst="rtTriangle">
            <a:avLst/>
          </a:prstGeom>
          <a:solidFill>
            <a:srgbClr val="FDDFAF"/>
          </a:solidFill>
          <a:ln>
            <a:solidFill>
              <a:srgbClr val="FD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:a16="http://schemas.microsoft.com/office/drawing/2014/main" id="{7DCDF0E4-7F30-4CAD-BE0B-AEA34AA821D2}"/>
              </a:ext>
            </a:extLst>
          </p:cNvPr>
          <p:cNvSpPr/>
          <p:nvPr/>
        </p:nvSpPr>
        <p:spPr>
          <a:xfrm rot="12066219" flipH="1">
            <a:off x="7495357" y="896272"/>
            <a:ext cx="467728" cy="192107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ый треугольник 56">
            <a:extLst>
              <a:ext uri="{FF2B5EF4-FFF2-40B4-BE49-F238E27FC236}">
                <a16:creationId xmlns:a16="http://schemas.microsoft.com/office/drawing/2014/main" id="{7DFCD83D-14A7-4C6A-9894-1F7CF26BA6AF}"/>
              </a:ext>
            </a:extLst>
          </p:cNvPr>
          <p:cNvSpPr/>
          <p:nvPr/>
        </p:nvSpPr>
        <p:spPr>
          <a:xfrm rot="21399274" flipH="1">
            <a:off x="7186470" y="855170"/>
            <a:ext cx="258736" cy="168651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иагональная полоса 57">
            <a:extLst>
              <a:ext uri="{FF2B5EF4-FFF2-40B4-BE49-F238E27FC236}">
                <a16:creationId xmlns:a16="http://schemas.microsoft.com/office/drawing/2014/main" id="{373B358F-26DC-4480-9410-6C1F159C60AA}"/>
              </a:ext>
            </a:extLst>
          </p:cNvPr>
          <p:cNvSpPr/>
          <p:nvPr/>
        </p:nvSpPr>
        <p:spPr>
          <a:xfrm rot="2449596">
            <a:off x="7661983" y="809181"/>
            <a:ext cx="506502" cy="200134"/>
          </a:xfrm>
          <a:prstGeom prst="diagStripe">
            <a:avLst/>
          </a:prstGeom>
          <a:solidFill>
            <a:srgbClr val="EECBAA"/>
          </a:solidFill>
          <a:ln>
            <a:solidFill>
              <a:srgbClr val="EEC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Диагональная полоса 58">
            <a:extLst>
              <a:ext uri="{FF2B5EF4-FFF2-40B4-BE49-F238E27FC236}">
                <a16:creationId xmlns:a16="http://schemas.microsoft.com/office/drawing/2014/main" id="{10D148BC-3B7C-4A59-A677-CF05D757CE2B}"/>
              </a:ext>
            </a:extLst>
          </p:cNvPr>
          <p:cNvSpPr/>
          <p:nvPr/>
        </p:nvSpPr>
        <p:spPr>
          <a:xfrm rot="9567397" flipH="1">
            <a:off x="7518545" y="918042"/>
            <a:ext cx="536139" cy="200134"/>
          </a:xfrm>
          <a:prstGeom prst="diagStripe">
            <a:avLst/>
          </a:prstGeom>
          <a:solidFill>
            <a:srgbClr val="FFD2A5"/>
          </a:solidFill>
          <a:ln>
            <a:solidFill>
              <a:srgbClr val="FFD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Равнобедренный треугольник 59">
            <a:extLst>
              <a:ext uri="{FF2B5EF4-FFF2-40B4-BE49-F238E27FC236}">
                <a16:creationId xmlns:a16="http://schemas.microsoft.com/office/drawing/2014/main" id="{FD7B9606-2E42-43B7-BC1B-9A47A8E27960}"/>
              </a:ext>
            </a:extLst>
          </p:cNvPr>
          <p:cNvSpPr/>
          <p:nvPr/>
        </p:nvSpPr>
        <p:spPr>
          <a:xfrm rot="2695843">
            <a:off x="7353034" y="1004798"/>
            <a:ext cx="140403" cy="143088"/>
          </a:xfrm>
          <a:prstGeom prst="triangle">
            <a:avLst/>
          </a:prstGeom>
          <a:solidFill>
            <a:srgbClr val="FDF0BA"/>
          </a:solidFill>
          <a:ln>
            <a:solidFill>
              <a:srgbClr val="FDF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иагональная полоса 60">
            <a:extLst>
              <a:ext uri="{FF2B5EF4-FFF2-40B4-BE49-F238E27FC236}">
                <a16:creationId xmlns:a16="http://schemas.microsoft.com/office/drawing/2014/main" id="{F3E95F22-BC2E-4267-AD15-2914CDEEB531}"/>
              </a:ext>
            </a:extLst>
          </p:cNvPr>
          <p:cNvSpPr/>
          <p:nvPr/>
        </p:nvSpPr>
        <p:spPr>
          <a:xfrm rot="904756">
            <a:off x="7147552" y="1118129"/>
            <a:ext cx="185584" cy="216508"/>
          </a:xfrm>
          <a:prstGeom prst="diagStripe">
            <a:avLst/>
          </a:prstGeom>
          <a:solidFill>
            <a:srgbClr val="F68A6D"/>
          </a:solidFill>
          <a:ln>
            <a:solidFill>
              <a:srgbClr val="F68A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Прямоугольный треугольник 61">
            <a:extLst>
              <a:ext uri="{FF2B5EF4-FFF2-40B4-BE49-F238E27FC236}">
                <a16:creationId xmlns:a16="http://schemas.microsoft.com/office/drawing/2014/main" id="{6F7626BD-6170-4A86-82F2-F119550FD562}"/>
              </a:ext>
            </a:extLst>
          </p:cNvPr>
          <p:cNvSpPr/>
          <p:nvPr/>
        </p:nvSpPr>
        <p:spPr>
          <a:xfrm rot="878655" flipH="1">
            <a:off x="7523320" y="1082123"/>
            <a:ext cx="354113" cy="165973"/>
          </a:xfrm>
          <a:prstGeom prst="rtTriangle">
            <a:avLst/>
          </a:prstGeom>
          <a:solidFill>
            <a:srgbClr val="DE9764"/>
          </a:solidFill>
          <a:ln>
            <a:solidFill>
              <a:srgbClr val="DE97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>
            <a:extLst>
              <a:ext uri="{FF2B5EF4-FFF2-40B4-BE49-F238E27FC236}">
                <a16:creationId xmlns:a16="http://schemas.microsoft.com/office/drawing/2014/main" id="{DB6E187B-F5D5-46AB-8067-242E23B2F581}"/>
              </a:ext>
            </a:extLst>
          </p:cNvPr>
          <p:cNvSpPr/>
          <p:nvPr/>
        </p:nvSpPr>
        <p:spPr>
          <a:xfrm rot="5101037">
            <a:off x="7490687" y="1086863"/>
            <a:ext cx="178059" cy="499840"/>
          </a:xfrm>
          <a:prstGeom prst="triangle">
            <a:avLst>
              <a:gd name="adj" fmla="val 44423"/>
            </a:avLst>
          </a:prstGeom>
          <a:solidFill>
            <a:srgbClr val="7C1316"/>
          </a:solidFill>
          <a:ln>
            <a:solidFill>
              <a:srgbClr val="7C1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1D7A7B97-65B2-4DCC-8BC4-036DB8E0F8CC}"/>
              </a:ext>
            </a:extLst>
          </p:cNvPr>
          <p:cNvSpPr/>
          <p:nvPr/>
        </p:nvSpPr>
        <p:spPr>
          <a:xfrm>
            <a:off x="6845219" y="1195938"/>
            <a:ext cx="234794" cy="127989"/>
          </a:xfrm>
          <a:prstGeom prst="rtTriangle">
            <a:avLst/>
          </a:prstGeom>
          <a:solidFill>
            <a:srgbClr val="E66148"/>
          </a:solidFill>
          <a:ln>
            <a:solidFill>
              <a:srgbClr val="E661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AE6971EA-02FD-465D-B4D9-3564C9795E5B}"/>
              </a:ext>
            </a:extLst>
          </p:cNvPr>
          <p:cNvSpPr/>
          <p:nvPr/>
        </p:nvSpPr>
        <p:spPr>
          <a:xfrm rot="15770184">
            <a:off x="7094046" y="1270148"/>
            <a:ext cx="138623" cy="248229"/>
          </a:xfrm>
          <a:prstGeom prst="triangle">
            <a:avLst/>
          </a:prstGeom>
          <a:solidFill>
            <a:srgbClr val="F19B78"/>
          </a:solidFill>
          <a:ln>
            <a:solidFill>
              <a:srgbClr val="F19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582A98A2-DF97-4074-8C3E-15DA462D5625}"/>
              </a:ext>
            </a:extLst>
          </p:cNvPr>
          <p:cNvSpPr/>
          <p:nvPr/>
        </p:nvSpPr>
        <p:spPr>
          <a:xfrm rot="408713">
            <a:off x="6648700" y="1373076"/>
            <a:ext cx="538772" cy="178981"/>
          </a:xfrm>
          <a:prstGeom prst="triangle">
            <a:avLst/>
          </a:prstGeom>
          <a:solidFill>
            <a:srgbClr val="E38D71"/>
          </a:solidFill>
          <a:ln>
            <a:solidFill>
              <a:srgbClr val="E3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017269E3-9662-4E3B-A2E4-FBADDA14D8B3}"/>
              </a:ext>
            </a:extLst>
          </p:cNvPr>
          <p:cNvSpPr/>
          <p:nvPr/>
        </p:nvSpPr>
        <p:spPr>
          <a:xfrm rot="1698476" flipH="1">
            <a:off x="6615334" y="1470126"/>
            <a:ext cx="409466" cy="201389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348E6DBD-6433-49E8-BBFC-1395FEADD372}"/>
              </a:ext>
            </a:extLst>
          </p:cNvPr>
          <p:cNvSpPr/>
          <p:nvPr/>
        </p:nvSpPr>
        <p:spPr>
          <a:xfrm rot="10263667">
            <a:off x="6994408" y="1773815"/>
            <a:ext cx="215159" cy="412966"/>
          </a:xfrm>
          <a:prstGeom prst="rtTriangle">
            <a:avLst/>
          </a:prstGeom>
          <a:solidFill>
            <a:srgbClr val="84192A"/>
          </a:solidFill>
          <a:ln>
            <a:solidFill>
              <a:srgbClr val="841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ый треугольник 68">
            <a:extLst>
              <a:ext uri="{FF2B5EF4-FFF2-40B4-BE49-F238E27FC236}">
                <a16:creationId xmlns:a16="http://schemas.microsoft.com/office/drawing/2014/main" id="{DF41047E-A6AA-4DFA-887B-1275FA7EC09D}"/>
              </a:ext>
            </a:extLst>
          </p:cNvPr>
          <p:cNvSpPr/>
          <p:nvPr/>
        </p:nvSpPr>
        <p:spPr>
          <a:xfrm rot="6527378">
            <a:off x="7111775" y="1570669"/>
            <a:ext cx="144725" cy="306213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ый треугольник 69">
            <a:extLst>
              <a:ext uri="{FF2B5EF4-FFF2-40B4-BE49-F238E27FC236}">
                <a16:creationId xmlns:a16="http://schemas.microsoft.com/office/drawing/2014/main" id="{CE64C130-44E6-476C-A2BB-979FE427A88A}"/>
              </a:ext>
            </a:extLst>
          </p:cNvPr>
          <p:cNvSpPr/>
          <p:nvPr/>
        </p:nvSpPr>
        <p:spPr>
          <a:xfrm rot="11538671">
            <a:off x="7026068" y="1490770"/>
            <a:ext cx="446155" cy="194912"/>
          </a:xfrm>
          <a:prstGeom prst="rtTriangle">
            <a:avLst/>
          </a:prstGeom>
          <a:solidFill>
            <a:srgbClr val="D34D39"/>
          </a:solidFill>
          <a:ln>
            <a:solidFill>
              <a:srgbClr val="D34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ый треугольник 70">
            <a:extLst>
              <a:ext uri="{FF2B5EF4-FFF2-40B4-BE49-F238E27FC236}">
                <a16:creationId xmlns:a16="http://schemas.microsoft.com/office/drawing/2014/main" id="{5C4B90A6-1CE5-4E43-965F-72740900D16E}"/>
              </a:ext>
            </a:extLst>
          </p:cNvPr>
          <p:cNvSpPr/>
          <p:nvPr/>
        </p:nvSpPr>
        <p:spPr>
          <a:xfrm rot="4076691">
            <a:off x="7725493" y="1256441"/>
            <a:ext cx="155884" cy="523875"/>
          </a:xfrm>
          <a:prstGeom prst="rtTriangle">
            <a:avLst/>
          </a:prstGeom>
          <a:solidFill>
            <a:srgbClr val="981930"/>
          </a:solidFill>
          <a:ln>
            <a:solidFill>
              <a:srgbClr val="981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Диагональная полоса 71">
            <a:extLst>
              <a:ext uri="{FF2B5EF4-FFF2-40B4-BE49-F238E27FC236}">
                <a16:creationId xmlns:a16="http://schemas.microsoft.com/office/drawing/2014/main" id="{B811EFF5-0658-437A-8AF8-5ADFB53B53F0}"/>
              </a:ext>
            </a:extLst>
          </p:cNvPr>
          <p:cNvSpPr/>
          <p:nvPr/>
        </p:nvSpPr>
        <p:spPr>
          <a:xfrm rot="21211720">
            <a:off x="7435308" y="1360858"/>
            <a:ext cx="541109" cy="129388"/>
          </a:xfrm>
          <a:prstGeom prst="diagStripe">
            <a:avLst/>
          </a:prstGeom>
          <a:solidFill>
            <a:srgbClr val="E66546"/>
          </a:solidFill>
          <a:ln>
            <a:solidFill>
              <a:srgbClr val="E6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:a16="http://schemas.microsoft.com/office/drawing/2014/main" id="{768C4459-5F14-4ECF-93AE-551485BC0308}"/>
              </a:ext>
            </a:extLst>
          </p:cNvPr>
          <p:cNvSpPr/>
          <p:nvPr/>
        </p:nvSpPr>
        <p:spPr>
          <a:xfrm rot="12414212" flipH="1">
            <a:off x="8039795" y="1396682"/>
            <a:ext cx="305539" cy="95070"/>
          </a:xfrm>
          <a:prstGeom prst="triangle">
            <a:avLst/>
          </a:prstGeom>
          <a:solidFill>
            <a:srgbClr val="E36847"/>
          </a:solidFill>
          <a:ln>
            <a:solidFill>
              <a:srgbClr val="E368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ый треугольник 73">
            <a:extLst>
              <a:ext uri="{FF2B5EF4-FFF2-40B4-BE49-F238E27FC236}">
                <a16:creationId xmlns:a16="http://schemas.microsoft.com/office/drawing/2014/main" id="{99AE1FD1-0F55-4B6B-8072-899606AFE1E7}"/>
              </a:ext>
            </a:extLst>
          </p:cNvPr>
          <p:cNvSpPr/>
          <p:nvPr/>
        </p:nvSpPr>
        <p:spPr>
          <a:xfrm rot="859188">
            <a:off x="7895534" y="1205491"/>
            <a:ext cx="181756" cy="81336"/>
          </a:xfrm>
          <a:prstGeom prst="rtTriangle">
            <a:avLst/>
          </a:prstGeom>
          <a:solidFill>
            <a:srgbClr val="C35748"/>
          </a:solidFill>
          <a:ln>
            <a:solidFill>
              <a:srgbClr val="C3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ый треугольник 74">
            <a:extLst>
              <a:ext uri="{FF2B5EF4-FFF2-40B4-BE49-F238E27FC236}">
                <a16:creationId xmlns:a16="http://schemas.microsoft.com/office/drawing/2014/main" id="{798E9FEB-6403-471F-86BB-AA7E15B1504C}"/>
              </a:ext>
            </a:extLst>
          </p:cNvPr>
          <p:cNvSpPr/>
          <p:nvPr/>
        </p:nvSpPr>
        <p:spPr>
          <a:xfrm rot="8797255">
            <a:off x="7958995" y="1392095"/>
            <a:ext cx="151649" cy="173982"/>
          </a:xfrm>
          <a:prstGeom prst="rtTriangle">
            <a:avLst/>
          </a:prstGeom>
          <a:solidFill>
            <a:srgbClr val="CF533F"/>
          </a:solidFill>
          <a:ln>
            <a:solidFill>
              <a:srgbClr val="CF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ый треугольник 75">
            <a:extLst>
              <a:ext uri="{FF2B5EF4-FFF2-40B4-BE49-F238E27FC236}">
                <a16:creationId xmlns:a16="http://schemas.microsoft.com/office/drawing/2014/main" id="{E6D4B12F-97A9-415C-ADF1-42D824A6F8DD}"/>
              </a:ext>
            </a:extLst>
          </p:cNvPr>
          <p:cNvSpPr/>
          <p:nvPr/>
        </p:nvSpPr>
        <p:spPr>
          <a:xfrm rot="4771068">
            <a:off x="7199603" y="1775305"/>
            <a:ext cx="248399" cy="189786"/>
          </a:xfrm>
          <a:prstGeom prst="rtTriangle">
            <a:avLst/>
          </a:prstGeom>
          <a:solidFill>
            <a:srgbClr val="6F112C"/>
          </a:solidFill>
          <a:ln>
            <a:solidFill>
              <a:srgbClr val="6F11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ый треугольник 76">
            <a:extLst>
              <a:ext uri="{FF2B5EF4-FFF2-40B4-BE49-F238E27FC236}">
                <a16:creationId xmlns:a16="http://schemas.microsoft.com/office/drawing/2014/main" id="{3090A459-5EEB-4689-9ACE-CACD823D17CC}"/>
              </a:ext>
            </a:extLst>
          </p:cNvPr>
          <p:cNvSpPr/>
          <p:nvPr/>
        </p:nvSpPr>
        <p:spPr>
          <a:xfrm rot="3774311" flipV="1">
            <a:off x="7457267" y="1819341"/>
            <a:ext cx="181216" cy="460930"/>
          </a:xfrm>
          <a:prstGeom prst="rtTriangle">
            <a:avLst/>
          </a:prstGeom>
          <a:solidFill>
            <a:srgbClr val="D96B3E"/>
          </a:solidFill>
          <a:ln>
            <a:solidFill>
              <a:srgbClr val="D96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ый треугольник 77">
            <a:extLst>
              <a:ext uri="{FF2B5EF4-FFF2-40B4-BE49-F238E27FC236}">
                <a16:creationId xmlns:a16="http://schemas.microsoft.com/office/drawing/2014/main" id="{C1FF206C-7888-4517-913D-4E1EA51C791E}"/>
              </a:ext>
            </a:extLst>
          </p:cNvPr>
          <p:cNvSpPr/>
          <p:nvPr/>
        </p:nvSpPr>
        <p:spPr>
          <a:xfrm rot="6599236">
            <a:off x="7303393" y="1879812"/>
            <a:ext cx="210606" cy="180261"/>
          </a:xfrm>
          <a:prstGeom prst="rtTriangle">
            <a:avLst/>
          </a:prstGeom>
          <a:solidFill>
            <a:srgbClr val="55081D"/>
          </a:solidFill>
          <a:ln>
            <a:solidFill>
              <a:srgbClr val="55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5152B154-2CE7-4183-860B-49DF0EF5967E}"/>
              </a:ext>
            </a:extLst>
          </p:cNvPr>
          <p:cNvSpPr/>
          <p:nvPr/>
        </p:nvSpPr>
        <p:spPr>
          <a:xfrm rot="21071175">
            <a:off x="7641855" y="1615421"/>
            <a:ext cx="492884" cy="110218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425FF8F0-1705-4F9C-AF2B-3630904538CB}"/>
              </a:ext>
            </a:extLst>
          </p:cNvPr>
          <p:cNvSpPr/>
          <p:nvPr/>
        </p:nvSpPr>
        <p:spPr>
          <a:xfrm rot="15378674">
            <a:off x="7464025" y="1658637"/>
            <a:ext cx="89689" cy="210605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>
            <a:extLst>
              <a:ext uri="{FF2B5EF4-FFF2-40B4-BE49-F238E27FC236}">
                <a16:creationId xmlns:a16="http://schemas.microsoft.com/office/drawing/2014/main" id="{C707D13B-7E56-4AC0-9156-6BD91964FD79}"/>
              </a:ext>
            </a:extLst>
          </p:cNvPr>
          <p:cNvSpPr/>
          <p:nvPr/>
        </p:nvSpPr>
        <p:spPr>
          <a:xfrm rot="16835495">
            <a:off x="7726629" y="1652702"/>
            <a:ext cx="153614" cy="371266"/>
          </a:xfrm>
          <a:prstGeom prst="triangle">
            <a:avLst/>
          </a:prstGeom>
          <a:solidFill>
            <a:srgbClr val="F56D59"/>
          </a:solidFill>
          <a:ln>
            <a:solidFill>
              <a:srgbClr val="F56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Равнобедренный треугольник 81">
            <a:extLst>
              <a:ext uri="{FF2B5EF4-FFF2-40B4-BE49-F238E27FC236}">
                <a16:creationId xmlns:a16="http://schemas.microsoft.com/office/drawing/2014/main" id="{3DFDF1DF-E79C-463D-9910-2EA2AE4F7A3B}"/>
              </a:ext>
            </a:extLst>
          </p:cNvPr>
          <p:cNvSpPr/>
          <p:nvPr/>
        </p:nvSpPr>
        <p:spPr>
          <a:xfrm rot="5880575">
            <a:off x="8056646" y="1779010"/>
            <a:ext cx="167255" cy="201014"/>
          </a:xfrm>
          <a:prstGeom prst="triangle">
            <a:avLst/>
          </a:prstGeom>
          <a:solidFill>
            <a:srgbClr val="FD6980"/>
          </a:solidFill>
          <a:ln>
            <a:solidFill>
              <a:srgbClr val="FD6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ый треугольник 82">
            <a:extLst>
              <a:ext uri="{FF2B5EF4-FFF2-40B4-BE49-F238E27FC236}">
                <a16:creationId xmlns:a16="http://schemas.microsoft.com/office/drawing/2014/main" id="{92F6D86A-736B-496A-8C8B-BED6C17E5913}"/>
              </a:ext>
            </a:extLst>
          </p:cNvPr>
          <p:cNvSpPr/>
          <p:nvPr/>
        </p:nvSpPr>
        <p:spPr>
          <a:xfrm rot="20932519">
            <a:off x="7793434" y="1899545"/>
            <a:ext cx="205983" cy="96817"/>
          </a:xfrm>
          <a:prstGeom prst="rtTriangle">
            <a:avLst/>
          </a:prstGeom>
          <a:solidFill>
            <a:srgbClr val="F77942"/>
          </a:solidFill>
          <a:ln>
            <a:solidFill>
              <a:srgbClr val="F7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ый треугольник 83">
            <a:extLst>
              <a:ext uri="{FF2B5EF4-FFF2-40B4-BE49-F238E27FC236}">
                <a16:creationId xmlns:a16="http://schemas.microsoft.com/office/drawing/2014/main" id="{D5B44A0F-4243-43BF-9F32-E6A9BEC79DAB}"/>
              </a:ext>
            </a:extLst>
          </p:cNvPr>
          <p:cNvSpPr/>
          <p:nvPr/>
        </p:nvSpPr>
        <p:spPr>
          <a:xfrm>
            <a:off x="8000024" y="2029802"/>
            <a:ext cx="359504" cy="155336"/>
          </a:xfrm>
          <a:prstGeom prst="rtTriangle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араллелограмм 84">
            <a:extLst>
              <a:ext uri="{FF2B5EF4-FFF2-40B4-BE49-F238E27FC236}">
                <a16:creationId xmlns:a16="http://schemas.microsoft.com/office/drawing/2014/main" id="{D29A51ED-A724-40A3-9221-06BD61944255}"/>
              </a:ext>
            </a:extLst>
          </p:cNvPr>
          <p:cNvSpPr/>
          <p:nvPr/>
        </p:nvSpPr>
        <p:spPr>
          <a:xfrm>
            <a:off x="7836424" y="2022246"/>
            <a:ext cx="156437" cy="134743"/>
          </a:xfrm>
          <a:prstGeom prst="parallelogram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ый треугольник 85">
            <a:extLst>
              <a:ext uri="{FF2B5EF4-FFF2-40B4-BE49-F238E27FC236}">
                <a16:creationId xmlns:a16="http://schemas.microsoft.com/office/drawing/2014/main" id="{46AA0893-F77D-417D-9A59-1D64D18AC024}"/>
              </a:ext>
            </a:extLst>
          </p:cNvPr>
          <p:cNvSpPr/>
          <p:nvPr/>
        </p:nvSpPr>
        <p:spPr>
          <a:xfrm rot="9091541">
            <a:off x="7543625" y="2127408"/>
            <a:ext cx="308359" cy="248880"/>
          </a:xfrm>
          <a:prstGeom prst="rtTriangle">
            <a:avLst/>
          </a:prstGeom>
          <a:solidFill>
            <a:srgbClr val="EB8159"/>
          </a:solidFill>
          <a:ln>
            <a:solidFill>
              <a:srgbClr val="EB8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ый треугольник 86">
            <a:extLst>
              <a:ext uri="{FF2B5EF4-FFF2-40B4-BE49-F238E27FC236}">
                <a16:creationId xmlns:a16="http://schemas.microsoft.com/office/drawing/2014/main" id="{362522FC-FC92-4AA0-B56D-8C0DFF198906}"/>
              </a:ext>
            </a:extLst>
          </p:cNvPr>
          <p:cNvSpPr/>
          <p:nvPr/>
        </p:nvSpPr>
        <p:spPr>
          <a:xfrm rot="19980188">
            <a:off x="7287358" y="2032619"/>
            <a:ext cx="391743" cy="14196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ый треугольник 87">
            <a:extLst>
              <a:ext uri="{FF2B5EF4-FFF2-40B4-BE49-F238E27FC236}">
                <a16:creationId xmlns:a16="http://schemas.microsoft.com/office/drawing/2014/main" id="{F4E01282-D30F-4186-BF8A-61E7D5FBD335}"/>
              </a:ext>
            </a:extLst>
          </p:cNvPr>
          <p:cNvSpPr/>
          <p:nvPr/>
        </p:nvSpPr>
        <p:spPr>
          <a:xfrm rot="9887037">
            <a:off x="7206544" y="2213283"/>
            <a:ext cx="67600" cy="13911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ый треугольник 88">
            <a:extLst>
              <a:ext uri="{FF2B5EF4-FFF2-40B4-BE49-F238E27FC236}">
                <a16:creationId xmlns:a16="http://schemas.microsoft.com/office/drawing/2014/main" id="{C82A8879-DCEC-4DA5-8CA1-EBC825F8EF42}"/>
              </a:ext>
            </a:extLst>
          </p:cNvPr>
          <p:cNvSpPr/>
          <p:nvPr/>
        </p:nvSpPr>
        <p:spPr>
          <a:xfrm rot="7296454">
            <a:off x="7354882" y="2275160"/>
            <a:ext cx="142558" cy="95090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>
            <a:extLst>
              <a:ext uri="{FF2B5EF4-FFF2-40B4-BE49-F238E27FC236}">
                <a16:creationId xmlns:a16="http://schemas.microsoft.com/office/drawing/2014/main" id="{FCFD58B2-DB9A-46DD-B7F7-839382747B85}"/>
              </a:ext>
            </a:extLst>
          </p:cNvPr>
          <p:cNvSpPr/>
          <p:nvPr/>
        </p:nvSpPr>
        <p:spPr>
          <a:xfrm rot="7966299">
            <a:off x="7549370" y="2341489"/>
            <a:ext cx="258375" cy="332427"/>
          </a:xfrm>
          <a:prstGeom prst="rtTriangle">
            <a:avLst/>
          </a:prstGeom>
          <a:solidFill>
            <a:srgbClr val="EC652D"/>
          </a:solidFill>
          <a:ln>
            <a:solidFill>
              <a:srgbClr val="EC6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ый треугольник 90">
            <a:extLst>
              <a:ext uri="{FF2B5EF4-FFF2-40B4-BE49-F238E27FC236}">
                <a16:creationId xmlns:a16="http://schemas.microsoft.com/office/drawing/2014/main" id="{41EA3731-F974-48A5-BE06-88DD4667BA75}"/>
              </a:ext>
            </a:extLst>
          </p:cNvPr>
          <p:cNvSpPr/>
          <p:nvPr/>
        </p:nvSpPr>
        <p:spPr>
          <a:xfrm rot="4801529">
            <a:off x="7468892" y="2298184"/>
            <a:ext cx="101661" cy="189396"/>
          </a:xfrm>
          <a:prstGeom prst="rtTriangle">
            <a:avLst/>
          </a:prstGeom>
          <a:solidFill>
            <a:srgbClr val="BA4236"/>
          </a:solidFill>
          <a:ln>
            <a:solidFill>
              <a:srgbClr val="BA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ый треугольник 91">
            <a:extLst>
              <a:ext uri="{FF2B5EF4-FFF2-40B4-BE49-F238E27FC236}">
                <a16:creationId xmlns:a16="http://schemas.microsoft.com/office/drawing/2014/main" id="{8133E7CF-FA5D-4791-8A91-BDA17BFA3C5A}"/>
              </a:ext>
            </a:extLst>
          </p:cNvPr>
          <p:cNvSpPr/>
          <p:nvPr/>
        </p:nvSpPr>
        <p:spPr>
          <a:xfrm>
            <a:off x="7201504" y="2293692"/>
            <a:ext cx="435153" cy="37551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ый треугольник 92">
            <a:extLst>
              <a:ext uri="{FF2B5EF4-FFF2-40B4-BE49-F238E27FC236}">
                <a16:creationId xmlns:a16="http://schemas.microsoft.com/office/drawing/2014/main" id="{9B83AE4F-A2EE-4899-B703-BAA19C3A2AD9}"/>
              </a:ext>
            </a:extLst>
          </p:cNvPr>
          <p:cNvSpPr/>
          <p:nvPr/>
        </p:nvSpPr>
        <p:spPr>
          <a:xfrm rot="10800000">
            <a:off x="7271672" y="2699054"/>
            <a:ext cx="389715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ый треугольник 93">
            <a:extLst>
              <a:ext uri="{FF2B5EF4-FFF2-40B4-BE49-F238E27FC236}">
                <a16:creationId xmlns:a16="http://schemas.microsoft.com/office/drawing/2014/main" id="{1CAFAF5A-7B46-4EC5-B3C5-4173FBB92A30}"/>
              </a:ext>
            </a:extLst>
          </p:cNvPr>
          <p:cNvSpPr/>
          <p:nvPr/>
        </p:nvSpPr>
        <p:spPr>
          <a:xfrm>
            <a:off x="7693296" y="2725466"/>
            <a:ext cx="143128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ый треугольник 94">
            <a:extLst>
              <a:ext uri="{FF2B5EF4-FFF2-40B4-BE49-F238E27FC236}">
                <a16:creationId xmlns:a16="http://schemas.microsoft.com/office/drawing/2014/main" id="{871887F7-1990-412F-9C9F-F4D5C3006DD8}"/>
              </a:ext>
            </a:extLst>
          </p:cNvPr>
          <p:cNvSpPr/>
          <p:nvPr/>
        </p:nvSpPr>
        <p:spPr>
          <a:xfrm rot="10800000">
            <a:off x="7739989" y="2961654"/>
            <a:ext cx="143128" cy="81584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ый треугольник 95">
            <a:extLst>
              <a:ext uri="{FF2B5EF4-FFF2-40B4-BE49-F238E27FC236}">
                <a16:creationId xmlns:a16="http://schemas.microsoft.com/office/drawing/2014/main" id="{7E0F4320-CE8E-4A4C-B6A4-9F685C4100C4}"/>
              </a:ext>
            </a:extLst>
          </p:cNvPr>
          <p:cNvSpPr/>
          <p:nvPr/>
        </p:nvSpPr>
        <p:spPr>
          <a:xfrm rot="21366948">
            <a:off x="7859652" y="2308721"/>
            <a:ext cx="308672" cy="127483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ый треугольник 96">
            <a:extLst>
              <a:ext uri="{FF2B5EF4-FFF2-40B4-BE49-F238E27FC236}">
                <a16:creationId xmlns:a16="http://schemas.microsoft.com/office/drawing/2014/main" id="{3A2AD1D7-491C-4030-A1A7-D273E8EBA9B9}"/>
              </a:ext>
            </a:extLst>
          </p:cNvPr>
          <p:cNvSpPr/>
          <p:nvPr/>
        </p:nvSpPr>
        <p:spPr>
          <a:xfrm rot="10621367">
            <a:off x="7703416" y="2318262"/>
            <a:ext cx="129883" cy="120445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ый треугольник 97">
            <a:extLst>
              <a:ext uri="{FF2B5EF4-FFF2-40B4-BE49-F238E27FC236}">
                <a16:creationId xmlns:a16="http://schemas.microsoft.com/office/drawing/2014/main" id="{1F925E56-E5E3-4232-8866-6F8A80DABC8B}"/>
              </a:ext>
            </a:extLst>
          </p:cNvPr>
          <p:cNvSpPr/>
          <p:nvPr/>
        </p:nvSpPr>
        <p:spPr>
          <a:xfrm rot="10594573">
            <a:off x="7891969" y="2469397"/>
            <a:ext cx="369669" cy="219532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ый треугольник 98">
            <a:extLst>
              <a:ext uri="{FF2B5EF4-FFF2-40B4-BE49-F238E27FC236}">
                <a16:creationId xmlns:a16="http://schemas.microsoft.com/office/drawing/2014/main" id="{23A16ED9-898F-4928-A1A0-F3DACC6BF5A5}"/>
              </a:ext>
            </a:extLst>
          </p:cNvPr>
          <p:cNvSpPr/>
          <p:nvPr/>
        </p:nvSpPr>
        <p:spPr>
          <a:xfrm>
            <a:off x="8290403" y="2511072"/>
            <a:ext cx="190772" cy="158135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ый треугольник 99">
            <a:extLst>
              <a:ext uri="{FF2B5EF4-FFF2-40B4-BE49-F238E27FC236}">
                <a16:creationId xmlns:a16="http://schemas.microsoft.com/office/drawing/2014/main" id="{44BFBC98-ADB2-4868-BC4B-080F7F3E7650}"/>
              </a:ext>
            </a:extLst>
          </p:cNvPr>
          <p:cNvSpPr/>
          <p:nvPr/>
        </p:nvSpPr>
        <p:spPr>
          <a:xfrm rot="10982437">
            <a:off x="7624480" y="2553834"/>
            <a:ext cx="293409" cy="415409"/>
          </a:xfrm>
          <a:prstGeom prst="rtTriangle">
            <a:avLst/>
          </a:prstGeom>
          <a:solidFill>
            <a:srgbClr val="EAAD75"/>
          </a:solidFill>
          <a:ln>
            <a:solidFill>
              <a:srgbClr val="EAA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ый треугольник 100">
            <a:extLst>
              <a:ext uri="{FF2B5EF4-FFF2-40B4-BE49-F238E27FC236}">
                <a16:creationId xmlns:a16="http://schemas.microsoft.com/office/drawing/2014/main" id="{BBD1A019-F4B1-4707-9647-AB252E9FF51F}"/>
              </a:ext>
            </a:extLst>
          </p:cNvPr>
          <p:cNvSpPr/>
          <p:nvPr/>
        </p:nvSpPr>
        <p:spPr>
          <a:xfrm>
            <a:off x="7968624" y="2586506"/>
            <a:ext cx="208256" cy="292300"/>
          </a:xfrm>
          <a:prstGeom prst="rtTriangle">
            <a:avLst/>
          </a:prstGeom>
          <a:solidFill>
            <a:srgbClr val="D5A37D"/>
          </a:solidFill>
          <a:ln>
            <a:solidFill>
              <a:srgbClr val="D5A3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ый треугольник 101">
            <a:extLst>
              <a:ext uri="{FF2B5EF4-FFF2-40B4-BE49-F238E27FC236}">
                <a16:creationId xmlns:a16="http://schemas.microsoft.com/office/drawing/2014/main" id="{F0749C4F-9D0A-4328-B1A2-E18ED2F10E4A}"/>
              </a:ext>
            </a:extLst>
          </p:cNvPr>
          <p:cNvSpPr/>
          <p:nvPr/>
        </p:nvSpPr>
        <p:spPr>
          <a:xfrm rot="10241871">
            <a:off x="7959641" y="2930778"/>
            <a:ext cx="286228" cy="430389"/>
          </a:xfrm>
          <a:prstGeom prst="rtTriangle">
            <a:avLst/>
          </a:prstGeom>
          <a:solidFill>
            <a:srgbClr val="BD664A"/>
          </a:solidFill>
          <a:ln>
            <a:solidFill>
              <a:srgbClr val="BD6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Равнобедренный треугольник 102">
            <a:extLst>
              <a:ext uri="{FF2B5EF4-FFF2-40B4-BE49-F238E27FC236}">
                <a16:creationId xmlns:a16="http://schemas.microsoft.com/office/drawing/2014/main" id="{E9B25D0A-6455-46DB-8381-F8560487ADA2}"/>
              </a:ext>
            </a:extLst>
          </p:cNvPr>
          <p:cNvSpPr/>
          <p:nvPr/>
        </p:nvSpPr>
        <p:spPr>
          <a:xfrm rot="10800000">
            <a:off x="8241243" y="2937397"/>
            <a:ext cx="78372" cy="168443"/>
          </a:xfrm>
          <a:prstGeom prst="triangle">
            <a:avLst/>
          </a:prstGeom>
          <a:solidFill>
            <a:srgbClr val="7C3B25"/>
          </a:solidFill>
          <a:ln>
            <a:solidFill>
              <a:srgbClr val="7C3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Равнобедренный треугольник 104">
            <a:extLst>
              <a:ext uri="{FF2B5EF4-FFF2-40B4-BE49-F238E27FC236}">
                <a16:creationId xmlns:a16="http://schemas.microsoft.com/office/drawing/2014/main" id="{F240F9C0-8D72-42FB-B799-FBA99CA3E986}"/>
              </a:ext>
            </a:extLst>
          </p:cNvPr>
          <p:cNvSpPr/>
          <p:nvPr/>
        </p:nvSpPr>
        <p:spPr>
          <a:xfrm rot="6875123">
            <a:off x="8332007" y="3017735"/>
            <a:ext cx="136498" cy="176212"/>
          </a:xfrm>
          <a:prstGeom prst="triangle">
            <a:avLst/>
          </a:prstGeom>
          <a:solidFill>
            <a:srgbClr val="B87A60"/>
          </a:solidFill>
          <a:ln>
            <a:solidFill>
              <a:srgbClr val="B87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ый треугольник 105">
            <a:extLst>
              <a:ext uri="{FF2B5EF4-FFF2-40B4-BE49-F238E27FC236}">
                <a16:creationId xmlns:a16="http://schemas.microsoft.com/office/drawing/2014/main" id="{87318907-4AF9-4493-B228-FAD6B82BFF34}"/>
              </a:ext>
            </a:extLst>
          </p:cNvPr>
          <p:cNvSpPr/>
          <p:nvPr/>
        </p:nvSpPr>
        <p:spPr>
          <a:xfrm rot="4734265" flipV="1">
            <a:off x="7881392" y="3513757"/>
            <a:ext cx="602010" cy="187282"/>
          </a:xfrm>
          <a:prstGeom prst="rtTriangle">
            <a:avLst/>
          </a:prstGeom>
          <a:solidFill>
            <a:srgbClr val="D09F6E"/>
          </a:solidFill>
          <a:ln>
            <a:solidFill>
              <a:srgbClr val="D09F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ый треугольник 106">
            <a:extLst>
              <a:ext uri="{FF2B5EF4-FFF2-40B4-BE49-F238E27FC236}">
                <a16:creationId xmlns:a16="http://schemas.microsoft.com/office/drawing/2014/main" id="{CFCD5121-8932-4118-9E43-3A5EA3043758}"/>
              </a:ext>
            </a:extLst>
          </p:cNvPr>
          <p:cNvSpPr/>
          <p:nvPr/>
        </p:nvSpPr>
        <p:spPr>
          <a:xfrm rot="13419889">
            <a:off x="7766307" y="3093850"/>
            <a:ext cx="282612" cy="323234"/>
          </a:xfrm>
          <a:prstGeom prst="rtTriangle">
            <a:avLst/>
          </a:prstGeom>
          <a:solidFill>
            <a:srgbClr val="F9C36D"/>
          </a:solidFill>
          <a:ln>
            <a:solidFill>
              <a:srgbClr val="F9C3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ый треугольник 107">
            <a:extLst>
              <a:ext uri="{FF2B5EF4-FFF2-40B4-BE49-F238E27FC236}">
                <a16:creationId xmlns:a16="http://schemas.microsoft.com/office/drawing/2014/main" id="{735828E2-E304-41A4-8546-399DBACA7926}"/>
              </a:ext>
            </a:extLst>
          </p:cNvPr>
          <p:cNvSpPr/>
          <p:nvPr/>
        </p:nvSpPr>
        <p:spPr>
          <a:xfrm rot="11222779">
            <a:off x="7587914" y="3080939"/>
            <a:ext cx="282612" cy="323234"/>
          </a:xfrm>
          <a:prstGeom prst="rtTriangle">
            <a:avLst/>
          </a:prstGeom>
          <a:solidFill>
            <a:srgbClr val="FFB645"/>
          </a:solidFill>
          <a:ln>
            <a:solidFill>
              <a:srgbClr val="FFB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ый треугольник 108">
            <a:extLst>
              <a:ext uri="{FF2B5EF4-FFF2-40B4-BE49-F238E27FC236}">
                <a16:creationId xmlns:a16="http://schemas.microsoft.com/office/drawing/2014/main" id="{F7842056-0962-41A4-AC04-5C6AD967A4F8}"/>
              </a:ext>
            </a:extLst>
          </p:cNvPr>
          <p:cNvSpPr/>
          <p:nvPr/>
        </p:nvSpPr>
        <p:spPr>
          <a:xfrm rot="512380">
            <a:off x="7341201" y="2847571"/>
            <a:ext cx="510988" cy="180131"/>
          </a:xfrm>
          <a:prstGeom prst="rtTriangle">
            <a:avLst/>
          </a:prstGeom>
          <a:solidFill>
            <a:srgbClr val="DD4622"/>
          </a:solidFill>
          <a:ln>
            <a:solidFill>
              <a:srgbClr val="DD4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:a16="http://schemas.microsoft.com/office/drawing/2014/main" id="{278F4DA7-CA8A-4B76-AA64-2309A875D3E5}"/>
              </a:ext>
            </a:extLst>
          </p:cNvPr>
          <p:cNvSpPr/>
          <p:nvPr/>
        </p:nvSpPr>
        <p:spPr>
          <a:xfrm rot="11644126">
            <a:off x="7160739" y="2747332"/>
            <a:ext cx="157870" cy="248229"/>
          </a:xfrm>
          <a:prstGeom prst="rtTriangle">
            <a:avLst/>
          </a:prstGeom>
          <a:solidFill>
            <a:srgbClr val="8C0C1C"/>
          </a:solidFill>
          <a:ln>
            <a:solidFill>
              <a:srgbClr val="8C0C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ый треугольник 110">
            <a:extLst>
              <a:ext uri="{FF2B5EF4-FFF2-40B4-BE49-F238E27FC236}">
                <a16:creationId xmlns:a16="http://schemas.microsoft.com/office/drawing/2014/main" id="{DDB40FBC-031A-4924-85E4-B85AA23072A2}"/>
              </a:ext>
            </a:extLst>
          </p:cNvPr>
          <p:cNvSpPr/>
          <p:nvPr/>
        </p:nvSpPr>
        <p:spPr>
          <a:xfrm rot="16354952" flipH="1">
            <a:off x="7312560" y="3098347"/>
            <a:ext cx="284755" cy="177763"/>
          </a:xfrm>
          <a:prstGeom prst="rtTriangle">
            <a:avLst/>
          </a:prstGeom>
          <a:solidFill>
            <a:srgbClr val="E35A27"/>
          </a:solidFill>
          <a:ln>
            <a:solidFill>
              <a:srgbClr val="E35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ый треугольник 111">
            <a:extLst>
              <a:ext uri="{FF2B5EF4-FFF2-40B4-BE49-F238E27FC236}">
                <a16:creationId xmlns:a16="http://schemas.microsoft.com/office/drawing/2014/main" id="{518C89E4-3BC5-4536-9BA6-1F821780A4F2}"/>
              </a:ext>
            </a:extLst>
          </p:cNvPr>
          <p:cNvSpPr/>
          <p:nvPr/>
        </p:nvSpPr>
        <p:spPr>
          <a:xfrm rot="1711137">
            <a:off x="7556046" y="3304285"/>
            <a:ext cx="532936" cy="271324"/>
          </a:xfrm>
          <a:prstGeom prst="rtTriangle">
            <a:avLst/>
          </a:prstGeom>
          <a:solidFill>
            <a:srgbClr val="F08636"/>
          </a:solidFill>
          <a:ln>
            <a:solidFill>
              <a:srgbClr val="F08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ый треугольник 112">
            <a:extLst>
              <a:ext uri="{FF2B5EF4-FFF2-40B4-BE49-F238E27FC236}">
                <a16:creationId xmlns:a16="http://schemas.microsoft.com/office/drawing/2014/main" id="{46041A3B-F0C9-4A08-8DC9-4A27E9F67CCB}"/>
              </a:ext>
            </a:extLst>
          </p:cNvPr>
          <p:cNvSpPr/>
          <p:nvPr/>
        </p:nvSpPr>
        <p:spPr>
          <a:xfrm rot="4970700" flipV="1">
            <a:off x="7767454" y="3713192"/>
            <a:ext cx="602010" cy="134331"/>
          </a:xfrm>
          <a:prstGeom prst="rtTriangle">
            <a:avLst/>
          </a:prstGeom>
          <a:solidFill>
            <a:srgbClr val="610508"/>
          </a:solidFill>
          <a:ln>
            <a:solidFill>
              <a:srgbClr val="610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ый треугольник 113">
            <a:extLst>
              <a:ext uri="{FF2B5EF4-FFF2-40B4-BE49-F238E27FC236}">
                <a16:creationId xmlns:a16="http://schemas.microsoft.com/office/drawing/2014/main" id="{AAAD308C-BFF5-47CF-B51A-C6F54FBEC51A}"/>
              </a:ext>
            </a:extLst>
          </p:cNvPr>
          <p:cNvSpPr/>
          <p:nvPr/>
        </p:nvSpPr>
        <p:spPr>
          <a:xfrm rot="7787747">
            <a:off x="6953947" y="3293025"/>
            <a:ext cx="534582" cy="371479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ый треугольник 114">
            <a:extLst>
              <a:ext uri="{FF2B5EF4-FFF2-40B4-BE49-F238E27FC236}">
                <a16:creationId xmlns:a16="http://schemas.microsoft.com/office/drawing/2014/main" id="{8495D8B8-250E-4324-8219-C18A1635877F}"/>
              </a:ext>
            </a:extLst>
          </p:cNvPr>
          <p:cNvSpPr/>
          <p:nvPr/>
        </p:nvSpPr>
        <p:spPr>
          <a:xfrm rot="1019473">
            <a:off x="7295322" y="3041166"/>
            <a:ext cx="154929" cy="134554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ый треугольник 115">
            <a:extLst>
              <a:ext uri="{FF2B5EF4-FFF2-40B4-BE49-F238E27FC236}">
                <a16:creationId xmlns:a16="http://schemas.microsoft.com/office/drawing/2014/main" id="{D2DB468D-E8A5-4802-B458-7CAB442801C6}"/>
              </a:ext>
            </a:extLst>
          </p:cNvPr>
          <p:cNvSpPr/>
          <p:nvPr/>
        </p:nvSpPr>
        <p:spPr>
          <a:xfrm rot="9756545">
            <a:off x="7105748" y="3482146"/>
            <a:ext cx="400908" cy="129838"/>
          </a:xfrm>
          <a:prstGeom prst="rtTriangle">
            <a:avLst/>
          </a:prstGeom>
          <a:solidFill>
            <a:srgbClr val="972C35"/>
          </a:solidFill>
          <a:ln>
            <a:solidFill>
              <a:srgbClr val="97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ый треугольник 116">
            <a:extLst>
              <a:ext uri="{FF2B5EF4-FFF2-40B4-BE49-F238E27FC236}">
                <a16:creationId xmlns:a16="http://schemas.microsoft.com/office/drawing/2014/main" id="{F2F673FC-2BD4-4E65-A01E-371839DDAE97}"/>
              </a:ext>
            </a:extLst>
          </p:cNvPr>
          <p:cNvSpPr/>
          <p:nvPr/>
        </p:nvSpPr>
        <p:spPr>
          <a:xfrm rot="7867113">
            <a:off x="7701884" y="3538195"/>
            <a:ext cx="175858" cy="389828"/>
          </a:xfrm>
          <a:prstGeom prst="rtTriangle">
            <a:avLst/>
          </a:prstGeom>
          <a:solidFill>
            <a:srgbClr val="F09A69"/>
          </a:solidFill>
          <a:ln>
            <a:solidFill>
              <a:srgbClr val="F09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ый треугольник 117">
            <a:extLst>
              <a:ext uri="{FF2B5EF4-FFF2-40B4-BE49-F238E27FC236}">
                <a16:creationId xmlns:a16="http://schemas.microsoft.com/office/drawing/2014/main" id="{177634D3-28C7-4BBC-972D-BBF384905702}"/>
              </a:ext>
            </a:extLst>
          </p:cNvPr>
          <p:cNvSpPr/>
          <p:nvPr/>
        </p:nvSpPr>
        <p:spPr>
          <a:xfrm rot="9324532">
            <a:off x="7407501" y="3618034"/>
            <a:ext cx="223654" cy="514140"/>
          </a:xfrm>
          <a:prstGeom prst="rtTriangle">
            <a:avLst/>
          </a:prstGeom>
          <a:solidFill>
            <a:srgbClr val="D67F5D"/>
          </a:solidFill>
          <a:ln>
            <a:solidFill>
              <a:srgbClr val="D67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ый треугольник 120">
            <a:extLst>
              <a:ext uri="{FF2B5EF4-FFF2-40B4-BE49-F238E27FC236}">
                <a16:creationId xmlns:a16="http://schemas.microsoft.com/office/drawing/2014/main" id="{97BEED0C-807A-4862-83D9-E691DC127F56}"/>
              </a:ext>
            </a:extLst>
          </p:cNvPr>
          <p:cNvSpPr/>
          <p:nvPr/>
        </p:nvSpPr>
        <p:spPr>
          <a:xfrm rot="15417552" flipH="1">
            <a:off x="7183738" y="4041512"/>
            <a:ext cx="351985" cy="197438"/>
          </a:xfrm>
          <a:prstGeom prst="rtTriangle">
            <a:avLst/>
          </a:prstGeom>
          <a:solidFill>
            <a:srgbClr val="BE5944"/>
          </a:solidFill>
          <a:ln>
            <a:solidFill>
              <a:srgbClr val="BE5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ый треугольник 122">
            <a:extLst>
              <a:ext uri="{FF2B5EF4-FFF2-40B4-BE49-F238E27FC236}">
                <a16:creationId xmlns:a16="http://schemas.microsoft.com/office/drawing/2014/main" id="{3FB59960-BD98-4FC9-8FA1-7990B8195F12}"/>
              </a:ext>
            </a:extLst>
          </p:cNvPr>
          <p:cNvSpPr/>
          <p:nvPr/>
        </p:nvSpPr>
        <p:spPr>
          <a:xfrm rot="820990">
            <a:off x="6981114" y="3649868"/>
            <a:ext cx="438853" cy="115695"/>
          </a:xfrm>
          <a:prstGeom prst="rtTriangle">
            <a:avLst/>
          </a:prstGeom>
          <a:solidFill>
            <a:srgbClr val="7C3649"/>
          </a:solidFill>
          <a:ln>
            <a:solidFill>
              <a:srgbClr val="7C36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>
            <a:extLst>
              <a:ext uri="{FF2B5EF4-FFF2-40B4-BE49-F238E27FC236}">
                <a16:creationId xmlns:a16="http://schemas.microsoft.com/office/drawing/2014/main" id="{A0CCE1B1-4E0A-4877-BCE3-9B9FEB7117F9}"/>
              </a:ext>
            </a:extLst>
          </p:cNvPr>
          <p:cNvSpPr/>
          <p:nvPr/>
        </p:nvSpPr>
        <p:spPr>
          <a:xfrm rot="15923798" flipH="1">
            <a:off x="7157145" y="3613276"/>
            <a:ext cx="86790" cy="134716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>
            <a:extLst>
              <a:ext uri="{FF2B5EF4-FFF2-40B4-BE49-F238E27FC236}">
                <a16:creationId xmlns:a16="http://schemas.microsoft.com/office/drawing/2014/main" id="{E3E92854-2AC0-442F-9400-6DBD0EDAF7B1}"/>
              </a:ext>
            </a:extLst>
          </p:cNvPr>
          <p:cNvSpPr/>
          <p:nvPr/>
        </p:nvSpPr>
        <p:spPr>
          <a:xfrm rot="10800000">
            <a:off x="6833159" y="3822426"/>
            <a:ext cx="316623" cy="133017"/>
          </a:xfrm>
          <a:prstGeom prst="rtTriangle">
            <a:avLst/>
          </a:prstGeom>
          <a:solidFill>
            <a:srgbClr val="6A303C"/>
          </a:solidFill>
          <a:ln>
            <a:solidFill>
              <a:srgbClr val="6A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>
            <a:extLst>
              <a:ext uri="{FF2B5EF4-FFF2-40B4-BE49-F238E27FC236}">
                <a16:creationId xmlns:a16="http://schemas.microsoft.com/office/drawing/2014/main" id="{2986AEA0-1765-4043-885D-1CADAF933145}"/>
              </a:ext>
            </a:extLst>
          </p:cNvPr>
          <p:cNvSpPr/>
          <p:nvPr/>
        </p:nvSpPr>
        <p:spPr>
          <a:xfrm rot="15923798" flipV="1">
            <a:off x="7251611" y="3750427"/>
            <a:ext cx="107172" cy="246404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ый треугольник 126">
            <a:extLst>
              <a:ext uri="{FF2B5EF4-FFF2-40B4-BE49-F238E27FC236}">
                <a16:creationId xmlns:a16="http://schemas.microsoft.com/office/drawing/2014/main" id="{832514D6-2E16-44BB-85AC-043E4FF786AC}"/>
              </a:ext>
            </a:extLst>
          </p:cNvPr>
          <p:cNvSpPr/>
          <p:nvPr/>
        </p:nvSpPr>
        <p:spPr>
          <a:xfrm rot="10426020">
            <a:off x="7541369" y="4250465"/>
            <a:ext cx="199012" cy="718618"/>
          </a:xfrm>
          <a:prstGeom prst="rtTriangle">
            <a:avLst/>
          </a:prstGeom>
          <a:solidFill>
            <a:srgbClr val="C0371E"/>
          </a:solidFill>
          <a:ln>
            <a:solidFill>
              <a:srgbClr val="C0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ый треугольник 127">
            <a:extLst>
              <a:ext uri="{FF2B5EF4-FFF2-40B4-BE49-F238E27FC236}">
                <a16:creationId xmlns:a16="http://schemas.microsoft.com/office/drawing/2014/main" id="{E5E13FD6-2902-4D43-B2DE-A7D36153E72A}"/>
              </a:ext>
            </a:extLst>
          </p:cNvPr>
          <p:cNvSpPr/>
          <p:nvPr/>
        </p:nvSpPr>
        <p:spPr>
          <a:xfrm>
            <a:off x="7467061" y="3884369"/>
            <a:ext cx="161130" cy="172714"/>
          </a:xfrm>
          <a:prstGeom prst="rtTriangle">
            <a:avLst/>
          </a:prstGeom>
          <a:solidFill>
            <a:srgbClr val="B14232"/>
          </a:solidFill>
          <a:ln>
            <a:solidFill>
              <a:srgbClr val="B14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DDC58EF4-D216-424F-970A-B7D85E075AE2}"/>
              </a:ext>
            </a:extLst>
          </p:cNvPr>
          <p:cNvSpPr/>
          <p:nvPr/>
        </p:nvSpPr>
        <p:spPr>
          <a:xfrm>
            <a:off x="7499481" y="4093367"/>
            <a:ext cx="194427" cy="118153"/>
          </a:xfrm>
          <a:prstGeom prst="rect">
            <a:avLst/>
          </a:prstGeom>
          <a:solidFill>
            <a:srgbClr val="BA371E"/>
          </a:solidFill>
          <a:ln>
            <a:solidFill>
              <a:srgbClr val="BA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ый треугольник 129">
            <a:extLst>
              <a:ext uri="{FF2B5EF4-FFF2-40B4-BE49-F238E27FC236}">
                <a16:creationId xmlns:a16="http://schemas.microsoft.com/office/drawing/2014/main" id="{1788BEBB-4157-4887-9968-0F2FBBE7D279}"/>
              </a:ext>
            </a:extLst>
          </p:cNvPr>
          <p:cNvSpPr/>
          <p:nvPr/>
        </p:nvSpPr>
        <p:spPr>
          <a:xfrm rot="9891142">
            <a:off x="7746855" y="3757106"/>
            <a:ext cx="106720" cy="359653"/>
          </a:xfrm>
          <a:prstGeom prst="rtTriangle">
            <a:avLst/>
          </a:prstGeom>
          <a:solidFill>
            <a:srgbClr val="782E38"/>
          </a:solidFill>
          <a:ln>
            <a:solidFill>
              <a:srgbClr val="782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ый треугольник 130">
            <a:extLst>
              <a:ext uri="{FF2B5EF4-FFF2-40B4-BE49-F238E27FC236}">
                <a16:creationId xmlns:a16="http://schemas.microsoft.com/office/drawing/2014/main" id="{34B2519A-7835-4CFB-B32F-447465C3E7A9}"/>
              </a:ext>
            </a:extLst>
          </p:cNvPr>
          <p:cNvSpPr/>
          <p:nvPr/>
        </p:nvSpPr>
        <p:spPr>
          <a:xfrm rot="10800000">
            <a:off x="7748066" y="4107260"/>
            <a:ext cx="148540" cy="453401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ый треугольник 131">
            <a:extLst>
              <a:ext uri="{FF2B5EF4-FFF2-40B4-BE49-F238E27FC236}">
                <a16:creationId xmlns:a16="http://schemas.microsoft.com/office/drawing/2014/main" id="{4CBF8068-DA15-4725-BC17-473ACF6C44BA}"/>
              </a:ext>
            </a:extLst>
          </p:cNvPr>
          <p:cNvSpPr/>
          <p:nvPr/>
        </p:nvSpPr>
        <p:spPr>
          <a:xfrm>
            <a:off x="7768029" y="3932985"/>
            <a:ext cx="84896" cy="154400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ый треугольник 132">
            <a:extLst>
              <a:ext uri="{FF2B5EF4-FFF2-40B4-BE49-F238E27FC236}">
                <a16:creationId xmlns:a16="http://schemas.microsoft.com/office/drawing/2014/main" id="{C87F5D69-79F3-4E19-8DB9-B8A2667BF291}"/>
              </a:ext>
            </a:extLst>
          </p:cNvPr>
          <p:cNvSpPr/>
          <p:nvPr/>
        </p:nvSpPr>
        <p:spPr>
          <a:xfrm rot="10800000">
            <a:off x="7696603" y="3906889"/>
            <a:ext cx="45719" cy="141706"/>
          </a:xfrm>
          <a:prstGeom prst="rtTriangle">
            <a:avLst/>
          </a:prstGeom>
          <a:solidFill>
            <a:srgbClr val="D87B62"/>
          </a:solidFill>
          <a:ln>
            <a:solidFill>
              <a:srgbClr val="D87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ый треугольник 133">
            <a:extLst>
              <a:ext uri="{FF2B5EF4-FFF2-40B4-BE49-F238E27FC236}">
                <a16:creationId xmlns:a16="http://schemas.microsoft.com/office/drawing/2014/main" id="{CE34FED5-864E-4AE5-B1DB-25980248F7E9}"/>
              </a:ext>
            </a:extLst>
          </p:cNvPr>
          <p:cNvSpPr/>
          <p:nvPr/>
        </p:nvSpPr>
        <p:spPr>
          <a:xfrm rot="11369527">
            <a:off x="7828297" y="3808004"/>
            <a:ext cx="172031" cy="339477"/>
          </a:xfrm>
          <a:prstGeom prst="rtTriangle">
            <a:avLst/>
          </a:prstGeom>
          <a:solidFill>
            <a:srgbClr val="9C260E"/>
          </a:solidFill>
          <a:ln>
            <a:solidFill>
              <a:srgbClr val="9C2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Диагональная полоса 134">
            <a:extLst>
              <a:ext uri="{FF2B5EF4-FFF2-40B4-BE49-F238E27FC236}">
                <a16:creationId xmlns:a16="http://schemas.microsoft.com/office/drawing/2014/main" id="{D1F79506-0F61-47BE-AEDD-D07063D715C1}"/>
              </a:ext>
            </a:extLst>
          </p:cNvPr>
          <p:cNvSpPr/>
          <p:nvPr/>
        </p:nvSpPr>
        <p:spPr>
          <a:xfrm rot="11958349" flipV="1">
            <a:off x="7979526" y="3900334"/>
            <a:ext cx="77529" cy="385433"/>
          </a:xfrm>
          <a:prstGeom prst="diagStrip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6" name="Прямоугольный треугольник 135">
            <a:extLst>
              <a:ext uri="{FF2B5EF4-FFF2-40B4-BE49-F238E27FC236}">
                <a16:creationId xmlns:a16="http://schemas.microsoft.com/office/drawing/2014/main" id="{1B26035B-92E8-4CBB-9BA7-F315065F1417}"/>
              </a:ext>
            </a:extLst>
          </p:cNvPr>
          <p:cNvSpPr/>
          <p:nvPr/>
        </p:nvSpPr>
        <p:spPr>
          <a:xfrm rot="10800000" flipH="1" flipV="1">
            <a:off x="7941852" y="4279822"/>
            <a:ext cx="178802" cy="293345"/>
          </a:xfrm>
          <a:prstGeom prst="rtTriangl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ый треугольник 136">
            <a:extLst>
              <a:ext uri="{FF2B5EF4-FFF2-40B4-BE49-F238E27FC236}">
                <a16:creationId xmlns:a16="http://schemas.microsoft.com/office/drawing/2014/main" id="{B2290E91-E771-48B2-A147-D0544E940F55}"/>
              </a:ext>
            </a:extLst>
          </p:cNvPr>
          <p:cNvSpPr/>
          <p:nvPr/>
        </p:nvSpPr>
        <p:spPr>
          <a:xfrm rot="21015979">
            <a:off x="7779003" y="4265602"/>
            <a:ext cx="141113" cy="531367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ый треугольник 137">
            <a:extLst>
              <a:ext uri="{FF2B5EF4-FFF2-40B4-BE49-F238E27FC236}">
                <a16:creationId xmlns:a16="http://schemas.microsoft.com/office/drawing/2014/main" id="{86E7BAF8-C473-4913-9B2B-E2CAA4CDAD1D}"/>
              </a:ext>
            </a:extLst>
          </p:cNvPr>
          <p:cNvSpPr/>
          <p:nvPr/>
        </p:nvSpPr>
        <p:spPr>
          <a:xfrm rot="12002303">
            <a:off x="7759235" y="4822251"/>
            <a:ext cx="133310" cy="187064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ый треугольник 138">
            <a:extLst>
              <a:ext uri="{FF2B5EF4-FFF2-40B4-BE49-F238E27FC236}">
                <a16:creationId xmlns:a16="http://schemas.microsoft.com/office/drawing/2014/main" id="{B4825CA2-D379-4ED6-B9FB-F1FD53097A33}"/>
              </a:ext>
            </a:extLst>
          </p:cNvPr>
          <p:cNvSpPr/>
          <p:nvPr/>
        </p:nvSpPr>
        <p:spPr>
          <a:xfrm rot="2905267">
            <a:off x="7184514" y="4457176"/>
            <a:ext cx="783516" cy="254112"/>
          </a:xfrm>
          <a:prstGeom prst="rtTriangle">
            <a:avLst/>
          </a:prstGeom>
          <a:solidFill>
            <a:srgbClr val="C6481A"/>
          </a:solidFill>
          <a:ln>
            <a:solidFill>
              <a:srgbClr val="C648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ый треугольник 139">
            <a:extLst>
              <a:ext uri="{FF2B5EF4-FFF2-40B4-BE49-F238E27FC236}">
                <a16:creationId xmlns:a16="http://schemas.microsoft.com/office/drawing/2014/main" id="{0F98F4E7-E429-4592-B3FF-FC65EFA8E195}"/>
              </a:ext>
            </a:extLst>
          </p:cNvPr>
          <p:cNvSpPr/>
          <p:nvPr/>
        </p:nvSpPr>
        <p:spPr>
          <a:xfrm rot="16200000" flipH="1">
            <a:off x="7565337" y="5087416"/>
            <a:ext cx="301884" cy="191857"/>
          </a:xfrm>
          <a:prstGeom prst="rtTriangle">
            <a:avLst/>
          </a:prstGeom>
          <a:solidFill>
            <a:srgbClr val="C1865B"/>
          </a:solidFill>
          <a:ln>
            <a:solidFill>
              <a:srgbClr val="C186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ый треугольник 140">
            <a:extLst>
              <a:ext uri="{FF2B5EF4-FFF2-40B4-BE49-F238E27FC236}">
                <a16:creationId xmlns:a16="http://schemas.microsoft.com/office/drawing/2014/main" id="{CEDF009F-3217-417C-A580-322BC1F7BB5D}"/>
              </a:ext>
            </a:extLst>
          </p:cNvPr>
          <p:cNvSpPr/>
          <p:nvPr/>
        </p:nvSpPr>
        <p:spPr>
          <a:xfrm rot="20454319">
            <a:off x="7514883" y="4658028"/>
            <a:ext cx="178195" cy="371479"/>
          </a:xfrm>
          <a:prstGeom prst="rtTriangle">
            <a:avLst/>
          </a:prstGeom>
          <a:solidFill>
            <a:srgbClr val="AF6748"/>
          </a:solidFill>
          <a:ln>
            <a:solidFill>
              <a:srgbClr val="AF6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Диагональная полоса 141">
            <a:extLst>
              <a:ext uri="{FF2B5EF4-FFF2-40B4-BE49-F238E27FC236}">
                <a16:creationId xmlns:a16="http://schemas.microsoft.com/office/drawing/2014/main" id="{FE2BC282-65F0-4CB2-97D1-5F024111DE20}"/>
              </a:ext>
            </a:extLst>
          </p:cNvPr>
          <p:cNvSpPr/>
          <p:nvPr/>
        </p:nvSpPr>
        <p:spPr>
          <a:xfrm rot="19385702">
            <a:off x="7192833" y="5040734"/>
            <a:ext cx="580792" cy="714591"/>
          </a:xfrm>
          <a:prstGeom prst="diagStripe">
            <a:avLst/>
          </a:prstGeom>
          <a:solidFill>
            <a:srgbClr val="6D3233"/>
          </a:solidFill>
          <a:ln>
            <a:solidFill>
              <a:srgbClr val="6D3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ый треугольник 142">
            <a:extLst>
              <a:ext uri="{FF2B5EF4-FFF2-40B4-BE49-F238E27FC236}">
                <a16:creationId xmlns:a16="http://schemas.microsoft.com/office/drawing/2014/main" id="{B3DFEF81-4D78-400E-909F-F22C25A18B15}"/>
              </a:ext>
            </a:extLst>
          </p:cNvPr>
          <p:cNvSpPr/>
          <p:nvPr/>
        </p:nvSpPr>
        <p:spPr>
          <a:xfrm rot="14432177">
            <a:off x="7093684" y="4752133"/>
            <a:ext cx="340087" cy="225271"/>
          </a:xfrm>
          <a:prstGeom prst="rtTriangle">
            <a:avLst/>
          </a:prstGeom>
          <a:solidFill>
            <a:srgbClr val="A15243"/>
          </a:solidFill>
          <a:ln>
            <a:solidFill>
              <a:srgbClr val="A152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ый треугольник 143">
            <a:extLst>
              <a:ext uri="{FF2B5EF4-FFF2-40B4-BE49-F238E27FC236}">
                <a16:creationId xmlns:a16="http://schemas.microsoft.com/office/drawing/2014/main" id="{A1324AD2-06EC-4917-B119-8628237C0824}"/>
              </a:ext>
            </a:extLst>
          </p:cNvPr>
          <p:cNvSpPr/>
          <p:nvPr/>
        </p:nvSpPr>
        <p:spPr>
          <a:xfrm rot="14608375" flipH="1">
            <a:off x="6868008" y="4405944"/>
            <a:ext cx="585857" cy="181111"/>
          </a:xfrm>
          <a:prstGeom prst="rtTriangle">
            <a:avLst/>
          </a:prstGeom>
          <a:solidFill>
            <a:srgbClr val="C06C44"/>
          </a:solidFill>
          <a:ln>
            <a:solidFill>
              <a:srgbClr val="C06C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ый треугольник 144">
            <a:extLst>
              <a:ext uri="{FF2B5EF4-FFF2-40B4-BE49-F238E27FC236}">
                <a16:creationId xmlns:a16="http://schemas.microsoft.com/office/drawing/2014/main" id="{C6B6C19E-B7DC-4D0A-A41C-40CA36A14750}"/>
              </a:ext>
            </a:extLst>
          </p:cNvPr>
          <p:cNvSpPr/>
          <p:nvPr/>
        </p:nvSpPr>
        <p:spPr>
          <a:xfrm rot="19430196">
            <a:off x="7134136" y="3913177"/>
            <a:ext cx="160608" cy="380143"/>
          </a:xfrm>
          <a:prstGeom prst="rtTriangle">
            <a:avLst/>
          </a:prstGeom>
          <a:solidFill>
            <a:srgbClr val="C8B5A1"/>
          </a:solidFill>
          <a:ln>
            <a:solidFill>
              <a:srgbClr val="C8B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ый треугольник 145">
            <a:extLst>
              <a:ext uri="{FF2B5EF4-FFF2-40B4-BE49-F238E27FC236}">
                <a16:creationId xmlns:a16="http://schemas.microsoft.com/office/drawing/2014/main" id="{BC269CFC-5563-4BB2-B24E-F8EA0CE08522}"/>
              </a:ext>
            </a:extLst>
          </p:cNvPr>
          <p:cNvSpPr/>
          <p:nvPr/>
        </p:nvSpPr>
        <p:spPr>
          <a:xfrm rot="19786503">
            <a:off x="6811733" y="3927353"/>
            <a:ext cx="245646" cy="292279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ый треугольник 146">
            <a:extLst>
              <a:ext uri="{FF2B5EF4-FFF2-40B4-BE49-F238E27FC236}">
                <a16:creationId xmlns:a16="http://schemas.microsoft.com/office/drawing/2014/main" id="{3D92C796-F4C8-4130-B55C-5FE18DBE9182}"/>
              </a:ext>
            </a:extLst>
          </p:cNvPr>
          <p:cNvSpPr/>
          <p:nvPr/>
        </p:nvSpPr>
        <p:spPr>
          <a:xfrm rot="9344174">
            <a:off x="6838492" y="3946983"/>
            <a:ext cx="147599" cy="156574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араллелограмм 147">
            <a:extLst>
              <a:ext uri="{FF2B5EF4-FFF2-40B4-BE49-F238E27FC236}">
                <a16:creationId xmlns:a16="http://schemas.microsoft.com/office/drawing/2014/main" id="{E8A65B63-0792-4E49-AC58-9C68204F9324}"/>
              </a:ext>
            </a:extLst>
          </p:cNvPr>
          <p:cNvSpPr/>
          <p:nvPr/>
        </p:nvSpPr>
        <p:spPr>
          <a:xfrm rot="3073840">
            <a:off x="6536821" y="4333504"/>
            <a:ext cx="675562" cy="201622"/>
          </a:xfrm>
          <a:prstGeom prst="parallelogram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ый треугольник 148">
            <a:extLst>
              <a:ext uri="{FF2B5EF4-FFF2-40B4-BE49-F238E27FC236}">
                <a16:creationId xmlns:a16="http://schemas.microsoft.com/office/drawing/2014/main" id="{677A377D-F889-457E-8459-164703B37424}"/>
              </a:ext>
            </a:extLst>
          </p:cNvPr>
          <p:cNvSpPr/>
          <p:nvPr/>
        </p:nvSpPr>
        <p:spPr>
          <a:xfrm rot="9440652">
            <a:off x="6982325" y="4729986"/>
            <a:ext cx="234474" cy="189165"/>
          </a:xfrm>
          <a:prstGeom prst="rtTriangle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ый треугольник 149">
            <a:extLst>
              <a:ext uri="{FF2B5EF4-FFF2-40B4-BE49-F238E27FC236}">
                <a16:creationId xmlns:a16="http://schemas.microsoft.com/office/drawing/2014/main" id="{D3D9ECAC-34A4-4808-9554-1859CF885983}"/>
              </a:ext>
            </a:extLst>
          </p:cNvPr>
          <p:cNvSpPr/>
          <p:nvPr/>
        </p:nvSpPr>
        <p:spPr>
          <a:xfrm rot="291132">
            <a:off x="6647536" y="4432507"/>
            <a:ext cx="321311" cy="453401"/>
          </a:xfrm>
          <a:prstGeom prst="rtTriangle">
            <a:avLst/>
          </a:prstGeom>
          <a:solidFill>
            <a:srgbClr val="BE7761"/>
          </a:solidFill>
          <a:ln>
            <a:solidFill>
              <a:srgbClr val="BE77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ый треугольник 150">
            <a:extLst>
              <a:ext uri="{FF2B5EF4-FFF2-40B4-BE49-F238E27FC236}">
                <a16:creationId xmlns:a16="http://schemas.microsoft.com/office/drawing/2014/main" id="{A0BEDEDF-BD23-404C-8512-3BA4F4E11EB4}"/>
              </a:ext>
            </a:extLst>
          </p:cNvPr>
          <p:cNvSpPr/>
          <p:nvPr/>
        </p:nvSpPr>
        <p:spPr>
          <a:xfrm rot="10800000">
            <a:off x="6613226" y="4918487"/>
            <a:ext cx="321311" cy="453401"/>
          </a:xfrm>
          <a:prstGeom prst="rtTriangle">
            <a:avLst/>
          </a:prstGeom>
          <a:solidFill>
            <a:srgbClr val="BD5848"/>
          </a:solidFill>
          <a:ln>
            <a:solidFill>
              <a:srgbClr val="BD5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ый треугольник 151">
            <a:extLst>
              <a:ext uri="{FF2B5EF4-FFF2-40B4-BE49-F238E27FC236}">
                <a16:creationId xmlns:a16="http://schemas.microsoft.com/office/drawing/2014/main" id="{1727B452-F277-416F-9EC5-5AB39F2C2BC0}"/>
              </a:ext>
            </a:extLst>
          </p:cNvPr>
          <p:cNvSpPr/>
          <p:nvPr/>
        </p:nvSpPr>
        <p:spPr>
          <a:xfrm rot="11853734">
            <a:off x="6954255" y="4888657"/>
            <a:ext cx="234474" cy="189165"/>
          </a:xfrm>
          <a:prstGeom prst="rtTriangle">
            <a:avLst/>
          </a:prstGeom>
          <a:solidFill>
            <a:srgbClr val="993833"/>
          </a:solidFill>
          <a:ln>
            <a:solidFill>
              <a:srgbClr val="993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ый треугольник 152">
            <a:extLst>
              <a:ext uri="{FF2B5EF4-FFF2-40B4-BE49-F238E27FC236}">
                <a16:creationId xmlns:a16="http://schemas.microsoft.com/office/drawing/2014/main" id="{8581A96F-5477-48FE-BCC8-2EF42A0F7899}"/>
              </a:ext>
            </a:extLst>
          </p:cNvPr>
          <p:cNvSpPr/>
          <p:nvPr/>
        </p:nvSpPr>
        <p:spPr>
          <a:xfrm rot="11926351">
            <a:off x="7076341" y="5499292"/>
            <a:ext cx="135659" cy="238468"/>
          </a:xfrm>
          <a:prstGeom prst="rtTriangle">
            <a:avLst/>
          </a:prstGeom>
          <a:solidFill>
            <a:srgbClr val="510F18"/>
          </a:solidFill>
          <a:ln>
            <a:solidFill>
              <a:srgbClr val="510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араллелограмм 153">
            <a:extLst>
              <a:ext uri="{FF2B5EF4-FFF2-40B4-BE49-F238E27FC236}">
                <a16:creationId xmlns:a16="http://schemas.microsoft.com/office/drawing/2014/main" id="{009C33B2-165B-4C56-8EF2-F2922BC94A27}"/>
              </a:ext>
            </a:extLst>
          </p:cNvPr>
          <p:cNvSpPr/>
          <p:nvPr/>
        </p:nvSpPr>
        <p:spPr>
          <a:xfrm>
            <a:off x="7121228" y="5165112"/>
            <a:ext cx="118446" cy="292246"/>
          </a:xfrm>
          <a:prstGeom prst="parallelogram">
            <a:avLst/>
          </a:prstGeom>
          <a:solidFill>
            <a:srgbClr val="4D091B"/>
          </a:solidFill>
          <a:ln>
            <a:solidFill>
              <a:srgbClr val="4D09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ый треугольник 154">
            <a:extLst>
              <a:ext uri="{FF2B5EF4-FFF2-40B4-BE49-F238E27FC236}">
                <a16:creationId xmlns:a16="http://schemas.microsoft.com/office/drawing/2014/main" id="{64DDC5C2-2646-40AE-B878-6658B7FA4112}"/>
              </a:ext>
            </a:extLst>
          </p:cNvPr>
          <p:cNvSpPr/>
          <p:nvPr/>
        </p:nvSpPr>
        <p:spPr>
          <a:xfrm>
            <a:off x="7004967" y="4971329"/>
            <a:ext cx="54220" cy="314900"/>
          </a:xfrm>
          <a:prstGeom prst="rtTriangle">
            <a:avLst/>
          </a:prstGeom>
          <a:solidFill>
            <a:srgbClr val="120917"/>
          </a:solidFill>
          <a:ln>
            <a:solidFill>
              <a:srgbClr val="120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ый треугольник 155">
            <a:extLst>
              <a:ext uri="{FF2B5EF4-FFF2-40B4-BE49-F238E27FC236}">
                <a16:creationId xmlns:a16="http://schemas.microsoft.com/office/drawing/2014/main" id="{D5DEA9BF-364D-43F8-A77B-9012E217BC1B}"/>
              </a:ext>
            </a:extLst>
          </p:cNvPr>
          <p:cNvSpPr/>
          <p:nvPr/>
        </p:nvSpPr>
        <p:spPr>
          <a:xfrm rot="1266926" flipH="1" flipV="1">
            <a:off x="6879730" y="5498156"/>
            <a:ext cx="176879" cy="507213"/>
          </a:xfrm>
          <a:prstGeom prst="rtTriangle">
            <a:avLst/>
          </a:prstGeom>
          <a:solidFill>
            <a:srgbClr val="D8B08F"/>
          </a:solidFill>
          <a:ln>
            <a:solidFill>
              <a:srgbClr val="D8B0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ый треугольник 156">
            <a:extLst>
              <a:ext uri="{FF2B5EF4-FFF2-40B4-BE49-F238E27FC236}">
                <a16:creationId xmlns:a16="http://schemas.microsoft.com/office/drawing/2014/main" id="{1A2024A1-EF01-4128-AC05-C6A3DD53A595}"/>
              </a:ext>
            </a:extLst>
          </p:cNvPr>
          <p:cNvSpPr/>
          <p:nvPr/>
        </p:nvSpPr>
        <p:spPr>
          <a:xfrm rot="4633507">
            <a:off x="6654629" y="5700189"/>
            <a:ext cx="553101" cy="150206"/>
          </a:xfrm>
          <a:prstGeom prst="rtTriangle">
            <a:avLst/>
          </a:prstGeom>
          <a:solidFill>
            <a:srgbClr val="694546"/>
          </a:solidFill>
          <a:ln>
            <a:solidFill>
              <a:srgbClr val="694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ый треугольник 157">
            <a:extLst>
              <a:ext uri="{FF2B5EF4-FFF2-40B4-BE49-F238E27FC236}">
                <a16:creationId xmlns:a16="http://schemas.microsoft.com/office/drawing/2014/main" id="{C147CEC5-43E7-488F-9AF3-23504BD45D46}"/>
              </a:ext>
            </a:extLst>
          </p:cNvPr>
          <p:cNvSpPr/>
          <p:nvPr/>
        </p:nvSpPr>
        <p:spPr>
          <a:xfrm>
            <a:off x="6761272" y="5552201"/>
            <a:ext cx="149841" cy="560258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ый треугольник 158">
            <a:extLst>
              <a:ext uri="{FF2B5EF4-FFF2-40B4-BE49-F238E27FC236}">
                <a16:creationId xmlns:a16="http://schemas.microsoft.com/office/drawing/2014/main" id="{264FC0FF-7BC3-45C1-9FE6-69C1665A647F}"/>
              </a:ext>
            </a:extLst>
          </p:cNvPr>
          <p:cNvSpPr/>
          <p:nvPr/>
        </p:nvSpPr>
        <p:spPr>
          <a:xfrm rot="10800000" flipH="1">
            <a:off x="6766881" y="6124201"/>
            <a:ext cx="102433" cy="150943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ый треугольник 159">
            <a:extLst>
              <a:ext uri="{FF2B5EF4-FFF2-40B4-BE49-F238E27FC236}">
                <a16:creationId xmlns:a16="http://schemas.microsoft.com/office/drawing/2014/main" id="{3A365EFE-FFDF-44F9-878F-2118D2AF254E}"/>
              </a:ext>
            </a:extLst>
          </p:cNvPr>
          <p:cNvSpPr/>
          <p:nvPr/>
        </p:nvSpPr>
        <p:spPr>
          <a:xfrm>
            <a:off x="6610737" y="5010119"/>
            <a:ext cx="321312" cy="442043"/>
          </a:xfrm>
          <a:prstGeom prst="rtTriangle">
            <a:avLst/>
          </a:prstGeom>
          <a:solidFill>
            <a:srgbClr val="611C22"/>
          </a:solidFill>
          <a:ln>
            <a:solidFill>
              <a:srgbClr val="611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ый треугольник 160">
            <a:extLst>
              <a:ext uri="{FF2B5EF4-FFF2-40B4-BE49-F238E27FC236}">
                <a16:creationId xmlns:a16="http://schemas.microsoft.com/office/drawing/2014/main" id="{A52C9E74-702F-4471-90DD-982A1ED958DB}"/>
              </a:ext>
            </a:extLst>
          </p:cNvPr>
          <p:cNvSpPr/>
          <p:nvPr/>
        </p:nvSpPr>
        <p:spPr>
          <a:xfrm rot="13586871">
            <a:off x="6339315" y="5640352"/>
            <a:ext cx="259737" cy="530437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ый треугольник 161">
            <a:extLst>
              <a:ext uri="{FF2B5EF4-FFF2-40B4-BE49-F238E27FC236}">
                <a16:creationId xmlns:a16="http://schemas.microsoft.com/office/drawing/2014/main" id="{38915B76-A5EF-441A-A0C9-3ADF6111664A}"/>
              </a:ext>
            </a:extLst>
          </p:cNvPr>
          <p:cNvSpPr/>
          <p:nvPr/>
        </p:nvSpPr>
        <p:spPr>
          <a:xfrm rot="10800000">
            <a:off x="6501279" y="5505451"/>
            <a:ext cx="216569" cy="226150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ый треугольник 162">
            <a:extLst>
              <a:ext uri="{FF2B5EF4-FFF2-40B4-BE49-F238E27FC236}">
                <a16:creationId xmlns:a16="http://schemas.microsoft.com/office/drawing/2014/main" id="{98868D33-9267-4A6F-B7C8-3A79B4755A49}"/>
              </a:ext>
            </a:extLst>
          </p:cNvPr>
          <p:cNvSpPr/>
          <p:nvPr/>
        </p:nvSpPr>
        <p:spPr>
          <a:xfrm rot="3393233">
            <a:off x="6419396" y="6152471"/>
            <a:ext cx="226784" cy="220032"/>
          </a:xfrm>
          <a:prstGeom prst="rtTriangle">
            <a:avLst/>
          </a:prstGeom>
          <a:solidFill>
            <a:srgbClr val="B46238"/>
          </a:solidFill>
          <a:ln>
            <a:solidFill>
              <a:srgbClr val="B46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ый треугольник 163">
            <a:extLst>
              <a:ext uri="{FF2B5EF4-FFF2-40B4-BE49-F238E27FC236}">
                <a16:creationId xmlns:a16="http://schemas.microsoft.com/office/drawing/2014/main" id="{31D2A4FC-139B-45B0-89E6-9D4089F6F85A}"/>
              </a:ext>
            </a:extLst>
          </p:cNvPr>
          <p:cNvSpPr/>
          <p:nvPr/>
        </p:nvSpPr>
        <p:spPr>
          <a:xfrm flipV="1">
            <a:off x="6101160" y="5974288"/>
            <a:ext cx="301642" cy="808337"/>
          </a:xfrm>
          <a:prstGeom prst="rtTriangle">
            <a:avLst/>
          </a:prstGeom>
          <a:solidFill>
            <a:srgbClr val="722528"/>
          </a:solidFill>
          <a:ln>
            <a:solidFill>
              <a:srgbClr val="7225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ый треугольник 165">
            <a:extLst>
              <a:ext uri="{FF2B5EF4-FFF2-40B4-BE49-F238E27FC236}">
                <a16:creationId xmlns:a16="http://schemas.microsoft.com/office/drawing/2014/main" id="{9AE437A6-67CF-496F-9612-9D213CCECBB0}"/>
              </a:ext>
            </a:extLst>
          </p:cNvPr>
          <p:cNvSpPr/>
          <p:nvPr/>
        </p:nvSpPr>
        <p:spPr>
          <a:xfrm rot="467068" flipH="1">
            <a:off x="6189927" y="5623946"/>
            <a:ext cx="245196" cy="320317"/>
          </a:xfrm>
          <a:prstGeom prst="rtTriangle">
            <a:avLst/>
          </a:prstGeom>
          <a:solidFill>
            <a:srgbClr val="6E261F"/>
          </a:solidFill>
          <a:ln>
            <a:solidFill>
              <a:srgbClr val="6E2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ый треугольник 166">
            <a:extLst>
              <a:ext uri="{FF2B5EF4-FFF2-40B4-BE49-F238E27FC236}">
                <a16:creationId xmlns:a16="http://schemas.microsoft.com/office/drawing/2014/main" id="{43D9861B-0F01-4E1A-B2FD-FBA2CB6777B2}"/>
              </a:ext>
            </a:extLst>
          </p:cNvPr>
          <p:cNvSpPr/>
          <p:nvPr/>
        </p:nvSpPr>
        <p:spPr>
          <a:xfrm rot="11352193">
            <a:off x="6424239" y="5575262"/>
            <a:ext cx="82873" cy="274740"/>
          </a:xfrm>
          <a:prstGeom prst="rtTriangle">
            <a:avLst/>
          </a:prstGeom>
          <a:solidFill>
            <a:srgbClr val="541614"/>
          </a:solidFill>
          <a:ln>
            <a:solidFill>
              <a:srgbClr val="5416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иагональная полоса 168">
            <a:extLst>
              <a:ext uri="{FF2B5EF4-FFF2-40B4-BE49-F238E27FC236}">
                <a16:creationId xmlns:a16="http://schemas.microsoft.com/office/drawing/2014/main" id="{0C278FEA-28E4-4943-B865-0FE76F06A5DE}"/>
              </a:ext>
            </a:extLst>
          </p:cNvPr>
          <p:cNvSpPr/>
          <p:nvPr/>
        </p:nvSpPr>
        <p:spPr>
          <a:xfrm rot="8178222">
            <a:off x="5894549" y="5300684"/>
            <a:ext cx="790737" cy="393268"/>
          </a:xfrm>
          <a:prstGeom prst="diagStripe">
            <a:avLst/>
          </a:prstGeom>
          <a:solidFill>
            <a:srgbClr val="DB9C8A"/>
          </a:solidFill>
          <a:ln>
            <a:solidFill>
              <a:srgbClr val="DB9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2" name="Прямоугольный треугольник 181">
            <a:extLst>
              <a:ext uri="{FF2B5EF4-FFF2-40B4-BE49-F238E27FC236}">
                <a16:creationId xmlns:a16="http://schemas.microsoft.com/office/drawing/2014/main" id="{D118E568-9940-4E83-9CC2-6FE98526996E}"/>
              </a:ext>
            </a:extLst>
          </p:cNvPr>
          <p:cNvSpPr/>
          <p:nvPr/>
        </p:nvSpPr>
        <p:spPr>
          <a:xfrm rot="11904682">
            <a:off x="6046189" y="5368133"/>
            <a:ext cx="162300" cy="437928"/>
          </a:xfrm>
          <a:prstGeom prst="rtTriangle">
            <a:avLst/>
          </a:prstGeom>
          <a:solidFill>
            <a:srgbClr val="9D3D2F"/>
          </a:solidFill>
          <a:ln>
            <a:solidFill>
              <a:srgbClr val="9D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ый треугольник 184">
            <a:extLst>
              <a:ext uri="{FF2B5EF4-FFF2-40B4-BE49-F238E27FC236}">
                <a16:creationId xmlns:a16="http://schemas.microsoft.com/office/drawing/2014/main" id="{C03BEA19-633B-46DC-A09E-3EF12BD76E88}"/>
              </a:ext>
            </a:extLst>
          </p:cNvPr>
          <p:cNvSpPr/>
          <p:nvPr/>
        </p:nvSpPr>
        <p:spPr>
          <a:xfrm rot="2870324">
            <a:off x="6226660" y="5059896"/>
            <a:ext cx="204959" cy="349986"/>
          </a:xfrm>
          <a:prstGeom prst="rtTriangle">
            <a:avLst/>
          </a:prstGeom>
          <a:solidFill>
            <a:srgbClr val="852A24"/>
          </a:solidFill>
          <a:ln>
            <a:solidFill>
              <a:srgbClr val="852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ый треугольник 185">
            <a:extLst>
              <a:ext uri="{FF2B5EF4-FFF2-40B4-BE49-F238E27FC236}">
                <a16:creationId xmlns:a16="http://schemas.microsoft.com/office/drawing/2014/main" id="{89C9DB97-8218-4905-968A-7A3E4B26B1B2}"/>
              </a:ext>
            </a:extLst>
          </p:cNvPr>
          <p:cNvSpPr/>
          <p:nvPr/>
        </p:nvSpPr>
        <p:spPr>
          <a:xfrm rot="13929231">
            <a:off x="6138345" y="4906071"/>
            <a:ext cx="149115" cy="29649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Равнобедренный треугольник 187">
            <a:extLst>
              <a:ext uri="{FF2B5EF4-FFF2-40B4-BE49-F238E27FC236}">
                <a16:creationId xmlns:a16="http://schemas.microsoft.com/office/drawing/2014/main" id="{48FE96C9-C211-4485-9BD3-28E0F9ED7C20}"/>
              </a:ext>
            </a:extLst>
          </p:cNvPr>
          <p:cNvSpPr/>
          <p:nvPr/>
        </p:nvSpPr>
        <p:spPr>
          <a:xfrm flipV="1">
            <a:off x="5962916" y="4767984"/>
            <a:ext cx="280626" cy="453401"/>
          </a:xfrm>
          <a:prstGeom prst="triangle">
            <a:avLst/>
          </a:prstGeom>
          <a:solidFill>
            <a:srgbClr val="200721"/>
          </a:solidFill>
          <a:ln>
            <a:solidFill>
              <a:srgbClr val="200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ый треугольник 188">
            <a:extLst>
              <a:ext uri="{FF2B5EF4-FFF2-40B4-BE49-F238E27FC236}">
                <a16:creationId xmlns:a16="http://schemas.microsoft.com/office/drawing/2014/main" id="{848BD2A6-D760-4B13-90B5-C50B10BCFC5E}"/>
              </a:ext>
            </a:extLst>
          </p:cNvPr>
          <p:cNvSpPr/>
          <p:nvPr/>
        </p:nvSpPr>
        <p:spPr>
          <a:xfrm rot="10382052">
            <a:off x="6278903" y="4844605"/>
            <a:ext cx="301558" cy="29084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ый треугольник 189">
            <a:extLst>
              <a:ext uri="{FF2B5EF4-FFF2-40B4-BE49-F238E27FC236}">
                <a16:creationId xmlns:a16="http://schemas.microsoft.com/office/drawing/2014/main" id="{9E749E94-A655-49BA-A855-7935665D613A}"/>
              </a:ext>
            </a:extLst>
          </p:cNvPr>
          <p:cNvSpPr/>
          <p:nvPr/>
        </p:nvSpPr>
        <p:spPr>
          <a:xfrm rot="7345403">
            <a:off x="6327084" y="4678067"/>
            <a:ext cx="197685" cy="258228"/>
          </a:xfrm>
          <a:prstGeom prst="rtTriangle">
            <a:avLst/>
          </a:prstGeom>
          <a:solidFill>
            <a:srgbClr val="380E1F"/>
          </a:solidFill>
          <a:ln>
            <a:solidFill>
              <a:srgbClr val="380E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Равнобедренный треугольник 190">
            <a:extLst>
              <a:ext uri="{FF2B5EF4-FFF2-40B4-BE49-F238E27FC236}">
                <a16:creationId xmlns:a16="http://schemas.microsoft.com/office/drawing/2014/main" id="{173265DA-FEFA-42DF-A9E2-F685049E578E}"/>
              </a:ext>
            </a:extLst>
          </p:cNvPr>
          <p:cNvSpPr/>
          <p:nvPr/>
        </p:nvSpPr>
        <p:spPr>
          <a:xfrm rot="20882417" flipV="1">
            <a:off x="6515396" y="4610815"/>
            <a:ext cx="118646" cy="18764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Равнобедренный треугольник 191">
            <a:extLst>
              <a:ext uri="{FF2B5EF4-FFF2-40B4-BE49-F238E27FC236}">
                <a16:creationId xmlns:a16="http://schemas.microsoft.com/office/drawing/2014/main" id="{FF949440-DD8B-47FC-9C61-BF208F3BBA44}"/>
              </a:ext>
            </a:extLst>
          </p:cNvPr>
          <p:cNvSpPr/>
          <p:nvPr/>
        </p:nvSpPr>
        <p:spPr>
          <a:xfrm>
            <a:off x="6157474" y="4634677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Равнобедренный треугольник 193">
            <a:extLst>
              <a:ext uri="{FF2B5EF4-FFF2-40B4-BE49-F238E27FC236}">
                <a16:creationId xmlns:a16="http://schemas.microsoft.com/office/drawing/2014/main" id="{C884B9D2-4734-4792-93AF-0A3CD514DFF7}"/>
              </a:ext>
            </a:extLst>
          </p:cNvPr>
          <p:cNvSpPr/>
          <p:nvPr/>
        </p:nvSpPr>
        <p:spPr>
          <a:xfrm rot="21201414">
            <a:off x="6279558" y="4600595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Равнобедренный треугольник 194">
            <a:extLst>
              <a:ext uri="{FF2B5EF4-FFF2-40B4-BE49-F238E27FC236}">
                <a16:creationId xmlns:a16="http://schemas.microsoft.com/office/drawing/2014/main" id="{DCA0816F-B7C2-44F8-92EF-2DCB56F66566}"/>
              </a:ext>
            </a:extLst>
          </p:cNvPr>
          <p:cNvSpPr/>
          <p:nvPr/>
        </p:nvSpPr>
        <p:spPr>
          <a:xfrm rot="20274535">
            <a:off x="6381686" y="4549231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Равнобедренный треугольник 196">
            <a:extLst>
              <a:ext uri="{FF2B5EF4-FFF2-40B4-BE49-F238E27FC236}">
                <a16:creationId xmlns:a16="http://schemas.microsoft.com/office/drawing/2014/main" id="{8CA81712-476E-4D67-9392-2B68081CFAB8}"/>
              </a:ext>
            </a:extLst>
          </p:cNvPr>
          <p:cNvSpPr/>
          <p:nvPr/>
        </p:nvSpPr>
        <p:spPr>
          <a:xfrm>
            <a:off x="6108891" y="4170389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Равнобедренный треугольник 198">
            <a:extLst>
              <a:ext uri="{FF2B5EF4-FFF2-40B4-BE49-F238E27FC236}">
                <a16:creationId xmlns:a16="http://schemas.microsoft.com/office/drawing/2014/main" id="{5B0F6D5F-B92A-461E-B116-A9A163B7D012}"/>
              </a:ext>
            </a:extLst>
          </p:cNvPr>
          <p:cNvSpPr/>
          <p:nvPr/>
        </p:nvSpPr>
        <p:spPr>
          <a:xfrm flipV="1">
            <a:off x="5981185" y="4380058"/>
            <a:ext cx="256554" cy="193336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ый треугольник 199">
            <a:extLst>
              <a:ext uri="{FF2B5EF4-FFF2-40B4-BE49-F238E27FC236}">
                <a16:creationId xmlns:a16="http://schemas.microsoft.com/office/drawing/2014/main" id="{2560A470-3B39-4651-83D3-F0F1B43224E5}"/>
              </a:ext>
            </a:extLst>
          </p:cNvPr>
          <p:cNvSpPr/>
          <p:nvPr/>
        </p:nvSpPr>
        <p:spPr>
          <a:xfrm rot="10971846">
            <a:off x="6261091" y="4377061"/>
            <a:ext cx="83454" cy="55362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Равнобедренный треугольник 205">
            <a:extLst>
              <a:ext uri="{FF2B5EF4-FFF2-40B4-BE49-F238E27FC236}">
                <a16:creationId xmlns:a16="http://schemas.microsoft.com/office/drawing/2014/main" id="{63D36EE3-A821-4F91-8B20-460A5AF65023}"/>
              </a:ext>
            </a:extLst>
          </p:cNvPr>
          <p:cNvSpPr/>
          <p:nvPr/>
        </p:nvSpPr>
        <p:spPr>
          <a:xfrm rot="10800000">
            <a:off x="6067532" y="4625240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Равнобедренный треугольник 206">
            <a:extLst>
              <a:ext uri="{FF2B5EF4-FFF2-40B4-BE49-F238E27FC236}">
                <a16:creationId xmlns:a16="http://schemas.microsoft.com/office/drawing/2014/main" id="{56A56619-4173-4698-8456-76BCAD5839B7}"/>
              </a:ext>
            </a:extLst>
          </p:cNvPr>
          <p:cNvSpPr/>
          <p:nvPr/>
        </p:nvSpPr>
        <p:spPr>
          <a:xfrm rot="9515940">
            <a:off x="6170792" y="4524157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Равнобедренный треугольник 207">
            <a:extLst>
              <a:ext uri="{FF2B5EF4-FFF2-40B4-BE49-F238E27FC236}">
                <a16:creationId xmlns:a16="http://schemas.microsoft.com/office/drawing/2014/main" id="{85D812E8-E62D-4F8A-97C5-8C606282A1F3}"/>
              </a:ext>
            </a:extLst>
          </p:cNvPr>
          <p:cNvSpPr/>
          <p:nvPr/>
        </p:nvSpPr>
        <p:spPr>
          <a:xfrm rot="9904660">
            <a:off x="6279255" y="4494208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1" name="Прямоугольный треугольник 210">
            <a:extLst>
              <a:ext uri="{FF2B5EF4-FFF2-40B4-BE49-F238E27FC236}">
                <a16:creationId xmlns:a16="http://schemas.microsoft.com/office/drawing/2014/main" id="{0A3B8C88-3712-4C5A-BF91-26D492B45593}"/>
              </a:ext>
            </a:extLst>
          </p:cNvPr>
          <p:cNvSpPr/>
          <p:nvPr/>
        </p:nvSpPr>
        <p:spPr>
          <a:xfrm rot="7356077">
            <a:off x="6204071" y="4431181"/>
            <a:ext cx="130037" cy="131251"/>
          </a:xfrm>
          <a:prstGeom prst="rtTriangle">
            <a:avLst/>
          </a:prstGeom>
          <a:solidFill>
            <a:srgbClr val="F6ECD8"/>
          </a:solidFill>
          <a:ln>
            <a:solidFill>
              <a:srgbClr val="F6EC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ый треугольник 211">
            <a:extLst>
              <a:ext uri="{FF2B5EF4-FFF2-40B4-BE49-F238E27FC236}">
                <a16:creationId xmlns:a16="http://schemas.microsoft.com/office/drawing/2014/main" id="{17D85FCC-4E9F-46B2-94A8-273453C6B6E3}"/>
              </a:ext>
            </a:extLst>
          </p:cNvPr>
          <p:cNvSpPr/>
          <p:nvPr/>
        </p:nvSpPr>
        <p:spPr>
          <a:xfrm rot="12229066">
            <a:off x="6086509" y="4069935"/>
            <a:ext cx="91586" cy="240756"/>
          </a:xfrm>
          <a:prstGeom prst="rtTriangle">
            <a:avLst/>
          </a:prstGeom>
          <a:solidFill>
            <a:srgbClr val="989895"/>
          </a:solidFill>
          <a:ln>
            <a:solidFill>
              <a:srgbClr val="98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ый треугольник 212">
            <a:extLst>
              <a:ext uri="{FF2B5EF4-FFF2-40B4-BE49-F238E27FC236}">
                <a16:creationId xmlns:a16="http://schemas.microsoft.com/office/drawing/2014/main" id="{C5F00704-E6BA-4118-B2C2-7265FBBF05CC}"/>
              </a:ext>
            </a:extLst>
          </p:cNvPr>
          <p:cNvSpPr/>
          <p:nvPr/>
        </p:nvSpPr>
        <p:spPr>
          <a:xfrm rot="8716818" flipH="1">
            <a:off x="6032005" y="4099262"/>
            <a:ext cx="106689" cy="199702"/>
          </a:xfrm>
          <a:prstGeom prst="rtTriangle">
            <a:avLst/>
          </a:prstGeom>
          <a:solidFill>
            <a:srgbClr val="C9C3B7"/>
          </a:solidFill>
          <a:ln>
            <a:solidFill>
              <a:srgbClr val="C9C3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Прямоугольный треугольник 213">
            <a:extLst>
              <a:ext uri="{FF2B5EF4-FFF2-40B4-BE49-F238E27FC236}">
                <a16:creationId xmlns:a16="http://schemas.microsoft.com/office/drawing/2014/main" id="{6A69BB0C-AEF0-44AC-823A-A444E2AB4B69}"/>
              </a:ext>
            </a:extLst>
          </p:cNvPr>
          <p:cNvSpPr/>
          <p:nvPr/>
        </p:nvSpPr>
        <p:spPr>
          <a:xfrm rot="10297306">
            <a:off x="6251028" y="4135825"/>
            <a:ext cx="83673" cy="154400"/>
          </a:xfrm>
          <a:prstGeom prst="rtTriangle">
            <a:avLst/>
          </a:prstGeom>
          <a:solidFill>
            <a:srgbClr val="848482"/>
          </a:solidFill>
          <a:ln>
            <a:solidFill>
              <a:srgbClr val="848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ый треугольник 214">
            <a:extLst>
              <a:ext uri="{FF2B5EF4-FFF2-40B4-BE49-F238E27FC236}">
                <a16:creationId xmlns:a16="http://schemas.microsoft.com/office/drawing/2014/main" id="{5D19853B-664A-4BFE-ABB3-E9B5AF71D941}"/>
              </a:ext>
            </a:extLst>
          </p:cNvPr>
          <p:cNvSpPr/>
          <p:nvPr/>
        </p:nvSpPr>
        <p:spPr>
          <a:xfrm rot="1185721">
            <a:off x="6416858" y="4271881"/>
            <a:ext cx="238972" cy="245491"/>
          </a:xfrm>
          <a:prstGeom prst="rtTriangle">
            <a:avLst/>
          </a:prstGeom>
          <a:solidFill>
            <a:srgbClr val="DBC8B4"/>
          </a:solidFill>
          <a:ln>
            <a:solidFill>
              <a:srgbClr val="DBC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ый треугольник 215">
            <a:extLst>
              <a:ext uri="{FF2B5EF4-FFF2-40B4-BE49-F238E27FC236}">
                <a16:creationId xmlns:a16="http://schemas.microsoft.com/office/drawing/2014/main" id="{357A68E6-77B8-42E5-944B-04DB2CE4964D}"/>
              </a:ext>
            </a:extLst>
          </p:cNvPr>
          <p:cNvSpPr/>
          <p:nvPr/>
        </p:nvSpPr>
        <p:spPr>
          <a:xfrm rot="11878472">
            <a:off x="6344060" y="4196282"/>
            <a:ext cx="67261" cy="192403"/>
          </a:xfrm>
          <a:prstGeom prst="rt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Равнобедренный треугольник 216">
            <a:extLst>
              <a:ext uri="{FF2B5EF4-FFF2-40B4-BE49-F238E27FC236}">
                <a16:creationId xmlns:a16="http://schemas.microsoft.com/office/drawing/2014/main" id="{54E852E5-6A38-4213-87C0-17D812AE1743}"/>
              </a:ext>
            </a:extLst>
          </p:cNvPr>
          <p:cNvSpPr/>
          <p:nvPr/>
        </p:nvSpPr>
        <p:spPr>
          <a:xfrm rot="10105817">
            <a:off x="6507221" y="4240567"/>
            <a:ext cx="87841" cy="130387"/>
          </a:xfrm>
          <a:prstGeom prst="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BFB0BC26-0F95-4DE4-B6F9-1B4D1E33E5A2}"/>
              </a:ext>
            </a:extLst>
          </p:cNvPr>
          <p:cNvSpPr/>
          <p:nvPr/>
        </p:nvSpPr>
        <p:spPr>
          <a:xfrm rot="17302151">
            <a:off x="5996554" y="3947920"/>
            <a:ext cx="14491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C04B9918-CA8A-4332-AC84-9750D5EDC428}"/>
              </a:ext>
            </a:extLst>
          </p:cNvPr>
          <p:cNvSpPr/>
          <p:nvPr/>
        </p:nvSpPr>
        <p:spPr>
          <a:xfrm rot="7940343">
            <a:off x="6169572" y="3965664"/>
            <a:ext cx="45719" cy="16149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>
            <a:extLst>
              <a:ext uri="{FF2B5EF4-FFF2-40B4-BE49-F238E27FC236}">
                <a16:creationId xmlns:a16="http://schemas.microsoft.com/office/drawing/2014/main" id="{10F733AF-EB6C-4262-9BEB-A192E1CB27AF}"/>
              </a:ext>
            </a:extLst>
          </p:cNvPr>
          <p:cNvSpPr/>
          <p:nvPr/>
        </p:nvSpPr>
        <p:spPr>
          <a:xfrm rot="11929997">
            <a:off x="6330268" y="4136801"/>
            <a:ext cx="171321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>
            <a:extLst>
              <a:ext uri="{FF2B5EF4-FFF2-40B4-BE49-F238E27FC236}">
                <a16:creationId xmlns:a16="http://schemas.microsoft.com/office/drawing/2014/main" id="{72A6E0B7-A703-4D77-A8C6-685B328BD3B9}"/>
              </a:ext>
            </a:extLst>
          </p:cNvPr>
          <p:cNvSpPr/>
          <p:nvPr/>
        </p:nvSpPr>
        <p:spPr>
          <a:xfrm rot="19164516">
            <a:off x="6529763" y="4128976"/>
            <a:ext cx="13652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ый треугольник 103">
            <a:extLst>
              <a:ext uri="{FF2B5EF4-FFF2-40B4-BE49-F238E27FC236}">
                <a16:creationId xmlns:a16="http://schemas.microsoft.com/office/drawing/2014/main" id="{E5DCA03B-4CD0-4224-9F72-AFB18BBCB123}"/>
              </a:ext>
            </a:extLst>
          </p:cNvPr>
          <p:cNvSpPr/>
          <p:nvPr/>
        </p:nvSpPr>
        <p:spPr>
          <a:xfrm rot="11311522">
            <a:off x="6056928" y="3769812"/>
            <a:ext cx="67038" cy="7906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ый треугольник 118">
            <a:extLst>
              <a:ext uri="{FF2B5EF4-FFF2-40B4-BE49-F238E27FC236}">
                <a16:creationId xmlns:a16="http://schemas.microsoft.com/office/drawing/2014/main" id="{25560FF8-EDE4-4B1F-A3ED-7B822E38BC94}"/>
              </a:ext>
            </a:extLst>
          </p:cNvPr>
          <p:cNvSpPr/>
          <p:nvPr/>
        </p:nvSpPr>
        <p:spPr>
          <a:xfrm rot="7026955">
            <a:off x="6143632" y="3673651"/>
            <a:ext cx="109307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ый треугольник 119">
            <a:extLst>
              <a:ext uri="{FF2B5EF4-FFF2-40B4-BE49-F238E27FC236}">
                <a16:creationId xmlns:a16="http://schemas.microsoft.com/office/drawing/2014/main" id="{8D24EFC6-5728-4126-AEFC-0BEED08FB9DF}"/>
              </a:ext>
            </a:extLst>
          </p:cNvPr>
          <p:cNvSpPr/>
          <p:nvPr/>
        </p:nvSpPr>
        <p:spPr>
          <a:xfrm rot="7868995" flipH="1">
            <a:off x="6184769" y="3502407"/>
            <a:ext cx="195625" cy="8487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ый треугольник 121">
            <a:extLst>
              <a:ext uri="{FF2B5EF4-FFF2-40B4-BE49-F238E27FC236}">
                <a16:creationId xmlns:a16="http://schemas.microsoft.com/office/drawing/2014/main" id="{3BD34A7C-3C0E-4D2D-B4AE-6FD6B6DCE1BE}"/>
              </a:ext>
            </a:extLst>
          </p:cNvPr>
          <p:cNvSpPr/>
          <p:nvPr/>
        </p:nvSpPr>
        <p:spPr>
          <a:xfrm rot="19951561">
            <a:off x="6342493" y="347828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ый треугольник 167">
            <a:extLst>
              <a:ext uri="{FF2B5EF4-FFF2-40B4-BE49-F238E27FC236}">
                <a16:creationId xmlns:a16="http://schemas.microsoft.com/office/drawing/2014/main" id="{3A7E588D-AE7A-4C17-8CEA-08C9611E9675}"/>
              </a:ext>
            </a:extLst>
          </p:cNvPr>
          <p:cNvSpPr/>
          <p:nvPr/>
        </p:nvSpPr>
        <p:spPr>
          <a:xfrm rot="2970929">
            <a:off x="6476784" y="3377282"/>
            <a:ext cx="45719" cy="11350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>
            <a:extLst>
              <a:ext uri="{FF2B5EF4-FFF2-40B4-BE49-F238E27FC236}">
                <a16:creationId xmlns:a16="http://schemas.microsoft.com/office/drawing/2014/main" id="{65ED1FBB-F551-4434-B015-D92E52C71616}"/>
              </a:ext>
            </a:extLst>
          </p:cNvPr>
          <p:cNvSpPr/>
          <p:nvPr/>
        </p:nvSpPr>
        <p:spPr>
          <a:xfrm>
            <a:off x="6058084" y="3468018"/>
            <a:ext cx="100466" cy="177402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Равнобедренный треугольник 180">
            <a:extLst>
              <a:ext uri="{FF2B5EF4-FFF2-40B4-BE49-F238E27FC236}">
                <a16:creationId xmlns:a16="http://schemas.microsoft.com/office/drawing/2014/main" id="{87FFD112-D89A-4BD3-9B89-F66C870A2144}"/>
              </a:ext>
            </a:extLst>
          </p:cNvPr>
          <p:cNvSpPr/>
          <p:nvPr/>
        </p:nvSpPr>
        <p:spPr>
          <a:xfrm rot="10575632">
            <a:off x="6045191" y="3669354"/>
            <a:ext cx="121721" cy="79766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Равнобедренный треугольник 220">
            <a:extLst>
              <a:ext uri="{FF2B5EF4-FFF2-40B4-BE49-F238E27FC236}">
                <a16:creationId xmlns:a16="http://schemas.microsoft.com/office/drawing/2014/main" id="{EF0E3086-FDD6-43C1-A4C7-B2D74668E39F}"/>
              </a:ext>
            </a:extLst>
          </p:cNvPr>
          <p:cNvSpPr/>
          <p:nvPr/>
        </p:nvSpPr>
        <p:spPr>
          <a:xfrm rot="3532374">
            <a:off x="6170391" y="3428486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Равнобедренный треугольник 221">
            <a:extLst>
              <a:ext uri="{FF2B5EF4-FFF2-40B4-BE49-F238E27FC236}">
                <a16:creationId xmlns:a16="http://schemas.microsoft.com/office/drawing/2014/main" id="{9DA46979-50ED-4831-AFFF-63DA7D424854}"/>
              </a:ext>
            </a:extLst>
          </p:cNvPr>
          <p:cNvSpPr/>
          <p:nvPr/>
        </p:nvSpPr>
        <p:spPr>
          <a:xfrm rot="17991056">
            <a:off x="5982859" y="3423318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Прямоугольный треугольник 223">
            <a:extLst>
              <a:ext uri="{FF2B5EF4-FFF2-40B4-BE49-F238E27FC236}">
                <a16:creationId xmlns:a16="http://schemas.microsoft.com/office/drawing/2014/main" id="{243FA863-0A27-48A3-904F-10A582E824AE}"/>
              </a:ext>
            </a:extLst>
          </p:cNvPr>
          <p:cNvSpPr/>
          <p:nvPr/>
        </p:nvSpPr>
        <p:spPr>
          <a:xfrm rot="8462942">
            <a:off x="6317331" y="343972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897B8CBB-63A8-4727-A2B5-B91BA922538E}"/>
              </a:ext>
            </a:extLst>
          </p:cNvPr>
          <p:cNvSpPr/>
          <p:nvPr/>
        </p:nvSpPr>
        <p:spPr>
          <a:xfrm>
            <a:off x="6432241" y="3698902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ый треугольник 233">
            <a:extLst>
              <a:ext uri="{FF2B5EF4-FFF2-40B4-BE49-F238E27FC236}">
                <a16:creationId xmlns:a16="http://schemas.microsoft.com/office/drawing/2014/main" id="{C8B0355E-7F9A-4DB0-8AA3-1A7603BB11CE}"/>
              </a:ext>
            </a:extLst>
          </p:cNvPr>
          <p:cNvSpPr/>
          <p:nvPr/>
        </p:nvSpPr>
        <p:spPr>
          <a:xfrm rot="20551868" flipH="1">
            <a:off x="6566932" y="3825780"/>
            <a:ext cx="159276" cy="45719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ый треугольник 240">
            <a:extLst>
              <a:ext uri="{FF2B5EF4-FFF2-40B4-BE49-F238E27FC236}">
                <a16:creationId xmlns:a16="http://schemas.microsoft.com/office/drawing/2014/main" id="{55CED22F-3D1B-4600-BA5E-48CDF7693D19}"/>
              </a:ext>
            </a:extLst>
          </p:cNvPr>
          <p:cNvSpPr/>
          <p:nvPr/>
        </p:nvSpPr>
        <p:spPr>
          <a:xfrm>
            <a:off x="6154008" y="3771183"/>
            <a:ext cx="261570" cy="14832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Прямоугольный треугольник 241">
            <a:extLst>
              <a:ext uri="{FF2B5EF4-FFF2-40B4-BE49-F238E27FC236}">
                <a16:creationId xmlns:a16="http://schemas.microsoft.com/office/drawing/2014/main" id="{B620E8BF-C4F6-4D88-8C45-8333D0EC9DAD}"/>
              </a:ext>
            </a:extLst>
          </p:cNvPr>
          <p:cNvSpPr/>
          <p:nvPr/>
        </p:nvSpPr>
        <p:spPr>
          <a:xfrm rot="19197677">
            <a:off x="6247012" y="3882469"/>
            <a:ext cx="178365" cy="145602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Прямоугольный треугольник 242">
            <a:extLst>
              <a:ext uri="{FF2B5EF4-FFF2-40B4-BE49-F238E27FC236}">
                <a16:creationId xmlns:a16="http://schemas.microsoft.com/office/drawing/2014/main" id="{5E92F6E5-FC35-45EF-AB5D-DEE86901C9E0}"/>
              </a:ext>
            </a:extLst>
          </p:cNvPr>
          <p:cNvSpPr/>
          <p:nvPr/>
        </p:nvSpPr>
        <p:spPr>
          <a:xfrm rot="15232834">
            <a:off x="6437027" y="3887697"/>
            <a:ext cx="67724" cy="18168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Прямоугольный треугольник 243">
            <a:extLst>
              <a:ext uri="{FF2B5EF4-FFF2-40B4-BE49-F238E27FC236}">
                <a16:creationId xmlns:a16="http://schemas.microsoft.com/office/drawing/2014/main" id="{66F2C9E4-178F-4FCD-AF6A-A94987711EBA}"/>
              </a:ext>
            </a:extLst>
          </p:cNvPr>
          <p:cNvSpPr/>
          <p:nvPr/>
        </p:nvSpPr>
        <p:spPr>
          <a:xfrm rot="17021167">
            <a:off x="6422994" y="3943386"/>
            <a:ext cx="127699" cy="207192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ый треугольник 244">
            <a:extLst>
              <a:ext uri="{FF2B5EF4-FFF2-40B4-BE49-F238E27FC236}">
                <a16:creationId xmlns:a16="http://schemas.microsoft.com/office/drawing/2014/main" id="{45ACE0AF-D77D-41AE-910D-8117A2FCDD7E}"/>
              </a:ext>
            </a:extLst>
          </p:cNvPr>
          <p:cNvSpPr/>
          <p:nvPr/>
        </p:nvSpPr>
        <p:spPr>
          <a:xfrm rot="5400000">
            <a:off x="6616385" y="3974913"/>
            <a:ext cx="128874" cy="107964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ый треугольник 245">
            <a:extLst>
              <a:ext uri="{FF2B5EF4-FFF2-40B4-BE49-F238E27FC236}">
                <a16:creationId xmlns:a16="http://schemas.microsoft.com/office/drawing/2014/main" id="{E4FA26BF-6FB4-402C-A6FB-BB16E3B00310}"/>
              </a:ext>
            </a:extLst>
          </p:cNvPr>
          <p:cNvSpPr/>
          <p:nvPr/>
        </p:nvSpPr>
        <p:spPr>
          <a:xfrm rot="19204045">
            <a:off x="6390494" y="3745365"/>
            <a:ext cx="240654" cy="127530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ый треугольник 246">
            <a:extLst>
              <a:ext uri="{FF2B5EF4-FFF2-40B4-BE49-F238E27FC236}">
                <a16:creationId xmlns:a16="http://schemas.microsoft.com/office/drawing/2014/main" id="{B5DB66E8-C411-485D-A455-EDEE02CE9892}"/>
              </a:ext>
            </a:extLst>
          </p:cNvPr>
          <p:cNvSpPr/>
          <p:nvPr/>
        </p:nvSpPr>
        <p:spPr>
          <a:xfrm>
            <a:off x="6347435" y="3650942"/>
            <a:ext cx="96882" cy="141905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>
            <a:extLst>
              <a:ext uri="{FF2B5EF4-FFF2-40B4-BE49-F238E27FC236}">
                <a16:creationId xmlns:a16="http://schemas.microsoft.com/office/drawing/2014/main" id="{11B668D3-46FF-407D-A16D-12D97A459B86}"/>
              </a:ext>
            </a:extLst>
          </p:cNvPr>
          <p:cNvSpPr/>
          <p:nvPr/>
        </p:nvSpPr>
        <p:spPr>
          <a:xfrm rot="1783108">
            <a:off x="6219595" y="3702865"/>
            <a:ext cx="94582" cy="78158"/>
          </a:xfrm>
          <a:prstGeom prst="rect">
            <a:avLst/>
          </a:prstGeom>
          <a:solidFill>
            <a:srgbClr val="C9C6BE"/>
          </a:solidFill>
          <a:ln>
            <a:solidFill>
              <a:srgbClr val="C9C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ый треугольник 248">
            <a:extLst>
              <a:ext uri="{FF2B5EF4-FFF2-40B4-BE49-F238E27FC236}">
                <a16:creationId xmlns:a16="http://schemas.microsoft.com/office/drawing/2014/main" id="{BE0C7997-88ED-4923-A485-9F76F6DEEB92}"/>
              </a:ext>
            </a:extLst>
          </p:cNvPr>
          <p:cNvSpPr/>
          <p:nvPr/>
        </p:nvSpPr>
        <p:spPr>
          <a:xfrm rot="18178210">
            <a:off x="6267286" y="3740117"/>
            <a:ext cx="45719" cy="135458"/>
          </a:xfrm>
          <a:prstGeom prst="rtTriangle">
            <a:avLst/>
          </a:prstGeom>
          <a:solidFill>
            <a:srgbClr val="FEFFF7"/>
          </a:solidFill>
          <a:ln>
            <a:solidFill>
              <a:srgbClr val="FE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ый треугольник 249">
            <a:extLst>
              <a:ext uri="{FF2B5EF4-FFF2-40B4-BE49-F238E27FC236}">
                <a16:creationId xmlns:a16="http://schemas.microsoft.com/office/drawing/2014/main" id="{0EFE3CB5-BB04-4EFC-81D0-31D24DAEF0CC}"/>
              </a:ext>
            </a:extLst>
          </p:cNvPr>
          <p:cNvSpPr/>
          <p:nvPr/>
        </p:nvSpPr>
        <p:spPr>
          <a:xfrm rot="16444384">
            <a:off x="6652022" y="3826147"/>
            <a:ext cx="59406" cy="140442"/>
          </a:xfrm>
          <a:prstGeom prst="rtTriangle">
            <a:avLst/>
          </a:prstGeom>
          <a:solidFill>
            <a:srgbClr val="F5E3D8"/>
          </a:solidFill>
          <a:ln>
            <a:solidFill>
              <a:srgbClr val="F5E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ый треугольник 250">
            <a:extLst>
              <a:ext uri="{FF2B5EF4-FFF2-40B4-BE49-F238E27FC236}">
                <a16:creationId xmlns:a16="http://schemas.microsoft.com/office/drawing/2014/main" id="{435FD290-35FE-4BFB-A387-DC921872CD5A}"/>
              </a:ext>
            </a:extLst>
          </p:cNvPr>
          <p:cNvSpPr/>
          <p:nvPr/>
        </p:nvSpPr>
        <p:spPr>
          <a:xfrm rot="7000029">
            <a:off x="6489983" y="3568491"/>
            <a:ext cx="96327" cy="190071"/>
          </a:xfrm>
          <a:prstGeom prst="rtTriangle">
            <a:avLst/>
          </a:prstGeom>
          <a:solidFill>
            <a:srgbClr val="FFFAEC"/>
          </a:solidFill>
          <a:ln>
            <a:solidFill>
              <a:srgbClr val="FFFA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Равнобедренный треугольник 251">
            <a:extLst>
              <a:ext uri="{FF2B5EF4-FFF2-40B4-BE49-F238E27FC236}">
                <a16:creationId xmlns:a16="http://schemas.microsoft.com/office/drawing/2014/main" id="{BFCC4A55-8678-4ACC-B40B-41AB3F7764B5}"/>
              </a:ext>
            </a:extLst>
          </p:cNvPr>
          <p:cNvSpPr/>
          <p:nvPr/>
        </p:nvSpPr>
        <p:spPr>
          <a:xfrm rot="2187734">
            <a:off x="6341541" y="3541919"/>
            <a:ext cx="85994" cy="91227"/>
          </a:xfrm>
          <a:prstGeom prst="triangle">
            <a:avLst/>
          </a:prstGeom>
          <a:solidFill>
            <a:srgbClr val="D0C7B8"/>
          </a:solidFill>
          <a:ln>
            <a:solidFill>
              <a:srgbClr val="D0C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" name="Прямоугольный треугольник 252">
            <a:extLst>
              <a:ext uri="{FF2B5EF4-FFF2-40B4-BE49-F238E27FC236}">
                <a16:creationId xmlns:a16="http://schemas.microsoft.com/office/drawing/2014/main" id="{F82696BC-5377-4EAD-9E68-5970AB688F84}"/>
              </a:ext>
            </a:extLst>
          </p:cNvPr>
          <p:cNvSpPr/>
          <p:nvPr/>
        </p:nvSpPr>
        <p:spPr>
          <a:xfrm rot="11080145">
            <a:off x="6696806" y="3643600"/>
            <a:ext cx="65714" cy="176532"/>
          </a:xfrm>
          <a:prstGeom prst="rtTriangle">
            <a:avLst/>
          </a:prstGeom>
          <a:solidFill>
            <a:srgbClr val="CDAE91"/>
          </a:solidFill>
          <a:ln>
            <a:solidFill>
              <a:srgbClr val="CDAE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ый треугольник 253">
            <a:extLst>
              <a:ext uri="{FF2B5EF4-FFF2-40B4-BE49-F238E27FC236}">
                <a16:creationId xmlns:a16="http://schemas.microsoft.com/office/drawing/2014/main" id="{8ECB23C2-C8C3-4EAA-88BE-F1A02756B306}"/>
              </a:ext>
            </a:extLst>
          </p:cNvPr>
          <p:cNvSpPr/>
          <p:nvPr/>
        </p:nvSpPr>
        <p:spPr>
          <a:xfrm rot="8169708">
            <a:off x="6571437" y="3537244"/>
            <a:ext cx="116011" cy="131149"/>
          </a:xfrm>
          <a:prstGeom prst="rtTriangle">
            <a:avLst/>
          </a:prstGeom>
          <a:solidFill>
            <a:srgbClr val="D16C54"/>
          </a:solidFill>
          <a:ln>
            <a:solidFill>
              <a:srgbClr val="D16C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ый треугольник 254">
            <a:extLst>
              <a:ext uri="{FF2B5EF4-FFF2-40B4-BE49-F238E27FC236}">
                <a16:creationId xmlns:a16="http://schemas.microsoft.com/office/drawing/2014/main" id="{D75A4984-4D44-4575-9847-F9F34F9749A3}"/>
              </a:ext>
            </a:extLst>
          </p:cNvPr>
          <p:cNvSpPr/>
          <p:nvPr/>
        </p:nvSpPr>
        <p:spPr>
          <a:xfrm rot="11528440">
            <a:off x="6652149" y="3494352"/>
            <a:ext cx="115034" cy="105413"/>
          </a:xfrm>
          <a:prstGeom prst="rtTriangle">
            <a:avLst/>
          </a:prstGeom>
          <a:solidFill>
            <a:srgbClr val="CCAD79"/>
          </a:solidFill>
          <a:ln>
            <a:solidFill>
              <a:srgbClr val="CCA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ый треугольник 256">
            <a:extLst>
              <a:ext uri="{FF2B5EF4-FFF2-40B4-BE49-F238E27FC236}">
                <a16:creationId xmlns:a16="http://schemas.microsoft.com/office/drawing/2014/main" id="{9C9B1A6B-D045-4569-98EE-41648D69D035}"/>
              </a:ext>
            </a:extLst>
          </p:cNvPr>
          <p:cNvSpPr/>
          <p:nvPr/>
        </p:nvSpPr>
        <p:spPr>
          <a:xfrm>
            <a:off x="6610930" y="3286077"/>
            <a:ext cx="158666" cy="174381"/>
          </a:xfrm>
          <a:prstGeom prst="rtTriangle">
            <a:avLst/>
          </a:prstGeom>
          <a:solidFill>
            <a:srgbClr val="B8583D"/>
          </a:solidFill>
          <a:ln>
            <a:solidFill>
              <a:srgbClr val="B858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" name="Прямоугольный треугольник 257">
            <a:extLst>
              <a:ext uri="{FF2B5EF4-FFF2-40B4-BE49-F238E27FC236}">
                <a16:creationId xmlns:a16="http://schemas.microsoft.com/office/drawing/2014/main" id="{E0444F10-FC94-4345-8685-800CCAB4BA4A}"/>
              </a:ext>
            </a:extLst>
          </p:cNvPr>
          <p:cNvSpPr/>
          <p:nvPr/>
        </p:nvSpPr>
        <p:spPr>
          <a:xfrm rot="2879721">
            <a:off x="6507003" y="3445044"/>
            <a:ext cx="68803" cy="124713"/>
          </a:xfrm>
          <a:prstGeom prst="rtTriangle">
            <a:avLst/>
          </a:prstGeom>
          <a:solidFill>
            <a:srgbClr val="F9EED0"/>
          </a:solidFill>
          <a:ln>
            <a:solidFill>
              <a:srgbClr val="F9EE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ый треугольник 258">
            <a:extLst>
              <a:ext uri="{FF2B5EF4-FFF2-40B4-BE49-F238E27FC236}">
                <a16:creationId xmlns:a16="http://schemas.microsoft.com/office/drawing/2014/main" id="{5CBF6607-3D43-4E54-BB26-F794E65288C7}"/>
              </a:ext>
            </a:extLst>
          </p:cNvPr>
          <p:cNvSpPr/>
          <p:nvPr/>
        </p:nvSpPr>
        <p:spPr>
          <a:xfrm rot="9231178">
            <a:off x="6664135" y="3199052"/>
            <a:ext cx="74368" cy="264940"/>
          </a:xfrm>
          <a:prstGeom prst="rtTriangle">
            <a:avLst/>
          </a:prstGeom>
          <a:solidFill>
            <a:srgbClr val="FCE4D1"/>
          </a:solidFill>
          <a:ln>
            <a:solidFill>
              <a:srgbClr val="FCE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ый треугольник 259">
            <a:extLst>
              <a:ext uri="{FF2B5EF4-FFF2-40B4-BE49-F238E27FC236}">
                <a16:creationId xmlns:a16="http://schemas.microsoft.com/office/drawing/2014/main" id="{67CBE928-A1E7-406D-95A1-90132BBFE7C9}"/>
              </a:ext>
            </a:extLst>
          </p:cNvPr>
          <p:cNvSpPr/>
          <p:nvPr/>
        </p:nvSpPr>
        <p:spPr>
          <a:xfrm rot="21350184" flipH="1">
            <a:off x="6788003" y="3254380"/>
            <a:ext cx="62754" cy="329892"/>
          </a:xfrm>
          <a:prstGeom prst="rtTriangle">
            <a:avLst/>
          </a:prstGeom>
          <a:solidFill>
            <a:srgbClr val="541717"/>
          </a:solidFill>
          <a:ln>
            <a:solidFill>
              <a:srgbClr val="541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Равнобедренный треугольник 260">
            <a:extLst>
              <a:ext uri="{FF2B5EF4-FFF2-40B4-BE49-F238E27FC236}">
                <a16:creationId xmlns:a16="http://schemas.microsoft.com/office/drawing/2014/main" id="{B95BD845-6971-403B-BC4C-2C971296B646}"/>
              </a:ext>
            </a:extLst>
          </p:cNvPr>
          <p:cNvSpPr/>
          <p:nvPr/>
        </p:nvSpPr>
        <p:spPr>
          <a:xfrm rot="5400000">
            <a:off x="6824218" y="3617103"/>
            <a:ext cx="70904" cy="128856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2" name="Прямоугольный треугольник 261">
            <a:extLst>
              <a:ext uri="{FF2B5EF4-FFF2-40B4-BE49-F238E27FC236}">
                <a16:creationId xmlns:a16="http://schemas.microsoft.com/office/drawing/2014/main" id="{179CE894-29ED-4493-B2A0-DFE7B204A004}"/>
              </a:ext>
            </a:extLst>
          </p:cNvPr>
          <p:cNvSpPr/>
          <p:nvPr/>
        </p:nvSpPr>
        <p:spPr>
          <a:xfrm rot="5711353">
            <a:off x="6919683" y="3638908"/>
            <a:ext cx="45719" cy="293201"/>
          </a:xfrm>
          <a:prstGeom prst="rt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Равнобедренный треугольник 262">
            <a:extLst>
              <a:ext uri="{FF2B5EF4-FFF2-40B4-BE49-F238E27FC236}">
                <a16:creationId xmlns:a16="http://schemas.microsoft.com/office/drawing/2014/main" id="{DB42E803-6025-4997-B604-51865CCEC3AC}"/>
              </a:ext>
            </a:extLst>
          </p:cNvPr>
          <p:cNvSpPr/>
          <p:nvPr/>
        </p:nvSpPr>
        <p:spPr>
          <a:xfrm rot="5400000">
            <a:off x="6807456" y="3839304"/>
            <a:ext cx="91425" cy="128856"/>
          </a:xfrm>
          <a:prstGeom prst="triangle">
            <a:avLst/>
          </a:prstGeom>
          <a:solidFill>
            <a:srgbClr val="5F111F"/>
          </a:solidFill>
          <a:ln>
            <a:solidFill>
              <a:srgbClr val="5F1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Равнобедренный треугольник 263">
            <a:extLst>
              <a:ext uri="{FF2B5EF4-FFF2-40B4-BE49-F238E27FC236}">
                <a16:creationId xmlns:a16="http://schemas.microsoft.com/office/drawing/2014/main" id="{68DAB07D-25EF-4520-B143-06C779E87E50}"/>
              </a:ext>
            </a:extLst>
          </p:cNvPr>
          <p:cNvSpPr/>
          <p:nvPr/>
        </p:nvSpPr>
        <p:spPr>
          <a:xfrm rot="17184521">
            <a:off x="6878961" y="3581814"/>
            <a:ext cx="70904" cy="93214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ый треугольник 264">
            <a:extLst>
              <a:ext uri="{FF2B5EF4-FFF2-40B4-BE49-F238E27FC236}">
                <a16:creationId xmlns:a16="http://schemas.microsoft.com/office/drawing/2014/main" id="{0F529B98-7488-4BB4-9589-CA472F5A79C3}"/>
              </a:ext>
            </a:extLst>
          </p:cNvPr>
          <p:cNvSpPr/>
          <p:nvPr/>
        </p:nvSpPr>
        <p:spPr>
          <a:xfrm rot="12117217">
            <a:off x="6805737" y="3199770"/>
            <a:ext cx="141124" cy="335140"/>
          </a:xfrm>
          <a:prstGeom prst="rtTriangle">
            <a:avLst/>
          </a:prstGeom>
          <a:solidFill>
            <a:srgbClr val="D78A54"/>
          </a:solidFill>
          <a:ln>
            <a:solidFill>
              <a:srgbClr val="D78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ый треугольник 265">
            <a:extLst>
              <a:ext uri="{FF2B5EF4-FFF2-40B4-BE49-F238E27FC236}">
                <a16:creationId xmlns:a16="http://schemas.microsoft.com/office/drawing/2014/main" id="{FD645EDF-7944-4AAD-A70E-9F4E6E33EE77}"/>
              </a:ext>
            </a:extLst>
          </p:cNvPr>
          <p:cNvSpPr/>
          <p:nvPr/>
        </p:nvSpPr>
        <p:spPr>
          <a:xfrm rot="1227376" flipV="1">
            <a:off x="6988906" y="3185273"/>
            <a:ext cx="121153" cy="342194"/>
          </a:xfrm>
          <a:prstGeom prst="rtTriangle">
            <a:avLst/>
          </a:prstGeom>
          <a:solidFill>
            <a:srgbClr val="D8714E"/>
          </a:solidFill>
          <a:ln>
            <a:solidFill>
              <a:srgbClr val="D87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ый треугольник 266">
            <a:extLst>
              <a:ext uri="{FF2B5EF4-FFF2-40B4-BE49-F238E27FC236}">
                <a16:creationId xmlns:a16="http://schemas.microsoft.com/office/drawing/2014/main" id="{3AAA7C44-0E1A-49F0-81C7-DDBCDC5EF661}"/>
              </a:ext>
            </a:extLst>
          </p:cNvPr>
          <p:cNvSpPr/>
          <p:nvPr/>
        </p:nvSpPr>
        <p:spPr>
          <a:xfrm rot="9106499" flipV="1">
            <a:off x="6705338" y="2818941"/>
            <a:ext cx="54905" cy="394018"/>
          </a:xfrm>
          <a:prstGeom prst="rtTriangle">
            <a:avLst/>
          </a:prstGeom>
          <a:solidFill>
            <a:srgbClr val="63252F"/>
          </a:solidFill>
          <a:ln>
            <a:solidFill>
              <a:srgbClr val="63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ый треугольник 267">
            <a:extLst>
              <a:ext uri="{FF2B5EF4-FFF2-40B4-BE49-F238E27FC236}">
                <a16:creationId xmlns:a16="http://schemas.microsoft.com/office/drawing/2014/main" id="{D705A966-0E3D-40BC-9AEE-67844CDEE597}"/>
              </a:ext>
            </a:extLst>
          </p:cNvPr>
          <p:cNvSpPr/>
          <p:nvPr/>
        </p:nvSpPr>
        <p:spPr>
          <a:xfrm rot="9514337">
            <a:off x="6631113" y="2952311"/>
            <a:ext cx="99549" cy="324062"/>
          </a:xfrm>
          <a:prstGeom prst="rtTriangle">
            <a:avLst/>
          </a:prstGeom>
          <a:solidFill>
            <a:srgbClr val="DDAE88"/>
          </a:solidFill>
          <a:ln>
            <a:solidFill>
              <a:srgbClr val="DD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ый треугольник 268">
            <a:extLst>
              <a:ext uri="{FF2B5EF4-FFF2-40B4-BE49-F238E27FC236}">
                <a16:creationId xmlns:a16="http://schemas.microsoft.com/office/drawing/2014/main" id="{30E0EA0C-0A9D-4F67-A8B2-7581F1582FF8}"/>
              </a:ext>
            </a:extLst>
          </p:cNvPr>
          <p:cNvSpPr/>
          <p:nvPr/>
        </p:nvSpPr>
        <p:spPr>
          <a:xfrm rot="10800000">
            <a:off x="6742490" y="3282281"/>
            <a:ext cx="54212" cy="99006"/>
          </a:xfrm>
          <a:prstGeom prst="rtTriangle">
            <a:avLst/>
          </a:prstGeom>
          <a:solidFill>
            <a:srgbClr val="A05038"/>
          </a:solidFill>
          <a:ln>
            <a:solidFill>
              <a:srgbClr val="A050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ый треугольник 269">
            <a:extLst>
              <a:ext uri="{FF2B5EF4-FFF2-40B4-BE49-F238E27FC236}">
                <a16:creationId xmlns:a16="http://schemas.microsoft.com/office/drawing/2014/main" id="{C9F04FB0-8C46-4C4C-B2CA-7E8E18C58FFD}"/>
              </a:ext>
            </a:extLst>
          </p:cNvPr>
          <p:cNvSpPr/>
          <p:nvPr/>
        </p:nvSpPr>
        <p:spPr>
          <a:xfrm rot="7100493">
            <a:off x="6207241" y="3238206"/>
            <a:ext cx="129758" cy="280293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Прямоугольный треугольник 272">
            <a:extLst>
              <a:ext uri="{FF2B5EF4-FFF2-40B4-BE49-F238E27FC236}">
                <a16:creationId xmlns:a16="http://schemas.microsoft.com/office/drawing/2014/main" id="{CFB00008-390A-442F-B7D5-0ECFB90F780D}"/>
              </a:ext>
            </a:extLst>
          </p:cNvPr>
          <p:cNvSpPr/>
          <p:nvPr/>
        </p:nvSpPr>
        <p:spPr>
          <a:xfrm rot="1762817">
            <a:off x="6204330" y="3211622"/>
            <a:ext cx="272879" cy="94211"/>
          </a:xfrm>
          <a:prstGeom prst="rtTriangle">
            <a:avLst/>
          </a:prstGeom>
          <a:solidFill>
            <a:srgbClr val="F9EBC1"/>
          </a:solidFill>
          <a:ln>
            <a:solidFill>
              <a:srgbClr val="F9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ый треугольник 273">
            <a:extLst>
              <a:ext uri="{FF2B5EF4-FFF2-40B4-BE49-F238E27FC236}">
                <a16:creationId xmlns:a16="http://schemas.microsoft.com/office/drawing/2014/main" id="{F0E23574-2D88-4D17-A4A2-BA448CBBB43C}"/>
              </a:ext>
            </a:extLst>
          </p:cNvPr>
          <p:cNvSpPr/>
          <p:nvPr/>
        </p:nvSpPr>
        <p:spPr>
          <a:xfrm rot="12846978">
            <a:off x="6082265" y="3103619"/>
            <a:ext cx="90566" cy="131177"/>
          </a:xfrm>
          <a:prstGeom prst="rtTriangle">
            <a:avLst/>
          </a:prstGeom>
          <a:solidFill>
            <a:srgbClr val="FFB66B"/>
          </a:solidFill>
          <a:ln>
            <a:solidFill>
              <a:srgbClr val="FF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ый треугольник 274">
            <a:extLst>
              <a:ext uri="{FF2B5EF4-FFF2-40B4-BE49-F238E27FC236}">
                <a16:creationId xmlns:a16="http://schemas.microsoft.com/office/drawing/2014/main" id="{59A57BE8-A4EE-45B2-9E98-12C67AB07AEA}"/>
              </a:ext>
            </a:extLst>
          </p:cNvPr>
          <p:cNvSpPr/>
          <p:nvPr/>
        </p:nvSpPr>
        <p:spPr>
          <a:xfrm rot="2944299">
            <a:off x="6017908" y="3124080"/>
            <a:ext cx="136108" cy="84088"/>
          </a:xfrm>
          <a:prstGeom prst="rtTriangle">
            <a:avLst/>
          </a:prstGeom>
          <a:solidFill>
            <a:srgbClr val="EDA269"/>
          </a:solidFill>
          <a:ln>
            <a:solidFill>
              <a:srgbClr val="EDA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0" name="Прямоугольный треугольник 279">
            <a:extLst>
              <a:ext uri="{FF2B5EF4-FFF2-40B4-BE49-F238E27FC236}">
                <a16:creationId xmlns:a16="http://schemas.microsoft.com/office/drawing/2014/main" id="{C9EA6146-6558-44AB-A1A9-4D91BDC16EB6}"/>
              </a:ext>
            </a:extLst>
          </p:cNvPr>
          <p:cNvSpPr/>
          <p:nvPr/>
        </p:nvSpPr>
        <p:spPr>
          <a:xfrm rot="18939703">
            <a:off x="5888252" y="3029353"/>
            <a:ext cx="183990" cy="81988"/>
          </a:xfrm>
          <a:prstGeom prst="rtTriangle">
            <a:avLst/>
          </a:prstGeom>
          <a:solidFill>
            <a:srgbClr val="FFFAD7"/>
          </a:solidFill>
          <a:ln>
            <a:solidFill>
              <a:srgbClr val="FFFA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ый треугольник 280">
            <a:extLst>
              <a:ext uri="{FF2B5EF4-FFF2-40B4-BE49-F238E27FC236}">
                <a16:creationId xmlns:a16="http://schemas.microsoft.com/office/drawing/2014/main" id="{1342FEB5-8336-4C5F-AC8C-7661D124E898}"/>
              </a:ext>
            </a:extLst>
          </p:cNvPr>
          <p:cNvSpPr/>
          <p:nvPr/>
        </p:nvSpPr>
        <p:spPr>
          <a:xfrm rot="8438438">
            <a:off x="6210299" y="3003266"/>
            <a:ext cx="118317" cy="285177"/>
          </a:xfrm>
          <a:prstGeom prst="rtTriangle">
            <a:avLst/>
          </a:prstGeom>
          <a:solidFill>
            <a:srgbClr val="FAE7C6"/>
          </a:solidFill>
          <a:ln>
            <a:solidFill>
              <a:srgbClr val="FAE7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2" name="Прямоугольный треугольник 281">
            <a:extLst>
              <a:ext uri="{FF2B5EF4-FFF2-40B4-BE49-F238E27FC236}">
                <a16:creationId xmlns:a16="http://schemas.microsoft.com/office/drawing/2014/main" id="{7C249071-3313-4759-90AE-98CDCD7E2AFF}"/>
              </a:ext>
            </a:extLst>
          </p:cNvPr>
          <p:cNvSpPr/>
          <p:nvPr/>
        </p:nvSpPr>
        <p:spPr>
          <a:xfrm rot="13916300">
            <a:off x="6061897" y="2934311"/>
            <a:ext cx="104283" cy="112036"/>
          </a:xfrm>
          <a:prstGeom prst="rtTriangle">
            <a:avLst/>
          </a:prstGeom>
          <a:solidFill>
            <a:srgbClr val="FEEBC0"/>
          </a:solidFill>
          <a:ln>
            <a:solidFill>
              <a:srgbClr val="FEE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4" name="Прямоугольный треугольник 283">
            <a:extLst>
              <a:ext uri="{FF2B5EF4-FFF2-40B4-BE49-F238E27FC236}">
                <a16:creationId xmlns:a16="http://schemas.microsoft.com/office/drawing/2014/main" id="{37B2A59E-1B2C-4959-A917-72BF42656DE5}"/>
              </a:ext>
            </a:extLst>
          </p:cNvPr>
          <p:cNvSpPr/>
          <p:nvPr/>
        </p:nvSpPr>
        <p:spPr>
          <a:xfrm rot="12954766">
            <a:off x="6328710" y="3273464"/>
            <a:ext cx="179394" cy="51722"/>
          </a:xfrm>
          <a:prstGeom prst="rtTriangle">
            <a:avLst/>
          </a:prstGeom>
          <a:solidFill>
            <a:srgbClr val="E3B16E"/>
          </a:solidFill>
          <a:ln>
            <a:solidFill>
              <a:srgbClr val="E3B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ый треугольник 284">
            <a:extLst>
              <a:ext uri="{FF2B5EF4-FFF2-40B4-BE49-F238E27FC236}">
                <a16:creationId xmlns:a16="http://schemas.microsoft.com/office/drawing/2014/main" id="{FA548F40-E067-4860-8B47-7DA5FB92C0FC}"/>
              </a:ext>
            </a:extLst>
          </p:cNvPr>
          <p:cNvSpPr/>
          <p:nvPr/>
        </p:nvSpPr>
        <p:spPr>
          <a:xfrm rot="11831625">
            <a:off x="6388796" y="3208466"/>
            <a:ext cx="186738" cy="111411"/>
          </a:xfrm>
          <a:prstGeom prst="rtTriangle">
            <a:avLst/>
          </a:prstGeom>
          <a:solidFill>
            <a:srgbClr val="D57D4C"/>
          </a:solidFill>
          <a:ln>
            <a:solidFill>
              <a:srgbClr val="D57D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Равнобедренный треугольник 285">
            <a:extLst>
              <a:ext uri="{FF2B5EF4-FFF2-40B4-BE49-F238E27FC236}">
                <a16:creationId xmlns:a16="http://schemas.microsoft.com/office/drawing/2014/main" id="{11E57B06-231A-4EF6-BB02-BB5C5537A887}"/>
              </a:ext>
            </a:extLst>
          </p:cNvPr>
          <p:cNvSpPr/>
          <p:nvPr/>
        </p:nvSpPr>
        <p:spPr>
          <a:xfrm rot="7506021">
            <a:off x="6437840" y="3061428"/>
            <a:ext cx="91102" cy="175320"/>
          </a:xfrm>
          <a:prstGeom prst="triangle">
            <a:avLst/>
          </a:prstGeom>
          <a:solidFill>
            <a:srgbClr val="E5B875"/>
          </a:solidFill>
          <a:ln>
            <a:solidFill>
              <a:srgbClr val="E5B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ый треугольник 286">
            <a:extLst>
              <a:ext uri="{FF2B5EF4-FFF2-40B4-BE49-F238E27FC236}">
                <a16:creationId xmlns:a16="http://schemas.microsoft.com/office/drawing/2014/main" id="{1A56E157-1347-4A95-B4B1-34E957F73EC8}"/>
              </a:ext>
            </a:extLst>
          </p:cNvPr>
          <p:cNvSpPr/>
          <p:nvPr/>
        </p:nvSpPr>
        <p:spPr>
          <a:xfrm rot="14978733">
            <a:off x="6523636" y="3103031"/>
            <a:ext cx="139819" cy="52820"/>
          </a:xfrm>
          <a:prstGeom prst="rtTriangle">
            <a:avLst/>
          </a:prstGeom>
          <a:solidFill>
            <a:srgbClr val="A0664D"/>
          </a:solidFill>
          <a:ln>
            <a:solidFill>
              <a:srgbClr val="A06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Прямоугольный треугольник 287">
            <a:extLst>
              <a:ext uri="{FF2B5EF4-FFF2-40B4-BE49-F238E27FC236}">
                <a16:creationId xmlns:a16="http://schemas.microsoft.com/office/drawing/2014/main" id="{ECD15BD9-7237-425C-980D-3407F66F1D3F}"/>
              </a:ext>
            </a:extLst>
          </p:cNvPr>
          <p:cNvSpPr/>
          <p:nvPr/>
        </p:nvSpPr>
        <p:spPr>
          <a:xfrm rot="10357549">
            <a:off x="6414478" y="2929550"/>
            <a:ext cx="132852" cy="249950"/>
          </a:xfrm>
          <a:prstGeom prst="rtTriangle">
            <a:avLst/>
          </a:prstGeom>
          <a:solidFill>
            <a:srgbClr val="F7FDF2"/>
          </a:solidFill>
          <a:ln>
            <a:solidFill>
              <a:srgbClr val="F7F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ый треугольник 288">
            <a:extLst>
              <a:ext uri="{FF2B5EF4-FFF2-40B4-BE49-F238E27FC236}">
                <a16:creationId xmlns:a16="http://schemas.microsoft.com/office/drawing/2014/main" id="{E468791F-825A-4058-A022-6D0EC760F4F7}"/>
              </a:ext>
            </a:extLst>
          </p:cNvPr>
          <p:cNvSpPr/>
          <p:nvPr/>
        </p:nvSpPr>
        <p:spPr>
          <a:xfrm rot="19903366" flipH="1">
            <a:off x="6512058" y="2746903"/>
            <a:ext cx="97606" cy="204152"/>
          </a:xfrm>
          <a:prstGeom prst="rtTriangle">
            <a:avLst/>
          </a:prstGeom>
          <a:solidFill>
            <a:srgbClr val="D4B077"/>
          </a:solidFill>
          <a:ln>
            <a:solidFill>
              <a:srgbClr val="D4B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ый треугольник 289">
            <a:extLst>
              <a:ext uri="{FF2B5EF4-FFF2-40B4-BE49-F238E27FC236}">
                <a16:creationId xmlns:a16="http://schemas.microsoft.com/office/drawing/2014/main" id="{BE6FC246-6395-4F41-A59E-DBBA41A4C43E}"/>
              </a:ext>
            </a:extLst>
          </p:cNvPr>
          <p:cNvSpPr/>
          <p:nvPr/>
        </p:nvSpPr>
        <p:spPr>
          <a:xfrm rot="8329028">
            <a:off x="6300303" y="2697559"/>
            <a:ext cx="130786" cy="259843"/>
          </a:xfrm>
          <a:prstGeom prst="rtTriangle">
            <a:avLst/>
          </a:prstGeom>
          <a:solidFill>
            <a:srgbClr val="FFE0B3"/>
          </a:solidFill>
          <a:ln>
            <a:solidFill>
              <a:srgbClr val="FFE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ый треугольник 290">
            <a:extLst>
              <a:ext uri="{FF2B5EF4-FFF2-40B4-BE49-F238E27FC236}">
                <a16:creationId xmlns:a16="http://schemas.microsoft.com/office/drawing/2014/main" id="{BF3138F3-73C8-47DD-983E-ED4E50A675B2}"/>
              </a:ext>
            </a:extLst>
          </p:cNvPr>
          <p:cNvSpPr/>
          <p:nvPr/>
        </p:nvSpPr>
        <p:spPr>
          <a:xfrm rot="21352232">
            <a:off x="6346752" y="2836302"/>
            <a:ext cx="146395" cy="70630"/>
          </a:xfrm>
          <a:prstGeom prst="rtTriangle">
            <a:avLst/>
          </a:prstGeom>
          <a:solidFill>
            <a:srgbClr val="F1DAB2"/>
          </a:solidFill>
          <a:ln>
            <a:solidFill>
              <a:srgbClr val="F1D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ый треугольник 291">
            <a:extLst>
              <a:ext uri="{FF2B5EF4-FFF2-40B4-BE49-F238E27FC236}">
                <a16:creationId xmlns:a16="http://schemas.microsoft.com/office/drawing/2014/main" id="{724D56E0-66C5-4C83-AA3B-A208E8F51D7C}"/>
              </a:ext>
            </a:extLst>
          </p:cNvPr>
          <p:cNvSpPr/>
          <p:nvPr/>
        </p:nvSpPr>
        <p:spPr>
          <a:xfrm rot="19375707">
            <a:off x="6278454" y="2905123"/>
            <a:ext cx="103826" cy="196361"/>
          </a:xfrm>
          <a:prstGeom prst="rtTriangle">
            <a:avLst/>
          </a:prstGeom>
          <a:solidFill>
            <a:srgbClr val="ED9351"/>
          </a:solidFill>
          <a:ln>
            <a:solidFill>
              <a:srgbClr val="ED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Прямоугольный треугольник 292">
            <a:extLst>
              <a:ext uri="{FF2B5EF4-FFF2-40B4-BE49-F238E27FC236}">
                <a16:creationId xmlns:a16="http://schemas.microsoft.com/office/drawing/2014/main" id="{C5138083-F69F-4CE5-8FA9-E86CAC6F338C}"/>
              </a:ext>
            </a:extLst>
          </p:cNvPr>
          <p:cNvSpPr/>
          <p:nvPr/>
        </p:nvSpPr>
        <p:spPr>
          <a:xfrm rot="19078512" flipH="1" flipV="1">
            <a:off x="6253639" y="2836646"/>
            <a:ext cx="94169" cy="231012"/>
          </a:xfrm>
          <a:prstGeom prst="rtTriangle">
            <a:avLst/>
          </a:prstGeom>
          <a:solidFill>
            <a:srgbClr val="E59456"/>
          </a:solidFill>
          <a:ln>
            <a:solidFill>
              <a:srgbClr val="E594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ый треугольник 293">
            <a:extLst>
              <a:ext uri="{FF2B5EF4-FFF2-40B4-BE49-F238E27FC236}">
                <a16:creationId xmlns:a16="http://schemas.microsoft.com/office/drawing/2014/main" id="{DC118191-1FFE-49E3-9EAB-AF5015B34D57}"/>
              </a:ext>
            </a:extLst>
          </p:cNvPr>
          <p:cNvSpPr/>
          <p:nvPr/>
        </p:nvSpPr>
        <p:spPr>
          <a:xfrm rot="13673449">
            <a:off x="6057103" y="2741760"/>
            <a:ext cx="152374" cy="112322"/>
          </a:xfrm>
          <a:prstGeom prst="rtTriangle">
            <a:avLst/>
          </a:prstGeom>
          <a:solidFill>
            <a:srgbClr val="DB8957"/>
          </a:solidFill>
          <a:ln>
            <a:solidFill>
              <a:srgbClr val="DB89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" name="Прямоугольный треугольник 307">
            <a:extLst>
              <a:ext uri="{FF2B5EF4-FFF2-40B4-BE49-F238E27FC236}">
                <a16:creationId xmlns:a16="http://schemas.microsoft.com/office/drawing/2014/main" id="{C2D60D29-28D9-4292-A20F-B39079A34F1E}"/>
              </a:ext>
            </a:extLst>
          </p:cNvPr>
          <p:cNvSpPr/>
          <p:nvPr/>
        </p:nvSpPr>
        <p:spPr>
          <a:xfrm rot="21203407" flipH="1">
            <a:off x="5994255" y="2627794"/>
            <a:ext cx="105505" cy="187270"/>
          </a:xfrm>
          <a:prstGeom prst="rtTriangle">
            <a:avLst/>
          </a:prstGeom>
          <a:solidFill>
            <a:srgbClr val="FFECB3"/>
          </a:solidFill>
          <a:ln>
            <a:solidFill>
              <a:srgbClr val="FFE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Равнобедренный треугольник 308">
            <a:extLst>
              <a:ext uri="{FF2B5EF4-FFF2-40B4-BE49-F238E27FC236}">
                <a16:creationId xmlns:a16="http://schemas.microsoft.com/office/drawing/2014/main" id="{D0E51631-6BFF-4F9B-99AD-92833427AED2}"/>
              </a:ext>
            </a:extLst>
          </p:cNvPr>
          <p:cNvSpPr/>
          <p:nvPr/>
        </p:nvSpPr>
        <p:spPr>
          <a:xfrm rot="19171584">
            <a:off x="6143856" y="2591414"/>
            <a:ext cx="118805" cy="142941"/>
          </a:xfrm>
          <a:prstGeom prst="triangle">
            <a:avLst/>
          </a:prstGeom>
          <a:solidFill>
            <a:srgbClr val="D59158"/>
          </a:solidFill>
          <a:ln>
            <a:solidFill>
              <a:srgbClr val="D591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ый треугольник 309">
            <a:extLst>
              <a:ext uri="{FF2B5EF4-FFF2-40B4-BE49-F238E27FC236}">
                <a16:creationId xmlns:a16="http://schemas.microsoft.com/office/drawing/2014/main" id="{C01FB570-AA06-4493-A5C0-9234C72D3950}"/>
              </a:ext>
            </a:extLst>
          </p:cNvPr>
          <p:cNvSpPr/>
          <p:nvPr/>
        </p:nvSpPr>
        <p:spPr>
          <a:xfrm rot="10133961">
            <a:off x="6376436" y="2681409"/>
            <a:ext cx="139153" cy="208448"/>
          </a:xfrm>
          <a:prstGeom prst="rtTriangle">
            <a:avLst/>
          </a:prstGeom>
          <a:solidFill>
            <a:srgbClr val="C68855"/>
          </a:solidFill>
          <a:ln>
            <a:solidFill>
              <a:srgbClr val="C6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>
            <a:extLst>
              <a:ext uri="{FF2B5EF4-FFF2-40B4-BE49-F238E27FC236}">
                <a16:creationId xmlns:a16="http://schemas.microsoft.com/office/drawing/2014/main" id="{BFE22E6F-1F91-439C-8D90-83DA8AA03868}"/>
              </a:ext>
            </a:extLst>
          </p:cNvPr>
          <p:cNvSpPr/>
          <p:nvPr/>
        </p:nvSpPr>
        <p:spPr>
          <a:xfrm rot="1405909">
            <a:off x="6531949" y="2463048"/>
            <a:ext cx="63585" cy="204930"/>
          </a:xfrm>
          <a:prstGeom prst="rect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ый треугольник 311">
            <a:extLst>
              <a:ext uri="{FF2B5EF4-FFF2-40B4-BE49-F238E27FC236}">
                <a16:creationId xmlns:a16="http://schemas.microsoft.com/office/drawing/2014/main" id="{308621E2-06D9-4A0F-90A8-AC9DE705ED2E}"/>
              </a:ext>
            </a:extLst>
          </p:cNvPr>
          <p:cNvSpPr/>
          <p:nvPr/>
        </p:nvSpPr>
        <p:spPr>
          <a:xfrm>
            <a:off x="6654065" y="2492079"/>
            <a:ext cx="94141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3" name="Прямоугольный треугольник 312">
            <a:extLst>
              <a:ext uri="{FF2B5EF4-FFF2-40B4-BE49-F238E27FC236}">
                <a16:creationId xmlns:a16="http://schemas.microsoft.com/office/drawing/2014/main" id="{819A0446-C3CC-4AA6-B8BE-095B392B4CE9}"/>
              </a:ext>
            </a:extLst>
          </p:cNvPr>
          <p:cNvSpPr/>
          <p:nvPr/>
        </p:nvSpPr>
        <p:spPr>
          <a:xfrm rot="18107815">
            <a:off x="6730710" y="2442951"/>
            <a:ext cx="101055" cy="53988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ый треугольник 313">
            <a:extLst>
              <a:ext uri="{FF2B5EF4-FFF2-40B4-BE49-F238E27FC236}">
                <a16:creationId xmlns:a16="http://schemas.microsoft.com/office/drawing/2014/main" id="{A62ACFB1-A6F0-4C33-9342-930F41B5BBD2}"/>
              </a:ext>
            </a:extLst>
          </p:cNvPr>
          <p:cNvSpPr/>
          <p:nvPr/>
        </p:nvSpPr>
        <p:spPr>
          <a:xfrm>
            <a:off x="6776109" y="2342489"/>
            <a:ext cx="189648" cy="63336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ый треугольник 314">
            <a:extLst>
              <a:ext uri="{FF2B5EF4-FFF2-40B4-BE49-F238E27FC236}">
                <a16:creationId xmlns:a16="http://schemas.microsoft.com/office/drawing/2014/main" id="{6FA1F1A8-4DF0-47DD-A0DF-546D4716AADB}"/>
              </a:ext>
            </a:extLst>
          </p:cNvPr>
          <p:cNvSpPr/>
          <p:nvPr/>
        </p:nvSpPr>
        <p:spPr>
          <a:xfrm rot="9590041">
            <a:off x="6651638" y="2342957"/>
            <a:ext cx="101742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ый треугольник 315">
            <a:extLst>
              <a:ext uri="{FF2B5EF4-FFF2-40B4-BE49-F238E27FC236}">
                <a16:creationId xmlns:a16="http://schemas.microsoft.com/office/drawing/2014/main" id="{87666DB0-759B-465E-873C-497E58F71D46}"/>
              </a:ext>
            </a:extLst>
          </p:cNvPr>
          <p:cNvSpPr/>
          <p:nvPr/>
        </p:nvSpPr>
        <p:spPr>
          <a:xfrm rot="2670490">
            <a:off x="6567933" y="2387002"/>
            <a:ext cx="48453" cy="4964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Равнобедренный треугольник 316">
            <a:extLst>
              <a:ext uri="{FF2B5EF4-FFF2-40B4-BE49-F238E27FC236}">
                <a16:creationId xmlns:a16="http://schemas.microsoft.com/office/drawing/2014/main" id="{04BF42C5-62DE-4E08-98B3-1442D2DBB49F}"/>
              </a:ext>
            </a:extLst>
          </p:cNvPr>
          <p:cNvSpPr/>
          <p:nvPr/>
        </p:nvSpPr>
        <p:spPr>
          <a:xfrm rot="11202188">
            <a:off x="6675233" y="2387034"/>
            <a:ext cx="45719" cy="45719"/>
          </a:xfrm>
          <a:prstGeom prst="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ый треугольник 317">
            <a:extLst>
              <a:ext uri="{FF2B5EF4-FFF2-40B4-BE49-F238E27FC236}">
                <a16:creationId xmlns:a16="http://schemas.microsoft.com/office/drawing/2014/main" id="{342F672F-30DF-4F10-AE4E-26DB484D7117}"/>
              </a:ext>
            </a:extLst>
          </p:cNvPr>
          <p:cNvSpPr/>
          <p:nvPr/>
        </p:nvSpPr>
        <p:spPr>
          <a:xfrm rot="4402474">
            <a:off x="6615306" y="2393496"/>
            <a:ext cx="45719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ый треугольник 318">
            <a:extLst>
              <a:ext uri="{FF2B5EF4-FFF2-40B4-BE49-F238E27FC236}">
                <a16:creationId xmlns:a16="http://schemas.microsoft.com/office/drawing/2014/main" id="{AC9BB937-334E-4801-806C-69EC63512CBE}"/>
              </a:ext>
            </a:extLst>
          </p:cNvPr>
          <p:cNvSpPr/>
          <p:nvPr/>
        </p:nvSpPr>
        <p:spPr>
          <a:xfrm rot="14692205">
            <a:off x="6713694" y="2411117"/>
            <a:ext cx="47224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Равнобедренный треугольник 319">
            <a:extLst>
              <a:ext uri="{FF2B5EF4-FFF2-40B4-BE49-F238E27FC236}">
                <a16:creationId xmlns:a16="http://schemas.microsoft.com/office/drawing/2014/main" id="{51795F97-292A-4D24-BA76-84E82566B877}"/>
              </a:ext>
            </a:extLst>
          </p:cNvPr>
          <p:cNvSpPr/>
          <p:nvPr/>
        </p:nvSpPr>
        <p:spPr>
          <a:xfrm rot="1620001">
            <a:off x="6639134" y="2434282"/>
            <a:ext cx="67170" cy="45719"/>
          </a:xfrm>
          <a:prstGeom prst="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ый треугольник 320">
            <a:extLst>
              <a:ext uri="{FF2B5EF4-FFF2-40B4-BE49-F238E27FC236}">
                <a16:creationId xmlns:a16="http://schemas.microsoft.com/office/drawing/2014/main" id="{5C482C2C-1975-4B0B-8448-BC45A05D94D8}"/>
              </a:ext>
            </a:extLst>
          </p:cNvPr>
          <p:cNvSpPr/>
          <p:nvPr/>
        </p:nvSpPr>
        <p:spPr>
          <a:xfrm rot="1702548">
            <a:off x="6595435" y="2588769"/>
            <a:ext cx="70997" cy="145816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ый треугольник 321">
            <a:extLst>
              <a:ext uri="{FF2B5EF4-FFF2-40B4-BE49-F238E27FC236}">
                <a16:creationId xmlns:a16="http://schemas.microsoft.com/office/drawing/2014/main" id="{F3244F6E-EBD9-48D1-95F3-57456BA8F9F5}"/>
              </a:ext>
            </a:extLst>
          </p:cNvPr>
          <p:cNvSpPr/>
          <p:nvPr/>
        </p:nvSpPr>
        <p:spPr>
          <a:xfrm rot="20023119">
            <a:off x="6653024" y="2537802"/>
            <a:ext cx="110126" cy="48572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Прямоугольный треугольник 322">
            <a:extLst>
              <a:ext uri="{FF2B5EF4-FFF2-40B4-BE49-F238E27FC236}">
                <a16:creationId xmlns:a16="http://schemas.microsoft.com/office/drawing/2014/main" id="{32A7DB74-AABE-453B-BC27-B8B6A843AB6F}"/>
              </a:ext>
            </a:extLst>
          </p:cNvPr>
          <p:cNvSpPr/>
          <p:nvPr/>
        </p:nvSpPr>
        <p:spPr>
          <a:xfrm rot="7854620">
            <a:off x="6808793" y="2475489"/>
            <a:ext cx="103402" cy="76457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ый треугольник 323">
            <a:extLst>
              <a:ext uri="{FF2B5EF4-FFF2-40B4-BE49-F238E27FC236}">
                <a16:creationId xmlns:a16="http://schemas.microsoft.com/office/drawing/2014/main" id="{E86CCD76-C743-4D1B-A800-B7EBA4BA7903}"/>
              </a:ext>
            </a:extLst>
          </p:cNvPr>
          <p:cNvSpPr/>
          <p:nvPr/>
        </p:nvSpPr>
        <p:spPr>
          <a:xfrm rot="18854416">
            <a:off x="6772863" y="2534030"/>
            <a:ext cx="93626" cy="45719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ый треугольник 324">
            <a:extLst>
              <a:ext uri="{FF2B5EF4-FFF2-40B4-BE49-F238E27FC236}">
                <a16:creationId xmlns:a16="http://schemas.microsoft.com/office/drawing/2014/main" id="{9A9F8CA5-17E2-4F4C-A2AE-D8E00E976B33}"/>
              </a:ext>
            </a:extLst>
          </p:cNvPr>
          <p:cNvSpPr/>
          <p:nvPr/>
        </p:nvSpPr>
        <p:spPr>
          <a:xfrm rot="20915269" flipH="1">
            <a:off x="6335419" y="2514754"/>
            <a:ext cx="106944" cy="146891"/>
          </a:xfrm>
          <a:prstGeom prst="rtTriangle">
            <a:avLst/>
          </a:prstGeom>
          <a:solidFill>
            <a:srgbClr val="C6713F"/>
          </a:solidFill>
          <a:ln>
            <a:solidFill>
              <a:srgbClr val="C67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ый треугольник 325">
            <a:extLst>
              <a:ext uri="{FF2B5EF4-FFF2-40B4-BE49-F238E27FC236}">
                <a16:creationId xmlns:a16="http://schemas.microsoft.com/office/drawing/2014/main" id="{F2046CBA-3E89-4947-90C0-E94F77365F6C}"/>
              </a:ext>
            </a:extLst>
          </p:cNvPr>
          <p:cNvSpPr/>
          <p:nvPr/>
        </p:nvSpPr>
        <p:spPr>
          <a:xfrm rot="4370694">
            <a:off x="6437656" y="2463866"/>
            <a:ext cx="146492" cy="96414"/>
          </a:xfrm>
          <a:prstGeom prst="rtTriangle">
            <a:avLst/>
          </a:prstGeom>
          <a:solidFill>
            <a:srgbClr val="D5CEC8"/>
          </a:solidFill>
          <a:ln>
            <a:solidFill>
              <a:srgbClr val="D5CE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ый треугольник 326">
            <a:extLst>
              <a:ext uri="{FF2B5EF4-FFF2-40B4-BE49-F238E27FC236}">
                <a16:creationId xmlns:a16="http://schemas.microsoft.com/office/drawing/2014/main" id="{DCDCFA37-FC70-4B9E-B907-87855F384E52}"/>
              </a:ext>
            </a:extLst>
          </p:cNvPr>
          <p:cNvSpPr/>
          <p:nvPr/>
        </p:nvSpPr>
        <p:spPr>
          <a:xfrm rot="8160534">
            <a:off x="6614931" y="2295150"/>
            <a:ext cx="106721" cy="59617"/>
          </a:xfrm>
          <a:prstGeom prst="rtTriangle">
            <a:avLst/>
          </a:prstGeom>
          <a:solidFill>
            <a:srgbClr val="FFFFF6"/>
          </a:solidFill>
          <a:ln>
            <a:solidFill>
              <a:srgbClr val="FFF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Равнобедренный треугольник 327">
            <a:extLst>
              <a:ext uri="{FF2B5EF4-FFF2-40B4-BE49-F238E27FC236}">
                <a16:creationId xmlns:a16="http://schemas.microsoft.com/office/drawing/2014/main" id="{C5F21D6A-74CA-4538-858B-02AC195868CE}"/>
              </a:ext>
            </a:extLst>
          </p:cNvPr>
          <p:cNvSpPr/>
          <p:nvPr/>
        </p:nvSpPr>
        <p:spPr>
          <a:xfrm rot="17378111">
            <a:off x="6899762" y="2411918"/>
            <a:ext cx="66311" cy="77991"/>
          </a:xfrm>
          <a:prstGeom prst="triangle">
            <a:avLst/>
          </a:prstGeom>
          <a:solidFill>
            <a:srgbClr val="C96E57"/>
          </a:solidFill>
          <a:ln>
            <a:solidFill>
              <a:srgbClr val="C96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ый треугольник 328">
            <a:extLst>
              <a:ext uri="{FF2B5EF4-FFF2-40B4-BE49-F238E27FC236}">
                <a16:creationId xmlns:a16="http://schemas.microsoft.com/office/drawing/2014/main" id="{894FC3B8-30FD-44FD-B324-0A16AD35EBEC}"/>
              </a:ext>
            </a:extLst>
          </p:cNvPr>
          <p:cNvSpPr/>
          <p:nvPr/>
        </p:nvSpPr>
        <p:spPr>
          <a:xfrm rot="1682290">
            <a:off x="6681261" y="2743473"/>
            <a:ext cx="178259" cy="111061"/>
          </a:xfrm>
          <a:prstGeom prst="rtTriangle">
            <a:avLst/>
          </a:prstGeom>
          <a:solidFill>
            <a:srgbClr val="D29B66"/>
          </a:solidFill>
          <a:ln>
            <a:solidFill>
              <a:srgbClr val="D29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ый треугольник 329">
            <a:extLst>
              <a:ext uri="{FF2B5EF4-FFF2-40B4-BE49-F238E27FC236}">
                <a16:creationId xmlns:a16="http://schemas.microsoft.com/office/drawing/2014/main" id="{2DD5DCFB-80A6-456A-AB8A-92C7F1200BF8}"/>
              </a:ext>
            </a:extLst>
          </p:cNvPr>
          <p:cNvSpPr/>
          <p:nvPr/>
        </p:nvSpPr>
        <p:spPr>
          <a:xfrm rot="12917491">
            <a:off x="6632166" y="2661894"/>
            <a:ext cx="57159" cy="70572"/>
          </a:xfrm>
          <a:prstGeom prst="rtTriangle">
            <a:avLst/>
          </a:prstGeom>
          <a:solidFill>
            <a:srgbClr val="E29369"/>
          </a:solidFill>
          <a:ln>
            <a:solidFill>
              <a:srgbClr val="E29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ый треугольник 330">
            <a:extLst>
              <a:ext uri="{FF2B5EF4-FFF2-40B4-BE49-F238E27FC236}">
                <a16:creationId xmlns:a16="http://schemas.microsoft.com/office/drawing/2014/main" id="{86EA35E2-BB76-4781-800B-BC44B16224C9}"/>
              </a:ext>
            </a:extLst>
          </p:cNvPr>
          <p:cNvSpPr/>
          <p:nvPr/>
        </p:nvSpPr>
        <p:spPr>
          <a:xfrm rot="10271474">
            <a:off x="6722626" y="2624763"/>
            <a:ext cx="128878" cy="272643"/>
          </a:xfrm>
          <a:prstGeom prst="rtTriangle">
            <a:avLst/>
          </a:prstGeom>
          <a:solidFill>
            <a:srgbClr val="7E1E21"/>
          </a:solidFill>
          <a:ln>
            <a:solidFill>
              <a:srgbClr val="7E1E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Равнобедренный треугольник 331">
            <a:extLst>
              <a:ext uri="{FF2B5EF4-FFF2-40B4-BE49-F238E27FC236}">
                <a16:creationId xmlns:a16="http://schemas.microsoft.com/office/drawing/2014/main" id="{0A2A2569-9636-4789-9728-5FD1773190C8}"/>
              </a:ext>
            </a:extLst>
          </p:cNvPr>
          <p:cNvSpPr/>
          <p:nvPr/>
        </p:nvSpPr>
        <p:spPr>
          <a:xfrm rot="18866723">
            <a:off x="6716610" y="2844680"/>
            <a:ext cx="71865" cy="120409"/>
          </a:xfrm>
          <a:prstGeom prst="triangle">
            <a:avLst/>
          </a:prstGeom>
          <a:solidFill>
            <a:srgbClr val="E3956B"/>
          </a:solidFill>
          <a:ln>
            <a:solidFill>
              <a:srgbClr val="E395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ый треугольник 332">
            <a:extLst>
              <a:ext uri="{FF2B5EF4-FFF2-40B4-BE49-F238E27FC236}">
                <a16:creationId xmlns:a16="http://schemas.microsoft.com/office/drawing/2014/main" id="{4F684960-6738-4284-B095-62568A2C41A2}"/>
              </a:ext>
            </a:extLst>
          </p:cNvPr>
          <p:cNvSpPr/>
          <p:nvPr/>
        </p:nvSpPr>
        <p:spPr>
          <a:xfrm rot="3081824">
            <a:off x="6856505" y="2858111"/>
            <a:ext cx="119561" cy="250211"/>
          </a:xfrm>
          <a:prstGeom prst="rtTriangle">
            <a:avLst/>
          </a:prstGeom>
          <a:solidFill>
            <a:srgbClr val="CC7B54"/>
          </a:solidFill>
          <a:ln>
            <a:solidFill>
              <a:srgbClr val="CC7B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ый треугольник 333">
            <a:extLst>
              <a:ext uri="{FF2B5EF4-FFF2-40B4-BE49-F238E27FC236}">
                <a16:creationId xmlns:a16="http://schemas.microsoft.com/office/drawing/2014/main" id="{DA0C32C6-8B3E-46E9-8874-B93CF3B7A721}"/>
              </a:ext>
            </a:extLst>
          </p:cNvPr>
          <p:cNvSpPr/>
          <p:nvPr/>
        </p:nvSpPr>
        <p:spPr>
          <a:xfrm rot="14110743">
            <a:off x="6871283" y="2928209"/>
            <a:ext cx="106816" cy="209526"/>
          </a:xfrm>
          <a:prstGeom prst="rtTriangle">
            <a:avLst/>
          </a:prstGeom>
          <a:solidFill>
            <a:srgbClr val="C66B58"/>
          </a:solidFill>
          <a:ln>
            <a:solidFill>
              <a:srgbClr val="C66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ый треугольник 334">
            <a:extLst>
              <a:ext uri="{FF2B5EF4-FFF2-40B4-BE49-F238E27FC236}">
                <a16:creationId xmlns:a16="http://schemas.microsoft.com/office/drawing/2014/main" id="{9A88EFB3-7743-4BF3-BF68-60105AA62465}"/>
              </a:ext>
            </a:extLst>
          </p:cNvPr>
          <p:cNvSpPr/>
          <p:nvPr/>
        </p:nvSpPr>
        <p:spPr>
          <a:xfrm rot="17820400">
            <a:off x="6873702" y="3060363"/>
            <a:ext cx="173139" cy="89438"/>
          </a:xfrm>
          <a:prstGeom prst="rtTriangle">
            <a:avLst/>
          </a:prstGeom>
          <a:solidFill>
            <a:srgbClr val="B14B3D"/>
          </a:solidFill>
          <a:ln>
            <a:solidFill>
              <a:srgbClr val="B14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ый треугольник 335">
            <a:extLst>
              <a:ext uri="{FF2B5EF4-FFF2-40B4-BE49-F238E27FC236}">
                <a16:creationId xmlns:a16="http://schemas.microsoft.com/office/drawing/2014/main" id="{27FF293A-11A7-4581-B065-3557AE4793EC}"/>
              </a:ext>
            </a:extLst>
          </p:cNvPr>
          <p:cNvSpPr/>
          <p:nvPr/>
        </p:nvSpPr>
        <p:spPr>
          <a:xfrm rot="1380050">
            <a:off x="7065651" y="3045573"/>
            <a:ext cx="126826" cy="124095"/>
          </a:xfrm>
          <a:prstGeom prst="rtTriangle">
            <a:avLst/>
          </a:prstGeom>
          <a:solidFill>
            <a:srgbClr val="BF5754"/>
          </a:solidFill>
          <a:ln>
            <a:solidFill>
              <a:srgbClr val="BF57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ый треугольник 336">
            <a:extLst>
              <a:ext uri="{FF2B5EF4-FFF2-40B4-BE49-F238E27FC236}">
                <a16:creationId xmlns:a16="http://schemas.microsoft.com/office/drawing/2014/main" id="{41D32001-8CF6-4F46-9210-804828F7BFE0}"/>
              </a:ext>
            </a:extLst>
          </p:cNvPr>
          <p:cNvSpPr/>
          <p:nvPr/>
        </p:nvSpPr>
        <p:spPr>
          <a:xfrm rot="13388403">
            <a:off x="7026438" y="2984109"/>
            <a:ext cx="239388" cy="135141"/>
          </a:xfrm>
          <a:prstGeom prst="rtTriangle">
            <a:avLst/>
          </a:prstGeom>
          <a:solidFill>
            <a:srgbClr val="C8583C"/>
          </a:solidFill>
          <a:ln>
            <a:solidFill>
              <a:srgbClr val="C85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ый треугольник 337">
            <a:extLst>
              <a:ext uri="{FF2B5EF4-FFF2-40B4-BE49-F238E27FC236}">
                <a16:creationId xmlns:a16="http://schemas.microsoft.com/office/drawing/2014/main" id="{AF45366C-7DD2-4FA9-9F00-FB5222E4B318}"/>
              </a:ext>
            </a:extLst>
          </p:cNvPr>
          <p:cNvSpPr/>
          <p:nvPr/>
        </p:nvSpPr>
        <p:spPr>
          <a:xfrm rot="18993107" flipV="1">
            <a:off x="7170255" y="2807764"/>
            <a:ext cx="106079" cy="221374"/>
          </a:xfrm>
          <a:prstGeom prst="rtTriangle">
            <a:avLst/>
          </a:prstGeom>
          <a:solidFill>
            <a:srgbClr val="CE7E59"/>
          </a:solidFill>
          <a:ln>
            <a:solidFill>
              <a:srgbClr val="CE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ый треугольник 338">
            <a:extLst>
              <a:ext uri="{FF2B5EF4-FFF2-40B4-BE49-F238E27FC236}">
                <a16:creationId xmlns:a16="http://schemas.microsoft.com/office/drawing/2014/main" id="{BB154800-87B5-4337-924C-FF58779FE7B1}"/>
              </a:ext>
            </a:extLst>
          </p:cNvPr>
          <p:cNvSpPr/>
          <p:nvPr/>
        </p:nvSpPr>
        <p:spPr>
          <a:xfrm rot="3000449">
            <a:off x="7028725" y="2835478"/>
            <a:ext cx="98802" cy="142391"/>
          </a:xfrm>
          <a:prstGeom prst="rtTriangle">
            <a:avLst/>
          </a:prstGeom>
          <a:solidFill>
            <a:srgbClr val="EBAD81"/>
          </a:solidFill>
          <a:ln>
            <a:solidFill>
              <a:srgbClr val="EB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ый треугольник 339">
            <a:extLst>
              <a:ext uri="{FF2B5EF4-FFF2-40B4-BE49-F238E27FC236}">
                <a16:creationId xmlns:a16="http://schemas.microsoft.com/office/drawing/2014/main" id="{725A427F-F531-48BD-B1C1-EC4538B75909}"/>
              </a:ext>
            </a:extLst>
          </p:cNvPr>
          <p:cNvSpPr/>
          <p:nvPr/>
        </p:nvSpPr>
        <p:spPr>
          <a:xfrm rot="16434689">
            <a:off x="7023250" y="2668935"/>
            <a:ext cx="118409" cy="150158"/>
          </a:xfrm>
          <a:prstGeom prst="rtTriangle">
            <a:avLst/>
          </a:prstGeom>
          <a:solidFill>
            <a:srgbClr val="FFE1A4"/>
          </a:solidFill>
          <a:ln>
            <a:solidFill>
              <a:srgbClr val="FFE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ый треугольник 340">
            <a:extLst>
              <a:ext uri="{FF2B5EF4-FFF2-40B4-BE49-F238E27FC236}">
                <a16:creationId xmlns:a16="http://schemas.microsoft.com/office/drawing/2014/main" id="{83C33192-7464-4C25-B2BA-FAD3FDA89EDE}"/>
              </a:ext>
            </a:extLst>
          </p:cNvPr>
          <p:cNvSpPr/>
          <p:nvPr/>
        </p:nvSpPr>
        <p:spPr>
          <a:xfrm rot="10644412">
            <a:off x="6869592" y="2629290"/>
            <a:ext cx="120699" cy="123044"/>
          </a:xfrm>
          <a:prstGeom prst="rtTriangle">
            <a:avLst/>
          </a:prstGeom>
          <a:solidFill>
            <a:srgbClr val="EEA06B"/>
          </a:solidFill>
          <a:ln>
            <a:solidFill>
              <a:srgbClr val="EE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ый треугольник 341">
            <a:extLst>
              <a:ext uri="{FF2B5EF4-FFF2-40B4-BE49-F238E27FC236}">
                <a16:creationId xmlns:a16="http://schemas.microsoft.com/office/drawing/2014/main" id="{D5882E42-556B-4942-8AC9-FF5F0C74091D}"/>
              </a:ext>
            </a:extLst>
          </p:cNvPr>
          <p:cNvSpPr/>
          <p:nvPr/>
        </p:nvSpPr>
        <p:spPr>
          <a:xfrm rot="12552159">
            <a:off x="6822879" y="2722975"/>
            <a:ext cx="127686" cy="150936"/>
          </a:xfrm>
          <a:prstGeom prst="rtTriangle">
            <a:avLst/>
          </a:prstGeom>
          <a:solidFill>
            <a:srgbClr val="BA6544"/>
          </a:solidFill>
          <a:ln>
            <a:solidFill>
              <a:srgbClr val="BA6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ый треугольник 342">
            <a:extLst>
              <a:ext uri="{FF2B5EF4-FFF2-40B4-BE49-F238E27FC236}">
                <a16:creationId xmlns:a16="http://schemas.microsoft.com/office/drawing/2014/main" id="{DC0680C0-D1B2-4BBE-AACE-5B9CDA6AD109}"/>
              </a:ext>
            </a:extLst>
          </p:cNvPr>
          <p:cNvSpPr/>
          <p:nvPr/>
        </p:nvSpPr>
        <p:spPr>
          <a:xfrm rot="8557247">
            <a:off x="6875006" y="2552269"/>
            <a:ext cx="112884" cy="88709"/>
          </a:xfrm>
          <a:prstGeom prst="rtTriangle">
            <a:avLst/>
          </a:prstGeom>
          <a:solidFill>
            <a:srgbClr val="C05335"/>
          </a:solidFill>
          <a:ln>
            <a:solidFill>
              <a:srgbClr val="C05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ый треугольник 343">
            <a:extLst>
              <a:ext uri="{FF2B5EF4-FFF2-40B4-BE49-F238E27FC236}">
                <a16:creationId xmlns:a16="http://schemas.microsoft.com/office/drawing/2014/main" id="{E0BE8AD7-4592-4615-87D3-1B8442B8C0D3}"/>
              </a:ext>
            </a:extLst>
          </p:cNvPr>
          <p:cNvSpPr/>
          <p:nvPr/>
        </p:nvSpPr>
        <p:spPr>
          <a:xfrm rot="6563215">
            <a:off x="7027508" y="2657170"/>
            <a:ext cx="100910" cy="85778"/>
          </a:xfrm>
          <a:prstGeom prst="rtTriangle">
            <a:avLst/>
          </a:prstGeom>
          <a:solidFill>
            <a:srgbClr val="F0E399"/>
          </a:solidFill>
          <a:ln>
            <a:solidFill>
              <a:srgbClr val="F0E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ый треугольник 344">
            <a:extLst>
              <a:ext uri="{FF2B5EF4-FFF2-40B4-BE49-F238E27FC236}">
                <a16:creationId xmlns:a16="http://schemas.microsoft.com/office/drawing/2014/main" id="{ACDBFA1D-6969-470E-A30A-9981E6438D78}"/>
              </a:ext>
            </a:extLst>
          </p:cNvPr>
          <p:cNvSpPr/>
          <p:nvPr/>
        </p:nvSpPr>
        <p:spPr>
          <a:xfrm rot="16935847">
            <a:off x="7061410" y="2523025"/>
            <a:ext cx="112981" cy="95852"/>
          </a:xfrm>
          <a:prstGeom prst="rtTriangle">
            <a:avLst/>
          </a:prstGeom>
          <a:solidFill>
            <a:srgbClr val="CC835C"/>
          </a:solidFill>
          <a:ln>
            <a:solidFill>
              <a:srgbClr val="CC8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Равнобедренный треугольник 345">
            <a:extLst>
              <a:ext uri="{FF2B5EF4-FFF2-40B4-BE49-F238E27FC236}">
                <a16:creationId xmlns:a16="http://schemas.microsoft.com/office/drawing/2014/main" id="{7CE9B640-7EE4-4AD0-8F14-8B12A2F98D1E}"/>
              </a:ext>
            </a:extLst>
          </p:cNvPr>
          <p:cNvSpPr/>
          <p:nvPr/>
        </p:nvSpPr>
        <p:spPr>
          <a:xfrm rot="5148011">
            <a:off x="7019833" y="2435535"/>
            <a:ext cx="161738" cy="126379"/>
          </a:xfrm>
          <a:prstGeom prst="triangle">
            <a:avLst/>
          </a:prstGeom>
          <a:solidFill>
            <a:srgbClr val="DF916C"/>
          </a:solidFill>
          <a:ln>
            <a:solidFill>
              <a:srgbClr val="DF9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ый треугольник 346">
            <a:extLst>
              <a:ext uri="{FF2B5EF4-FFF2-40B4-BE49-F238E27FC236}">
                <a16:creationId xmlns:a16="http://schemas.microsoft.com/office/drawing/2014/main" id="{C7E6877A-7468-43A7-98B5-EC56D6993CBD}"/>
              </a:ext>
            </a:extLst>
          </p:cNvPr>
          <p:cNvSpPr/>
          <p:nvPr/>
        </p:nvSpPr>
        <p:spPr>
          <a:xfrm rot="10800000">
            <a:off x="6963501" y="2496279"/>
            <a:ext cx="45719" cy="61057"/>
          </a:xfrm>
          <a:prstGeom prst="rtTriangle">
            <a:avLst/>
          </a:prstGeom>
          <a:solidFill>
            <a:srgbClr val="D5634D"/>
          </a:solidFill>
          <a:ln>
            <a:solidFill>
              <a:srgbClr val="D563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ый треугольник 347">
            <a:extLst>
              <a:ext uri="{FF2B5EF4-FFF2-40B4-BE49-F238E27FC236}">
                <a16:creationId xmlns:a16="http://schemas.microsoft.com/office/drawing/2014/main" id="{ACEA6458-98D9-4D40-9C88-E20E4A38A8E5}"/>
              </a:ext>
            </a:extLst>
          </p:cNvPr>
          <p:cNvSpPr/>
          <p:nvPr/>
        </p:nvSpPr>
        <p:spPr>
          <a:xfrm rot="17575775">
            <a:off x="6184220" y="2449555"/>
            <a:ext cx="177758" cy="162960"/>
          </a:xfrm>
          <a:prstGeom prst="rtTriangle">
            <a:avLst/>
          </a:prstGeom>
          <a:solidFill>
            <a:srgbClr val="DAAA80"/>
          </a:solidFill>
          <a:ln>
            <a:solidFill>
              <a:srgbClr val="DA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ый треугольник 368">
            <a:extLst>
              <a:ext uri="{FF2B5EF4-FFF2-40B4-BE49-F238E27FC236}">
                <a16:creationId xmlns:a16="http://schemas.microsoft.com/office/drawing/2014/main" id="{6CC67113-BE55-4ACA-850D-2E988419C6EE}"/>
              </a:ext>
            </a:extLst>
          </p:cNvPr>
          <p:cNvSpPr/>
          <p:nvPr/>
        </p:nvSpPr>
        <p:spPr>
          <a:xfrm rot="1864494">
            <a:off x="7078294" y="2228406"/>
            <a:ext cx="134880" cy="212801"/>
          </a:xfrm>
          <a:prstGeom prst="rtTriangle">
            <a:avLst/>
          </a:prstGeom>
          <a:solidFill>
            <a:srgbClr val="CD8559"/>
          </a:solidFill>
          <a:ln>
            <a:solidFill>
              <a:srgbClr val="CD8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ый треугольник 369">
            <a:extLst>
              <a:ext uri="{FF2B5EF4-FFF2-40B4-BE49-F238E27FC236}">
                <a16:creationId xmlns:a16="http://schemas.microsoft.com/office/drawing/2014/main" id="{90C47F44-7904-42DB-8DB3-D378DD1565D5}"/>
              </a:ext>
            </a:extLst>
          </p:cNvPr>
          <p:cNvSpPr/>
          <p:nvPr/>
        </p:nvSpPr>
        <p:spPr>
          <a:xfrm rot="5148957">
            <a:off x="6965700" y="2185019"/>
            <a:ext cx="202241" cy="157103"/>
          </a:xfrm>
          <a:prstGeom prst="rtTriangle">
            <a:avLst/>
          </a:prstGeom>
          <a:solidFill>
            <a:srgbClr val="DFA074"/>
          </a:solidFill>
          <a:ln>
            <a:solidFill>
              <a:srgbClr val="DF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ый треугольник 370">
            <a:extLst>
              <a:ext uri="{FF2B5EF4-FFF2-40B4-BE49-F238E27FC236}">
                <a16:creationId xmlns:a16="http://schemas.microsoft.com/office/drawing/2014/main" id="{F722846D-816B-438A-9F44-EE5745BB597A}"/>
              </a:ext>
            </a:extLst>
          </p:cNvPr>
          <p:cNvSpPr/>
          <p:nvPr/>
        </p:nvSpPr>
        <p:spPr>
          <a:xfrm rot="1817206">
            <a:off x="6912796" y="2259852"/>
            <a:ext cx="91407" cy="113864"/>
          </a:xfrm>
          <a:prstGeom prst="rtTriangle">
            <a:avLst/>
          </a:prstGeom>
          <a:solidFill>
            <a:srgbClr val="EB9B70"/>
          </a:solidFill>
          <a:ln>
            <a:solidFill>
              <a:srgbClr val="EB9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ый треугольник 371">
            <a:extLst>
              <a:ext uri="{FF2B5EF4-FFF2-40B4-BE49-F238E27FC236}">
                <a16:creationId xmlns:a16="http://schemas.microsoft.com/office/drawing/2014/main" id="{2DD6A419-89F2-4EE9-B6BB-DB7ADFB360F8}"/>
              </a:ext>
            </a:extLst>
          </p:cNvPr>
          <p:cNvSpPr/>
          <p:nvPr/>
        </p:nvSpPr>
        <p:spPr>
          <a:xfrm rot="18244815">
            <a:off x="6753940" y="2161695"/>
            <a:ext cx="178976" cy="135168"/>
          </a:xfrm>
          <a:prstGeom prst="rtTriangle">
            <a:avLst/>
          </a:prstGeom>
          <a:solidFill>
            <a:srgbClr val="D58F5C"/>
          </a:solidFill>
          <a:ln>
            <a:solidFill>
              <a:srgbClr val="D58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ый треугольник 372">
            <a:extLst>
              <a:ext uri="{FF2B5EF4-FFF2-40B4-BE49-F238E27FC236}">
                <a16:creationId xmlns:a16="http://schemas.microsoft.com/office/drawing/2014/main" id="{98FB8EE1-F84A-4F04-AE22-A54B5477F038}"/>
              </a:ext>
            </a:extLst>
          </p:cNvPr>
          <p:cNvSpPr/>
          <p:nvPr/>
        </p:nvSpPr>
        <p:spPr>
          <a:xfrm rot="21038072">
            <a:off x="6968680" y="1859792"/>
            <a:ext cx="141489" cy="279855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ый треугольник 373">
            <a:extLst>
              <a:ext uri="{FF2B5EF4-FFF2-40B4-BE49-F238E27FC236}">
                <a16:creationId xmlns:a16="http://schemas.microsoft.com/office/drawing/2014/main" id="{018F8B3D-C3AA-45A2-99A8-8A1072932E6C}"/>
              </a:ext>
            </a:extLst>
          </p:cNvPr>
          <p:cNvSpPr/>
          <p:nvPr/>
        </p:nvSpPr>
        <p:spPr>
          <a:xfrm rot="9937939">
            <a:off x="6851595" y="1839716"/>
            <a:ext cx="66204" cy="232109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ый треугольник 374">
            <a:extLst>
              <a:ext uri="{FF2B5EF4-FFF2-40B4-BE49-F238E27FC236}">
                <a16:creationId xmlns:a16="http://schemas.microsoft.com/office/drawing/2014/main" id="{6F5A0A32-4EC7-4A69-9AE1-DFA370BCAABC}"/>
              </a:ext>
            </a:extLst>
          </p:cNvPr>
          <p:cNvSpPr/>
          <p:nvPr/>
        </p:nvSpPr>
        <p:spPr>
          <a:xfrm rot="20487325">
            <a:off x="6695270" y="1876114"/>
            <a:ext cx="209737" cy="331738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ый треугольник 376">
            <a:extLst>
              <a:ext uri="{FF2B5EF4-FFF2-40B4-BE49-F238E27FC236}">
                <a16:creationId xmlns:a16="http://schemas.microsoft.com/office/drawing/2014/main" id="{326772B1-9F08-4D58-8351-319550CFE640}"/>
              </a:ext>
            </a:extLst>
          </p:cNvPr>
          <p:cNvSpPr/>
          <p:nvPr/>
        </p:nvSpPr>
        <p:spPr>
          <a:xfrm rot="9422277">
            <a:off x="6720000" y="1869763"/>
            <a:ext cx="127556" cy="245144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ый треугольник 375">
            <a:extLst>
              <a:ext uri="{FF2B5EF4-FFF2-40B4-BE49-F238E27FC236}">
                <a16:creationId xmlns:a16="http://schemas.microsoft.com/office/drawing/2014/main" id="{59F68C4D-A640-4FCD-B7D1-4EF3C0EDF6DF}"/>
              </a:ext>
            </a:extLst>
          </p:cNvPr>
          <p:cNvSpPr/>
          <p:nvPr/>
        </p:nvSpPr>
        <p:spPr>
          <a:xfrm rot="20006754">
            <a:off x="6600667" y="1538160"/>
            <a:ext cx="201626" cy="291529"/>
          </a:xfrm>
          <a:prstGeom prst="rtTriangle">
            <a:avLst/>
          </a:prstGeom>
          <a:solidFill>
            <a:srgbClr val="E5B687"/>
          </a:solidFill>
          <a:ln>
            <a:solidFill>
              <a:srgbClr val="E5B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" name="Прямоугольный треугольник 377">
            <a:extLst>
              <a:ext uri="{FF2B5EF4-FFF2-40B4-BE49-F238E27FC236}">
                <a16:creationId xmlns:a16="http://schemas.microsoft.com/office/drawing/2014/main" id="{AA220A64-47C4-4CD2-BB38-C3BAB1357B37}"/>
              </a:ext>
            </a:extLst>
          </p:cNvPr>
          <p:cNvSpPr/>
          <p:nvPr/>
        </p:nvSpPr>
        <p:spPr>
          <a:xfrm>
            <a:off x="6576076" y="1754484"/>
            <a:ext cx="123026" cy="462191"/>
          </a:xfrm>
          <a:prstGeom prst="rtTriangle">
            <a:avLst/>
          </a:prstGeom>
          <a:solidFill>
            <a:srgbClr val="E5B08A"/>
          </a:solidFill>
          <a:ln>
            <a:solidFill>
              <a:srgbClr val="E5B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ый треугольник 378">
            <a:extLst>
              <a:ext uri="{FF2B5EF4-FFF2-40B4-BE49-F238E27FC236}">
                <a16:creationId xmlns:a16="http://schemas.microsoft.com/office/drawing/2014/main" id="{D104F0D3-5508-42CF-B096-070EC2C5C0D4}"/>
              </a:ext>
            </a:extLst>
          </p:cNvPr>
          <p:cNvSpPr/>
          <p:nvPr/>
        </p:nvSpPr>
        <p:spPr>
          <a:xfrm rot="21108320" flipH="1" flipV="1">
            <a:off x="6384614" y="1945452"/>
            <a:ext cx="157078" cy="243391"/>
          </a:xfrm>
          <a:prstGeom prst="rtTriangle">
            <a:avLst/>
          </a:prstGeom>
          <a:solidFill>
            <a:srgbClr val="F5B789"/>
          </a:solidFill>
          <a:ln>
            <a:solidFill>
              <a:srgbClr val="F5B7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рямоугольный треугольник 379">
            <a:extLst>
              <a:ext uri="{FF2B5EF4-FFF2-40B4-BE49-F238E27FC236}">
                <a16:creationId xmlns:a16="http://schemas.microsoft.com/office/drawing/2014/main" id="{6B4E8211-322B-4248-A0AA-440F82BEEDE7}"/>
              </a:ext>
            </a:extLst>
          </p:cNvPr>
          <p:cNvSpPr/>
          <p:nvPr/>
        </p:nvSpPr>
        <p:spPr>
          <a:xfrm rot="15568156">
            <a:off x="6352779" y="1746433"/>
            <a:ext cx="178753" cy="176899"/>
          </a:xfrm>
          <a:prstGeom prst="rtTriangle">
            <a:avLst/>
          </a:prstGeom>
          <a:solidFill>
            <a:srgbClr val="FBD9AC"/>
          </a:solidFill>
          <a:ln>
            <a:solidFill>
              <a:srgbClr val="FBD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ый треугольник 380">
            <a:extLst>
              <a:ext uri="{FF2B5EF4-FFF2-40B4-BE49-F238E27FC236}">
                <a16:creationId xmlns:a16="http://schemas.microsoft.com/office/drawing/2014/main" id="{FE9DA822-0FB2-414D-ABF1-9C9B060012E0}"/>
              </a:ext>
            </a:extLst>
          </p:cNvPr>
          <p:cNvSpPr/>
          <p:nvPr/>
        </p:nvSpPr>
        <p:spPr>
          <a:xfrm rot="8997844">
            <a:off x="6278888" y="1662640"/>
            <a:ext cx="276257" cy="121625"/>
          </a:xfrm>
          <a:prstGeom prst="rtTriangle">
            <a:avLst/>
          </a:prstGeom>
          <a:solidFill>
            <a:srgbClr val="E4B38E"/>
          </a:solidFill>
          <a:ln>
            <a:solidFill>
              <a:srgbClr val="E4B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ый треугольник 381">
            <a:extLst>
              <a:ext uri="{FF2B5EF4-FFF2-40B4-BE49-F238E27FC236}">
                <a16:creationId xmlns:a16="http://schemas.microsoft.com/office/drawing/2014/main" id="{69F7F273-2AE6-4E28-907D-0245A1B26E51}"/>
              </a:ext>
            </a:extLst>
          </p:cNvPr>
          <p:cNvSpPr/>
          <p:nvPr/>
        </p:nvSpPr>
        <p:spPr>
          <a:xfrm rot="7391249">
            <a:off x="6144213" y="2412927"/>
            <a:ext cx="236924" cy="170451"/>
          </a:xfrm>
          <a:prstGeom prst="rtTriangle">
            <a:avLst/>
          </a:prstGeom>
          <a:solidFill>
            <a:srgbClr val="E2BC91"/>
          </a:solidFill>
          <a:ln>
            <a:solidFill>
              <a:srgbClr val="E2B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ый треугольник 382">
            <a:extLst>
              <a:ext uri="{FF2B5EF4-FFF2-40B4-BE49-F238E27FC236}">
                <a16:creationId xmlns:a16="http://schemas.microsoft.com/office/drawing/2014/main" id="{635E3D5F-B105-4F07-8227-C725332E2BAA}"/>
              </a:ext>
            </a:extLst>
          </p:cNvPr>
          <p:cNvSpPr/>
          <p:nvPr/>
        </p:nvSpPr>
        <p:spPr>
          <a:xfrm rot="2111812">
            <a:off x="6252466" y="2220040"/>
            <a:ext cx="211170" cy="140724"/>
          </a:xfrm>
          <a:prstGeom prst="rtTriangle">
            <a:avLst/>
          </a:prstGeom>
          <a:solidFill>
            <a:srgbClr val="E4B284"/>
          </a:solidFill>
          <a:ln>
            <a:solidFill>
              <a:srgbClr val="E4B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рямоугольный треугольник 1023">
            <a:extLst>
              <a:ext uri="{FF2B5EF4-FFF2-40B4-BE49-F238E27FC236}">
                <a16:creationId xmlns:a16="http://schemas.microsoft.com/office/drawing/2014/main" id="{572FD725-493A-4D6C-BAA0-17A81C37E56E}"/>
              </a:ext>
            </a:extLst>
          </p:cNvPr>
          <p:cNvSpPr/>
          <p:nvPr/>
        </p:nvSpPr>
        <p:spPr>
          <a:xfrm rot="13426768">
            <a:off x="6255869" y="2231745"/>
            <a:ext cx="269606" cy="115765"/>
          </a:xfrm>
          <a:prstGeom prst="rtTriangle">
            <a:avLst/>
          </a:prstGeom>
          <a:solidFill>
            <a:srgbClr val="D1854F"/>
          </a:solidFill>
          <a:ln>
            <a:solidFill>
              <a:srgbClr val="D18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рямоугольный треугольник 1024">
            <a:extLst>
              <a:ext uri="{FF2B5EF4-FFF2-40B4-BE49-F238E27FC236}">
                <a16:creationId xmlns:a16="http://schemas.microsoft.com/office/drawing/2014/main" id="{CE9867D2-D921-4FDF-97BC-794365809C28}"/>
              </a:ext>
            </a:extLst>
          </p:cNvPr>
          <p:cNvSpPr/>
          <p:nvPr/>
        </p:nvSpPr>
        <p:spPr>
          <a:xfrm rot="9536986">
            <a:off x="6392750" y="2108678"/>
            <a:ext cx="127568" cy="246032"/>
          </a:xfrm>
          <a:prstGeom prst="rtTriangle">
            <a:avLst/>
          </a:prstGeom>
          <a:solidFill>
            <a:srgbClr val="EDA178"/>
          </a:solidFill>
          <a:ln>
            <a:solidFill>
              <a:srgbClr val="EDA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рямоугольный треугольник 1026">
            <a:extLst>
              <a:ext uri="{FF2B5EF4-FFF2-40B4-BE49-F238E27FC236}">
                <a16:creationId xmlns:a16="http://schemas.microsoft.com/office/drawing/2014/main" id="{034E1266-109E-4D98-8FAF-AFB6DCBB498A}"/>
              </a:ext>
            </a:extLst>
          </p:cNvPr>
          <p:cNvSpPr/>
          <p:nvPr/>
        </p:nvSpPr>
        <p:spPr>
          <a:xfrm rot="12005844">
            <a:off x="6249020" y="1771455"/>
            <a:ext cx="126361" cy="166683"/>
          </a:xfrm>
          <a:prstGeom prst="rtTriangle">
            <a:avLst/>
          </a:prstGeom>
          <a:solidFill>
            <a:srgbClr val="F5B480"/>
          </a:solidFill>
          <a:ln>
            <a:solidFill>
              <a:srgbClr val="F5B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Прямоугольный треугольник 1027">
            <a:extLst>
              <a:ext uri="{FF2B5EF4-FFF2-40B4-BE49-F238E27FC236}">
                <a16:creationId xmlns:a16="http://schemas.microsoft.com/office/drawing/2014/main" id="{9F4F0045-270A-468D-A9E6-80F9BAE88127}"/>
              </a:ext>
            </a:extLst>
          </p:cNvPr>
          <p:cNvSpPr/>
          <p:nvPr/>
        </p:nvSpPr>
        <p:spPr>
          <a:xfrm rot="8054769">
            <a:off x="6008255" y="1985377"/>
            <a:ext cx="223271" cy="216212"/>
          </a:xfrm>
          <a:prstGeom prst="rtTriangle">
            <a:avLst/>
          </a:prstGeom>
          <a:solidFill>
            <a:srgbClr val="A74238"/>
          </a:solidFill>
          <a:ln>
            <a:solidFill>
              <a:srgbClr val="A74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рямоугольный треугольник 1029">
            <a:extLst>
              <a:ext uri="{FF2B5EF4-FFF2-40B4-BE49-F238E27FC236}">
                <a16:creationId xmlns:a16="http://schemas.microsoft.com/office/drawing/2014/main" id="{46214C8C-20A8-4D70-9AE3-D40C0F45B4AC}"/>
              </a:ext>
            </a:extLst>
          </p:cNvPr>
          <p:cNvSpPr/>
          <p:nvPr/>
        </p:nvSpPr>
        <p:spPr>
          <a:xfrm rot="11993247">
            <a:off x="6047765" y="2244028"/>
            <a:ext cx="127633" cy="264702"/>
          </a:xfrm>
          <a:prstGeom prst="rtTriangle">
            <a:avLst/>
          </a:prstGeom>
          <a:solidFill>
            <a:srgbClr val="FBDBAD"/>
          </a:solidFill>
          <a:ln>
            <a:solidFill>
              <a:srgbClr val="FBD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Равнобедренный треугольник 1031">
            <a:extLst>
              <a:ext uri="{FF2B5EF4-FFF2-40B4-BE49-F238E27FC236}">
                <a16:creationId xmlns:a16="http://schemas.microsoft.com/office/drawing/2014/main" id="{00C50F64-5C00-4F90-8FD0-35B57CAC5B57}"/>
              </a:ext>
            </a:extLst>
          </p:cNvPr>
          <p:cNvSpPr/>
          <p:nvPr/>
        </p:nvSpPr>
        <p:spPr>
          <a:xfrm rot="10064277">
            <a:off x="6143147" y="2136975"/>
            <a:ext cx="124610" cy="111487"/>
          </a:xfrm>
          <a:prstGeom prst="triangle">
            <a:avLst/>
          </a:prstGeom>
          <a:solidFill>
            <a:srgbClr val="E1A179"/>
          </a:solidFill>
          <a:ln>
            <a:solidFill>
              <a:srgbClr val="E1A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рямоугольный треугольник 1032">
            <a:extLst>
              <a:ext uri="{FF2B5EF4-FFF2-40B4-BE49-F238E27FC236}">
                <a16:creationId xmlns:a16="http://schemas.microsoft.com/office/drawing/2014/main" id="{F1AF7D0F-3A0E-4464-A295-D115112736B7}"/>
              </a:ext>
            </a:extLst>
          </p:cNvPr>
          <p:cNvSpPr/>
          <p:nvPr/>
        </p:nvSpPr>
        <p:spPr>
          <a:xfrm rot="19959937">
            <a:off x="6266577" y="1794939"/>
            <a:ext cx="103656" cy="316280"/>
          </a:xfrm>
          <a:prstGeom prst="rtTriangle">
            <a:avLst/>
          </a:prstGeom>
          <a:solidFill>
            <a:srgbClr val="F6C280"/>
          </a:solidFill>
          <a:ln>
            <a:solidFill>
              <a:srgbClr val="F6C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рямоугольный треугольник 1033">
            <a:extLst>
              <a:ext uri="{FF2B5EF4-FFF2-40B4-BE49-F238E27FC236}">
                <a16:creationId xmlns:a16="http://schemas.microsoft.com/office/drawing/2014/main" id="{87817A6A-0774-4299-8ED4-12FEADFA329E}"/>
              </a:ext>
            </a:extLst>
          </p:cNvPr>
          <p:cNvSpPr/>
          <p:nvPr/>
        </p:nvSpPr>
        <p:spPr>
          <a:xfrm rot="9390277">
            <a:off x="6130112" y="1845164"/>
            <a:ext cx="96706" cy="227955"/>
          </a:xfrm>
          <a:prstGeom prst="rtTriangle">
            <a:avLst/>
          </a:prstGeom>
          <a:solidFill>
            <a:srgbClr val="F4BF85"/>
          </a:solidFill>
          <a:ln>
            <a:solidFill>
              <a:srgbClr val="F4B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35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43CAD2AC-E3D3-4603-9982-19E17B0BEF8A}"/>
              </a:ext>
            </a:extLst>
          </p:cNvPr>
          <p:cNvSpPr/>
          <p:nvPr/>
        </p:nvSpPr>
        <p:spPr>
          <a:xfrm rot="17697545">
            <a:off x="5855179" y="315772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3DCD937B-206F-4B1F-BA7F-AC3E5B5190A9}"/>
              </a:ext>
            </a:extLst>
          </p:cNvPr>
          <p:cNvSpPr/>
          <p:nvPr/>
        </p:nvSpPr>
        <p:spPr>
          <a:xfrm rot="3817303">
            <a:off x="5672995" y="313695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6C5F2EB7-29FA-4461-B876-E07A1D8214F4}"/>
              </a:ext>
            </a:extLst>
          </p:cNvPr>
          <p:cNvSpPr/>
          <p:nvPr/>
        </p:nvSpPr>
        <p:spPr>
          <a:xfrm rot="5192243">
            <a:off x="6099234" y="179513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6C282F39-B627-4946-8DD2-1C9ED9090449}"/>
              </a:ext>
            </a:extLst>
          </p:cNvPr>
          <p:cNvSpPr/>
          <p:nvPr/>
        </p:nvSpPr>
        <p:spPr>
          <a:xfrm rot="16200000">
            <a:off x="5960260" y="179514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0D6E627-4ED7-41CA-A6DF-FB0A9CE7BD14}"/>
              </a:ext>
            </a:extLst>
          </p:cNvPr>
          <p:cNvSpPr/>
          <p:nvPr/>
        </p:nvSpPr>
        <p:spPr>
          <a:xfrm rot="18240490">
            <a:off x="6003484" y="41797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0515E82-155E-4D32-B11D-742D1F582D5B}"/>
              </a:ext>
            </a:extLst>
          </p:cNvPr>
          <p:cNvSpPr/>
          <p:nvPr/>
        </p:nvSpPr>
        <p:spPr>
          <a:xfrm rot="14069351">
            <a:off x="5380717" y="42290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118EA94D-FE21-413A-A4A9-E6CACC6194F8}"/>
              </a:ext>
            </a:extLst>
          </p:cNvPr>
          <p:cNvSpPr/>
          <p:nvPr/>
        </p:nvSpPr>
        <p:spPr>
          <a:xfrm rot="17993613">
            <a:off x="6649182" y="42748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E6BDD279-F31C-451C-96FD-637025FC9CF7}"/>
              </a:ext>
            </a:extLst>
          </p:cNvPr>
          <p:cNvSpPr/>
          <p:nvPr/>
        </p:nvSpPr>
        <p:spPr>
          <a:xfrm rot="19769299">
            <a:off x="5489479" y="56615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3C271F56-CEB2-46BC-8539-CED1CA7A089B}"/>
              </a:ext>
            </a:extLst>
          </p:cNvPr>
          <p:cNvSpPr/>
          <p:nvPr/>
        </p:nvSpPr>
        <p:spPr>
          <a:xfrm rot="13013789">
            <a:off x="6073409" y="832475"/>
            <a:ext cx="121691" cy="153547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66C615A4-D6E4-41B8-8DCC-4FFD8EFD1FCD}"/>
              </a:ext>
            </a:extLst>
          </p:cNvPr>
          <p:cNvSpPr/>
          <p:nvPr/>
        </p:nvSpPr>
        <p:spPr>
          <a:xfrm rot="3318325">
            <a:off x="6017217" y="842271"/>
            <a:ext cx="119355" cy="102121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усеченные верхние углы 14">
            <a:extLst>
              <a:ext uri="{FF2B5EF4-FFF2-40B4-BE49-F238E27FC236}">
                <a16:creationId xmlns:a16="http://schemas.microsoft.com/office/drawing/2014/main" id="{14F2229F-20BA-4E63-AEFD-EF4D4E683FC3}"/>
              </a:ext>
            </a:extLst>
          </p:cNvPr>
          <p:cNvSpPr/>
          <p:nvPr/>
        </p:nvSpPr>
        <p:spPr>
          <a:xfrm rot="7777508">
            <a:off x="6109032" y="873304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усеченные верхние углы 15">
            <a:extLst>
              <a:ext uri="{FF2B5EF4-FFF2-40B4-BE49-F238E27FC236}">
                <a16:creationId xmlns:a16="http://schemas.microsoft.com/office/drawing/2014/main" id="{C7FCDFC1-D0FA-4CC0-BE35-D98E4A0DC7FE}"/>
              </a:ext>
            </a:extLst>
          </p:cNvPr>
          <p:cNvSpPr/>
          <p:nvPr/>
        </p:nvSpPr>
        <p:spPr>
          <a:xfrm rot="13901078">
            <a:off x="5628825" y="847262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207D465E-9AD5-41C9-919C-16D660D8812B}"/>
              </a:ext>
            </a:extLst>
          </p:cNvPr>
          <p:cNvSpPr/>
          <p:nvPr/>
        </p:nvSpPr>
        <p:spPr>
          <a:xfrm rot="12603276">
            <a:off x="6080442" y="1152545"/>
            <a:ext cx="165979" cy="142038"/>
          </a:xfrm>
          <a:prstGeom prst="triangle">
            <a:avLst/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47C270EE-5C4A-40E2-88BE-A49A8C57416B}"/>
              </a:ext>
            </a:extLst>
          </p:cNvPr>
          <p:cNvSpPr/>
          <p:nvPr/>
        </p:nvSpPr>
        <p:spPr>
          <a:xfrm rot="8481028">
            <a:off x="5973041" y="1131063"/>
            <a:ext cx="165979" cy="142038"/>
          </a:xfrm>
          <a:prstGeom prst="triangle">
            <a:avLst/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иагональная полоса 19">
            <a:extLst>
              <a:ext uri="{FF2B5EF4-FFF2-40B4-BE49-F238E27FC236}">
                <a16:creationId xmlns:a16="http://schemas.microsoft.com/office/drawing/2014/main" id="{16BAB06F-6056-4DA3-81D6-38191CAD8590}"/>
              </a:ext>
            </a:extLst>
          </p:cNvPr>
          <p:cNvSpPr/>
          <p:nvPr/>
        </p:nvSpPr>
        <p:spPr>
          <a:xfrm rot="16381821">
            <a:off x="5639344" y="873617"/>
            <a:ext cx="317703" cy="267116"/>
          </a:xfrm>
          <a:prstGeom prst="diagStrip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DDCA337E-594B-45DE-8A6E-3B3D3BB79CED}"/>
              </a:ext>
            </a:extLst>
          </p:cNvPr>
          <p:cNvSpPr/>
          <p:nvPr/>
        </p:nvSpPr>
        <p:spPr>
          <a:xfrm rot="19912941">
            <a:off x="5613600" y="623548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20A7A2CE-7C65-46D0-ADC2-35FC46D8B33F}"/>
              </a:ext>
            </a:extLst>
          </p:cNvPr>
          <p:cNvSpPr/>
          <p:nvPr/>
        </p:nvSpPr>
        <p:spPr>
          <a:xfrm rot="19912941">
            <a:off x="5676555" y="573085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6013A2F7-BAB0-4435-BD67-D4EAD8F651B2}"/>
              </a:ext>
            </a:extLst>
          </p:cNvPr>
          <p:cNvSpPr/>
          <p:nvPr/>
        </p:nvSpPr>
        <p:spPr>
          <a:xfrm rot="2294068">
            <a:off x="6553684" y="66210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0935D6EA-BFB6-40C1-827E-61530FC36124}"/>
              </a:ext>
            </a:extLst>
          </p:cNvPr>
          <p:cNvSpPr/>
          <p:nvPr/>
        </p:nvSpPr>
        <p:spPr>
          <a:xfrm rot="2294068">
            <a:off x="6474286" y="60799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C1CF4ACE-5117-46CD-9638-DAB35CB74AFA}"/>
              </a:ext>
            </a:extLst>
          </p:cNvPr>
          <p:cNvSpPr/>
          <p:nvPr/>
        </p:nvSpPr>
        <p:spPr>
          <a:xfrm rot="14567785">
            <a:off x="6474473" y="515859"/>
            <a:ext cx="295058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5D0C4A01-ADD0-4CCC-913A-A55A80899E56}"/>
              </a:ext>
            </a:extLst>
          </p:cNvPr>
          <p:cNvSpPr/>
          <p:nvPr/>
        </p:nvSpPr>
        <p:spPr>
          <a:xfrm rot="3469248">
            <a:off x="6747202" y="321300"/>
            <a:ext cx="237137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иагональная полоса 27">
            <a:extLst>
              <a:ext uri="{FF2B5EF4-FFF2-40B4-BE49-F238E27FC236}">
                <a16:creationId xmlns:a16="http://schemas.microsoft.com/office/drawing/2014/main" id="{9F6349D7-06CB-42F8-8D98-40C2D4679AE7}"/>
              </a:ext>
            </a:extLst>
          </p:cNvPr>
          <p:cNvSpPr/>
          <p:nvPr/>
        </p:nvSpPr>
        <p:spPr>
          <a:xfrm>
            <a:off x="6895722" y="214334"/>
            <a:ext cx="300462" cy="351121"/>
          </a:xfrm>
          <a:prstGeom prst="diagStrip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4476A78-FFBC-47C6-8041-21B419E1BA25}"/>
              </a:ext>
            </a:extLst>
          </p:cNvPr>
          <p:cNvSpPr/>
          <p:nvPr/>
        </p:nvSpPr>
        <p:spPr>
          <a:xfrm rot="13076985">
            <a:off x="6541570" y="608709"/>
            <a:ext cx="46084" cy="96729"/>
          </a:xfrm>
          <a:prstGeom prst="triangl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иагональная полоса 31">
            <a:extLst>
              <a:ext uri="{FF2B5EF4-FFF2-40B4-BE49-F238E27FC236}">
                <a16:creationId xmlns:a16="http://schemas.microsoft.com/office/drawing/2014/main" id="{11D69D0D-B7CA-4F35-BA69-5D9A47D80D9F}"/>
              </a:ext>
            </a:extLst>
          </p:cNvPr>
          <p:cNvSpPr/>
          <p:nvPr/>
        </p:nvSpPr>
        <p:spPr>
          <a:xfrm rot="9057961">
            <a:off x="6882887" y="387971"/>
            <a:ext cx="306351" cy="107950"/>
          </a:xfrm>
          <a:prstGeom prst="diagStrip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CCF59EBA-024F-4FF9-AE20-2FF0767FE014}"/>
              </a:ext>
            </a:extLst>
          </p:cNvPr>
          <p:cNvSpPr/>
          <p:nvPr/>
        </p:nvSpPr>
        <p:spPr>
          <a:xfrm rot="17247186">
            <a:off x="7134566" y="251078"/>
            <a:ext cx="105991" cy="46786"/>
          </a:xfrm>
          <a:prstGeom prst="rtTriangl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ый треугольник 33">
            <a:extLst>
              <a:ext uri="{FF2B5EF4-FFF2-40B4-BE49-F238E27FC236}">
                <a16:creationId xmlns:a16="http://schemas.microsoft.com/office/drawing/2014/main" id="{A79A771C-44D0-4419-B05B-FE5460EDB7AE}"/>
              </a:ext>
            </a:extLst>
          </p:cNvPr>
          <p:cNvSpPr/>
          <p:nvPr/>
        </p:nvSpPr>
        <p:spPr>
          <a:xfrm rot="17264308">
            <a:off x="6564316" y="529475"/>
            <a:ext cx="77886" cy="45719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иагональная полоса 34">
            <a:extLst>
              <a:ext uri="{FF2B5EF4-FFF2-40B4-BE49-F238E27FC236}">
                <a16:creationId xmlns:a16="http://schemas.microsoft.com/office/drawing/2014/main" id="{DB4F8F1C-B698-4AA4-ABAB-2A75233A01CC}"/>
              </a:ext>
            </a:extLst>
          </p:cNvPr>
          <p:cNvSpPr/>
          <p:nvPr/>
        </p:nvSpPr>
        <p:spPr>
          <a:xfrm rot="8626992">
            <a:off x="6256929" y="584375"/>
            <a:ext cx="389976" cy="107397"/>
          </a:xfrm>
          <a:prstGeom prst="diagStripe">
            <a:avLst>
              <a:gd name="adj" fmla="val 67246"/>
            </a:avLst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Диагональная полоса 35">
            <a:extLst>
              <a:ext uri="{FF2B5EF4-FFF2-40B4-BE49-F238E27FC236}">
                <a16:creationId xmlns:a16="http://schemas.microsoft.com/office/drawing/2014/main" id="{E4133409-94DD-42E2-AEDA-E7A4812C6C43}"/>
              </a:ext>
            </a:extLst>
          </p:cNvPr>
          <p:cNvSpPr/>
          <p:nvPr/>
        </p:nvSpPr>
        <p:spPr>
          <a:xfrm rot="11153451">
            <a:off x="6918288" y="417210"/>
            <a:ext cx="342852" cy="222857"/>
          </a:xfrm>
          <a:prstGeom prst="diagStripe">
            <a:avLst/>
          </a:prstGeom>
          <a:solidFill>
            <a:srgbClr val="FFC35C"/>
          </a:solidFill>
          <a:ln>
            <a:solidFill>
              <a:srgbClr val="FFC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5A57D5F9-03C3-4E74-8D24-A74F469F67EF}"/>
              </a:ext>
            </a:extLst>
          </p:cNvPr>
          <p:cNvSpPr/>
          <p:nvPr/>
        </p:nvSpPr>
        <p:spPr>
          <a:xfrm rot="18906477">
            <a:off x="6996641" y="632333"/>
            <a:ext cx="369725" cy="92913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17D75B83-0CF0-493A-B200-57FD550888D3}"/>
              </a:ext>
            </a:extLst>
          </p:cNvPr>
          <p:cNvSpPr/>
          <p:nvPr/>
        </p:nvSpPr>
        <p:spPr>
          <a:xfrm rot="2795641">
            <a:off x="6922693" y="627591"/>
            <a:ext cx="226970" cy="206068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>
            <a:extLst>
              <a:ext uri="{FF2B5EF4-FFF2-40B4-BE49-F238E27FC236}">
                <a16:creationId xmlns:a16="http://schemas.microsoft.com/office/drawing/2014/main" id="{6EFC7212-009C-47D0-893F-471F945F6956}"/>
              </a:ext>
            </a:extLst>
          </p:cNvPr>
          <p:cNvSpPr/>
          <p:nvPr/>
        </p:nvSpPr>
        <p:spPr>
          <a:xfrm rot="20871302">
            <a:off x="6768065" y="732391"/>
            <a:ext cx="226970" cy="172241"/>
          </a:xfrm>
          <a:prstGeom prst="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EAD69AB5-9F21-4F8D-BCA8-25A102DF2313}"/>
              </a:ext>
            </a:extLst>
          </p:cNvPr>
          <p:cNvSpPr/>
          <p:nvPr/>
        </p:nvSpPr>
        <p:spPr>
          <a:xfrm rot="16737418">
            <a:off x="6579549" y="775051"/>
            <a:ext cx="221500" cy="189243"/>
          </a:xfrm>
          <a:prstGeom prst="rt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8FC21587-61C3-4767-992F-D0C1D84272BC}"/>
              </a:ext>
            </a:extLst>
          </p:cNvPr>
          <p:cNvSpPr/>
          <p:nvPr/>
        </p:nvSpPr>
        <p:spPr>
          <a:xfrm rot="7964979">
            <a:off x="6378381" y="1044709"/>
            <a:ext cx="281260" cy="162045"/>
          </a:xfrm>
          <a:prstGeom prst="rt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>
            <a:extLst>
              <a:ext uri="{FF2B5EF4-FFF2-40B4-BE49-F238E27FC236}">
                <a16:creationId xmlns:a16="http://schemas.microsoft.com/office/drawing/2014/main" id="{4ED6E672-D7FC-45F6-A2E5-A9AE69E7C9DB}"/>
              </a:ext>
            </a:extLst>
          </p:cNvPr>
          <p:cNvSpPr/>
          <p:nvPr/>
        </p:nvSpPr>
        <p:spPr>
          <a:xfrm rot="17484715">
            <a:off x="6632156" y="954245"/>
            <a:ext cx="72275" cy="121748"/>
          </a:xfrm>
          <a:prstGeom prst="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иагональная полоса 42">
            <a:extLst>
              <a:ext uri="{FF2B5EF4-FFF2-40B4-BE49-F238E27FC236}">
                <a16:creationId xmlns:a16="http://schemas.microsoft.com/office/drawing/2014/main" id="{EC5A5AC0-17FC-4584-B843-BD657B2C4117}"/>
              </a:ext>
            </a:extLst>
          </p:cNvPr>
          <p:cNvSpPr/>
          <p:nvPr/>
        </p:nvSpPr>
        <p:spPr>
          <a:xfrm rot="8855113">
            <a:off x="6268645" y="1049992"/>
            <a:ext cx="230080" cy="69795"/>
          </a:xfrm>
          <a:prstGeom prst="diagStripe">
            <a:avLst/>
          </a:prstGeom>
          <a:solidFill>
            <a:srgbClr val="B72C1B"/>
          </a:solidFill>
          <a:ln>
            <a:solidFill>
              <a:srgbClr val="B72C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89EDB075-0FC6-46C5-8298-37D2255BAABF}"/>
              </a:ext>
            </a:extLst>
          </p:cNvPr>
          <p:cNvSpPr/>
          <p:nvPr/>
        </p:nvSpPr>
        <p:spPr>
          <a:xfrm rot="18562660">
            <a:off x="6338726" y="1051536"/>
            <a:ext cx="315570" cy="217876"/>
          </a:xfrm>
          <a:prstGeom prst="rtTriangle">
            <a:avLst/>
          </a:prstGeom>
          <a:solidFill>
            <a:srgbClr val="C75620"/>
          </a:solidFill>
          <a:ln>
            <a:solidFill>
              <a:srgbClr val="C756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AEBA0C2-A865-4F77-A286-B4E5B32FACC0}"/>
              </a:ext>
            </a:extLst>
          </p:cNvPr>
          <p:cNvSpPr/>
          <p:nvPr/>
        </p:nvSpPr>
        <p:spPr>
          <a:xfrm rot="13205510">
            <a:off x="6152015" y="1254290"/>
            <a:ext cx="153983" cy="453400"/>
          </a:xfrm>
          <a:prstGeom prst="rtTriangle">
            <a:avLst/>
          </a:prstGeom>
          <a:solidFill>
            <a:srgbClr val="9B3213"/>
          </a:solidFill>
          <a:ln>
            <a:solidFill>
              <a:srgbClr val="9B32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E91F9569-C61A-4969-AE06-3E52C6E175C8}"/>
              </a:ext>
            </a:extLst>
          </p:cNvPr>
          <p:cNvSpPr/>
          <p:nvPr/>
        </p:nvSpPr>
        <p:spPr>
          <a:xfrm rot="10800000" flipH="1">
            <a:off x="6108891" y="1287790"/>
            <a:ext cx="160863" cy="453400"/>
          </a:xfrm>
          <a:prstGeom prst="rtTriangle">
            <a:avLst/>
          </a:prstGeom>
          <a:solidFill>
            <a:srgbClr val="2C0813"/>
          </a:solidFill>
          <a:ln>
            <a:solidFill>
              <a:srgbClr val="2C08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ый треугольник 46">
            <a:extLst>
              <a:ext uri="{FF2B5EF4-FFF2-40B4-BE49-F238E27FC236}">
                <a16:creationId xmlns:a16="http://schemas.microsoft.com/office/drawing/2014/main" id="{2E398162-D255-4A85-989C-32ADC3BB5508}"/>
              </a:ext>
            </a:extLst>
          </p:cNvPr>
          <p:cNvSpPr/>
          <p:nvPr/>
        </p:nvSpPr>
        <p:spPr>
          <a:xfrm rot="10800000">
            <a:off x="5936465" y="1283998"/>
            <a:ext cx="153983" cy="453400"/>
          </a:xfrm>
          <a:prstGeom prst="rtTriangle">
            <a:avLst/>
          </a:prstGeom>
          <a:solidFill>
            <a:srgbClr val="530C19"/>
          </a:solidFill>
          <a:ln>
            <a:solidFill>
              <a:srgbClr val="530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ый треугольник 47">
            <a:extLst>
              <a:ext uri="{FF2B5EF4-FFF2-40B4-BE49-F238E27FC236}">
                <a16:creationId xmlns:a16="http://schemas.microsoft.com/office/drawing/2014/main" id="{B75D06DE-188C-4FCB-9598-FC08BFCF32E9}"/>
              </a:ext>
            </a:extLst>
          </p:cNvPr>
          <p:cNvSpPr/>
          <p:nvPr/>
        </p:nvSpPr>
        <p:spPr>
          <a:xfrm rot="17502915">
            <a:off x="6377322" y="1237049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ый треугольник 48">
            <a:extLst>
              <a:ext uri="{FF2B5EF4-FFF2-40B4-BE49-F238E27FC236}">
                <a16:creationId xmlns:a16="http://schemas.microsoft.com/office/drawing/2014/main" id="{8666422A-6D77-454E-BC44-9884C023BE18}"/>
              </a:ext>
            </a:extLst>
          </p:cNvPr>
          <p:cNvSpPr/>
          <p:nvPr/>
        </p:nvSpPr>
        <p:spPr>
          <a:xfrm rot="7945022">
            <a:off x="6158332" y="1555271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1C9F1C4A-109A-4F14-94AD-38824DFBA6E2}"/>
              </a:ext>
            </a:extLst>
          </p:cNvPr>
          <p:cNvSpPr/>
          <p:nvPr/>
        </p:nvSpPr>
        <p:spPr>
          <a:xfrm rot="14360103">
            <a:off x="6547191" y="1292023"/>
            <a:ext cx="160426" cy="216139"/>
          </a:xfrm>
          <a:prstGeom prst="rtTriangle">
            <a:avLst/>
          </a:prstGeom>
          <a:solidFill>
            <a:srgbClr val="892021"/>
          </a:solidFill>
          <a:ln>
            <a:solidFill>
              <a:srgbClr val="892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B3C9FCB1-656B-4A7D-875A-06966DF02056}"/>
              </a:ext>
            </a:extLst>
          </p:cNvPr>
          <p:cNvSpPr/>
          <p:nvPr/>
        </p:nvSpPr>
        <p:spPr>
          <a:xfrm rot="3094872">
            <a:off x="6718035" y="1166159"/>
            <a:ext cx="181958" cy="188688"/>
          </a:xfrm>
          <a:prstGeom prst="rtTriangle">
            <a:avLst/>
          </a:prstGeom>
          <a:solidFill>
            <a:srgbClr val="C74539"/>
          </a:solidFill>
          <a:ln>
            <a:solidFill>
              <a:srgbClr val="C74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ый треугольник 51">
            <a:extLst>
              <a:ext uri="{FF2B5EF4-FFF2-40B4-BE49-F238E27FC236}">
                <a16:creationId xmlns:a16="http://schemas.microsoft.com/office/drawing/2014/main" id="{BEB096DA-4CBF-4626-972C-EC56F483B92F}"/>
              </a:ext>
            </a:extLst>
          </p:cNvPr>
          <p:cNvSpPr/>
          <p:nvPr/>
        </p:nvSpPr>
        <p:spPr>
          <a:xfrm rot="10377311" flipH="1">
            <a:off x="6807054" y="917813"/>
            <a:ext cx="430242" cy="180853"/>
          </a:xfrm>
          <a:prstGeom prst="rtTriangle">
            <a:avLst/>
          </a:prstGeom>
          <a:solidFill>
            <a:srgbClr val="FFDA6B"/>
          </a:solidFill>
          <a:ln>
            <a:solidFill>
              <a:srgbClr val="FFD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ый треугольник 52">
            <a:extLst>
              <a:ext uri="{FF2B5EF4-FFF2-40B4-BE49-F238E27FC236}">
                <a16:creationId xmlns:a16="http://schemas.microsoft.com/office/drawing/2014/main" id="{9450804D-0469-45B4-9782-BF84C0224473}"/>
              </a:ext>
            </a:extLst>
          </p:cNvPr>
          <p:cNvSpPr/>
          <p:nvPr/>
        </p:nvSpPr>
        <p:spPr>
          <a:xfrm rot="17253630">
            <a:off x="6858336" y="993808"/>
            <a:ext cx="181958" cy="188688"/>
          </a:xfrm>
          <a:prstGeom prst="rtTriangle">
            <a:avLst/>
          </a:prstGeom>
          <a:solidFill>
            <a:srgbClr val="B13437"/>
          </a:solidFill>
          <a:ln>
            <a:solidFill>
              <a:srgbClr val="B1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>
            <a:extLst>
              <a:ext uri="{FF2B5EF4-FFF2-40B4-BE49-F238E27FC236}">
                <a16:creationId xmlns:a16="http://schemas.microsoft.com/office/drawing/2014/main" id="{B19C6DFB-198D-46C8-8517-98BF1CFB8B78}"/>
              </a:ext>
            </a:extLst>
          </p:cNvPr>
          <p:cNvSpPr/>
          <p:nvPr/>
        </p:nvSpPr>
        <p:spPr>
          <a:xfrm rot="5947773">
            <a:off x="7076190" y="1004065"/>
            <a:ext cx="175585" cy="168726"/>
          </a:xfrm>
          <a:prstGeom prst="triangle">
            <a:avLst/>
          </a:prstGeom>
          <a:solidFill>
            <a:srgbClr val="A2283C"/>
          </a:solidFill>
          <a:ln>
            <a:solidFill>
              <a:srgbClr val="A22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ый треугольник 54">
            <a:extLst>
              <a:ext uri="{FF2B5EF4-FFF2-40B4-BE49-F238E27FC236}">
                <a16:creationId xmlns:a16="http://schemas.microsoft.com/office/drawing/2014/main" id="{8DA49EFB-05E7-424C-8623-70552A2EDFF3}"/>
              </a:ext>
            </a:extLst>
          </p:cNvPr>
          <p:cNvSpPr/>
          <p:nvPr/>
        </p:nvSpPr>
        <p:spPr>
          <a:xfrm rot="2690068" flipV="1">
            <a:off x="7234995" y="547335"/>
            <a:ext cx="234795" cy="497079"/>
          </a:xfrm>
          <a:prstGeom prst="rtTriangle">
            <a:avLst/>
          </a:prstGeom>
          <a:solidFill>
            <a:srgbClr val="FDDFAF"/>
          </a:solidFill>
          <a:ln>
            <a:solidFill>
              <a:srgbClr val="FD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:a16="http://schemas.microsoft.com/office/drawing/2014/main" id="{7DCDF0E4-7F30-4CAD-BE0B-AEA34AA821D2}"/>
              </a:ext>
            </a:extLst>
          </p:cNvPr>
          <p:cNvSpPr/>
          <p:nvPr/>
        </p:nvSpPr>
        <p:spPr>
          <a:xfrm rot="12066219" flipH="1">
            <a:off x="7495357" y="896272"/>
            <a:ext cx="467728" cy="192107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ый треугольник 56">
            <a:extLst>
              <a:ext uri="{FF2B5EF4-FFF2-40B4-BE49-F238E27FC236}">
                <a16:creationId xmlns:a16="http://schemas.microsoft.com/office/drawing/2014/main" id="{7DFCD83D-14A7-4C6A-9894-1F7CF26BA6AF}"/>
              </a:ext>
            </a:extLst>
          </p:cNvPr>
          <p:cNvSpPr/>
          <p:nvPr/>
        </p:nvSpPr>
        <p:spPr>
          <a:xfrm rot="21399274" flipH="1">
            <a:off x="7186470" y="855170"/>
            <a:ext cx="258736" cy="168651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иагональная полоса 57">
            <a:extLst>
              <a:ext uri="{FF2B5EF4-FFF2-40B4-BE49-F238E27FC236}">
                <a16:creationId xmlns:a16="http://schemas.microsoft.com/office/drawing/2014/main" id="{373B358F-26DC-4480-9410-6C1F159C60AA}"/>
              </a:ext>
            </a:extLst>
          </p:cNvPr>
          <p:cNvSpPr/>
          <p:nvPr/>
        </p:nvSpPr>
        <p:spPr>
          <a:xfrm rot="2449596">
            <a:off x="7661983" y="809181"/>
            <a:ext cx="506502" cy="200134"/>
          </a:xfrm>
          <a:prstGeom prst="diagStripe">
            <a:avLst/>
          </a:prstGeom>
          <a:solidFill>
            <a:srgbClr val="EECBAA"/>
          </a:solidFill>
          <a:ln>
            <a:solidFill>
              <a:srgbClr val="EEC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Диагональная полоса 58">
            <a:extLst>
              <a:ext uri="{FF2B5EF4-FFF2-40B4-BE49-F238E27FC236}">
                <a16:creationId xmlns:a16="http://schemas.microsoft.com/office/drawing/2014/main" id="{10D148BC-3B7C-4A59-A677-CF05D757CE2B}"/>
              </a:ext>
            </a:extLst>
          </p:cNvPr>
          <p:cNvSpPr/>
          <p:nvPr/>
        </p:nvSpPr>
        <p:spPr>
          <a:xfrm rot="9567397" flipH="1">
            <a:off x="7518545" y="918042"/>
            <a:ext cx="536139" cy="200134"/>
          </a:xfrm>
          <a:prstGeom prst="diagStripe">
            <a:avLst/>
          </a:prstGeom>
          <a:solidFill>
            <a:srgbClr val="FFD2A5"/>
          </a:solidFill>
          <a:ln>
            <a:solidFill>
              <a:srgbClr val="FFD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Равнобедренный треугольник 59">
            <a:extLst>
              <a:ext uri="{FF2B5EF4-FFF2-40B4-BE49-F238E27FC236}">
                <a16:creationId xmlns:a16="http://schemas.microsoft.com/office/drawing/2014/main" id="{FD7B9606-2E42-43B7-BC1B-9A47A8E27960}"/>
              </a:ext>
            </a:extLst>
          </p:cNvPr>
          <p:cNvSpPr/>
          <p:nvPr/>
        </p:nvSpPr>
        <p:spPr>
          <a:xfrm rot="2695843">
            <a:off x="7353034" y="1004798"/>
            <a:ext cx="140403" cy="143088"/>
          </a:xfrm>
          <a:prstGeom prst="triangle">
            <a:avLst/>
          </a:prstGeom>
          <a:solidFill>
            <a:srgbClr val="FDF0BA"/>
          </a:solidFill>
          <a:ln>
            <a:solidFill>
              <a:srgbClr val="FDF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иагональная полоса 60">
            <a:extLst>
              <a:ext uri="{FF2B5EF4-FFF2-40B4-BE49-F238E27FC236}">
                <a16:creationId xmlns:a16="http://schemas.microsoft.com/office/drawing/2014/main" id="{F3E95F22-BC2E-4267-AD15-2914CDEEB531}"/>
              </a:ext>
            </a:extLst>
          </p:cNvPr>
          <p:cNvSpPr/>
          <p:nvPr/>
        </p:nvSpPr>
        <p:spPr>
          <a:xfrm rot="904756">
            <a:off x="7147552" y="1118129"/>
            <a:ext cx="185584" cy="216508"/>
          </a:xfrm>
          <a:prstGeom prst="diagStripe">
            <a:avLst/>
          </a:prstGeom>
          <a:solidFill>
            <a:srgbClr val="F68A6D"/>
          </a:solidFill>
          <a:ln>
            <a:solidFill>
              <a:srgbClr val="F68A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Прямоугольный треугольник 61">
            <a:extLst>
              <a:ext uri="{FF2B5EF4-FFF2-40B4-BE49-F238E27FC236}">
                <a16:creationId xmlns:a16="http://schemas.microsoft.com/office/drawing/2014/main" id="{6F7626BD-6170-4A86-82F2-F119550FD562}"/>
              </a:ext>
            </a:extLst>
          </p:cNvPr>
          <p:cNvSpPr/>
          <p:nvPr/>
        </p:nvSpPr>
        <p:spPr>
          <a:xfrm rot="878655" flipH="1">
            <a:off x="7523320" y="1082123"/>
            <a:ext cx="354113" cy="165973"/>
          </a:xfrm>
          <a:prstGeom prst="rtTriangle">
            <a:avLst/>
          </a:prstGeom>
          <a:solidFill>
            <a:srgbClr val="DE9764"/>
          </a:solidFill>
          <a:ln>
            <a:solidFill>
              <a:srgbClr val="DE97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>
            <a:extLst>
              <a:ext uri="{FF2B5EF4-FFF2-40B4-BE49-F238E27FC236}">
                <a16:creationId xmlns:a16="http://schemas.microsoft.com/office/drawing/2014/main" id="{DB6E187B-F5D5-46AB-8067-242E23B2F581}"/>
              </a:ext>
            </a:extLst>
          </p:cNvPr>
          <p:cNvSpPr/>
          <p:nvPr/>
        </p:nvSpPr>
        <p:spPr>
          <a:xfrm rot="5101037">
            <a:off x="7490687" y="1086863"/>
            <a:ext cx="178059" cy="499840"/>
          </a:xfrm>
          <a:prstGeom prst="triangle">
            <a:avLst>
              <a:gd name="adj" fmla="val 44423"/>
            </a:avLst>
          </a:prstGeom>
          <a:solidFill>
            <a:srgbClr val="7C1316"/>
          </a:solidFill>
          <a:ln>
            <a:solidFill>
              <a:srgbClr val="7C1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1D7A7B97-65B2-4DCC-8BC4-036DB8E0F8CC}"/>
              </a:ext>
            </a:extLst>
          </p:cNvPr>
          <p:cNvSpPr/>
          <p:nvPr/>
        </p:nvSpPr>
        <p:spPr>
          <a:xfrm>
            <a:off x="6845219" y="1195938"/>
            <a:ext cx="234794" cy="127989"/>
          </a:xfrm>
          <a:prstGeom prst="rtTriangle">
            <a:avLst/>
          </a:prstGeom>
          <a:solidFill>
            <a:srgbClr val="E66148"/>
          </a:solidFill>
          <a:ln>
            <a:solidFill>
              <a:srgbClr val="E661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AE6971EA-02FD-465D-B4D9-3564C9795E5B}"/>
              </a:ext>
            </a:extLst>
          </p:cNvPr>
          <p:cNvSpPr/>
          <p:nvPr/>
        </p:nvSpPr>
        <p:spPr>
          <a:xfrm rot="15770184">
            <a:off x="7094046" y="1270148"/>
            <a:ext cx="138623" cy="248229"/>
          </a:xfrm>
          <a:prstGeom prst="triangle">
            <a:avLst/>
          </a:prstGeom>
          <a:solidFill>
            <a:srgbClr val="F19B78"/>
          </a:solidFill>
          <a:ln>
            <a:solidFill>
              <a:srgbClr val="F19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582A98A2-DF97-4074-8C3E-15DA462D5625}"/>
              </a:ext>
            </a:extLst>
          </p:cNvPr>
          <p:cNvSpPr/>
          <p:nvPr/>
        </p:nvSpPr>
        <p:spPr>
          <a:xfrm rot="408713">
            <a:off x="6648700" y="1373076"/>
            <a:ext cx="538772" cy="178981"/>
          </a:xfrm>
          <a:prstGeom prst="triangle">
            <a:avLst/>
          </a:prstGeom>
          <a:solidFill>
            <a:srgbClr val="E38D71"/>
          </a:solidFill>
          <a:ln>
            <a:solidFill>
              <a:srgbClr val="E3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017269E3-9662-4E3B-A2E4-FBADDA14D8B3}"/>
              </a:ext>
            </a:extLst>
          </p:cNvPr>
          <p:cNvSpPr/>
          <p:nvPr/>
        </p:nvSpPr>
        <p:spPr>
          <a:xfrm rot="1698476" flipH="1">
            <a:off x="6615334" y="1470126"/>
            <a:ext cx="409466" cy="201389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348E6DBD-6433-49E8-BBFC-1395FEADD372}"/>
              </a:ext>
            </a:extLst>
          </p:cNvPr>
          <p:cNvSpPr/>
          <p:nvPr/>
        </p:nvSpPr>
        <p:spPr>
          <a:xfrm rot="10263667">
            <a:off x="6994408" y="1773815"/>
            <a:ext cx="215159" cy="412966"/>
          </a:xfrm>
          <a:prstGeom prst="rtTriangle">
            <a:avLst/>
          </a:prstGeom>
          <a:solidFill>
            <a:srgbClr val="84192A"/>
          </a:solidFill>
          <a:ln>
            <a:solidFill>
              <a:srgbClr val="841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ый треугольник 68">
            <a:extLst>
              <a:ext uri="{FF2B5EF4-FFF2-40B4-BE49-F238E27FC236}">
                <a16:creationId xmlns:a16="http://schemas.microsoft.com/office/drawing/2014/main" id="{DF41047E-A6AA-4DFA-887B-1275FA7EC09D}"/>
              </a:ext>
            </a:extLst>
          </p:cNvPr>
          <p:cNvSpPr/>
          <p:nvPr/>
        </p:nvSpPr>
        <p:spPr>
          <a:xfrm rot="6527378">
            <a:off x="7111775" y="1570669"/>
            <a:ext cx="144725" cy="306213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ый треугольник 69">
            <a:extLst>
              <a:ext uri="{FF2B5EF4-FFF2-40B4-BE49-F238E27FC236}">
                <a16:creationId xmlns:a16="http://schemas.microsoft.com/office/drawing/2014/main" id="{CE64C130-44E6-476C-A2BB-979FE427A88A}"/>
              </a:ext>
            </a:extLst>
          </p:cNvPr>
          <p:cNvSpPr/>
          <p:nvPr/>
        </p:nvSpPr>
        <p:spPr>
          <a:xfrm rot="11538671">
            <a:off x="7026068" y="1490770"/>
            <a:ext cx="446155" cy="194912"/>
          </a:xfrm>
          <a:prstGeom prst="rtTriangle">
            <a:avLst/>
          </a:prstGeom>
          <a:solidFill>
            <a:srgbClr val="D34D39"/>
          </a:solidFill>
          <a:ln>
            <a:solidFill>
              <a:srgbClr val="D34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ый треугольник 70">
            <a:extLst>
              <a:ext uri="{FF2B5EF4-FFF2-40B4-BE49-F238E27FC236}">
                <a16:creationId xmlns:a16="http://schemas.microsoft.com/office/drawing/2014/main" id="{5C4B90A6-1CE5-4E43-965F-72740900D16E}"/>
              </a:ext>
            </a:extLst>
          </p:cNvPr>
          <p:cNvSpPr/>
          <p:nvPr/>
        </p:nvSpPr>
        <p:spPr>
          <a:xfrm rot="4076691">
            <a:off x="7725493" y="1256441"/>
            <a:ext cx="155884" cy="523875"/>
          </a:xfrm>
          <a:prstGeom prst="rtTriangle">
            <a:avLst/>
          </a:prstGeom>
          <a:solidFill>
            <a:srgbClr val="981930"/>
          </a:solidFill>
          <a:ln>
            <a:solidFill>
              <a:srgbClr val="981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Диагональная полоса 71">
            <a:extLst>
              <a:ext uri="{FF2B5EF4-FFF2-40B4-BE49-F238E27FC236}">
                <a16:creationId xmlns:a16="http://schemas.microsoft.com/office/drawing/2014/main" id="{B811EFF5-0658-437A-8AF8-5ADFB53B53F0}"/>
              </a:ext>
            </a:extLst>
          </p:cNvPr>
          <p:cNvSpPr/>
          <p:nvPr/>
        </p:nvSpPr>
        <p:spPr>
          <a:xfrm rot="21211720">
            <a:off x="7435308" y="1360858"/>
            <a:ext cx="541109" cy="129388"/>
          </a:xfrm>
          <a:prstGeom prst="diagStripe">
            <a:avLst/>
          </a:prstGeom>
          <a:solidFill>
            <a:srgbClr val="E66546"/>
          </a:solidFill>
          <a:ln>
            <a:solidFill>
              <a:srgbClr val="E6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:a16="http://schemas.microsoft.com/office/drawing/2014/main" id="{768C4459-5F14-4ECF-93AE-551485BC0308}"/>
              </a:ext>
            </a:extLst>
          </p:cNvPr>
          <p:cNvSpPr/>
          <p:nvPr/>
        </p:nvSpPr>
        <p:spPr>
          <a:xfrm rot="12414212" flipH="1">
            <a:off x="8039795" y="1396682"/>
            <a:ext cx="305539" cy="95070"/>
          </a:xfrm>
          <a:prstGeom prst="triangle">
            <a:avLst/>
          </a:prstGeom>
          <a:solidFill>
            <a:srgbClr val="E36847"/>
          </a:solidFill>
          <a:ln>
            <a:solidFill>
              <a:srgbClr val="E368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ый треугольник 73">
            <a:extLst>
              <a:ext uri="{FF2B5EF4-FFF2-40B4-BE49-F238E27FC236}">
                <a16:creationId xmlns:a16="http://schemas.microsoft.com/office/drawing/2014/main" id="{99AE1FD1-0F55-4B6B-8072-899606AFE1E7}"/>
              </a:ext>
            </a:extLst>
          </p:cNvPr>
          <p:cNvSpPr/>
          <p:nvPr/>
        </p:nvSpPr>
        <p:spPr>
          <a:xfrm rot="859188">
            <a:off x="7895534" y="1205491"/>
            <a:ext cx="181756" cy="81336"/>
          </a:xfrm>
          <a:prstGeom prst="rtTriangle">
            <a:avLst/>
          </a:prstGeom>
          <a:solidFill>
            <a:srgbClr val="C35748"/>
          </a:solidFill>
          <a:ln>
            <a:solidFill>
              <a:srgbClr val="C3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ый треугольник 74">
            <a:extLst>
              <a:ext uri="{FF2B5EF4-FFF2-40B4-BE49-F238E27FC236}">
                <a16:creationId xmlns:a16="http://schemas.microsoft.com/office/drawing/2014/main" id="{798E9FEB-6403-471F-86BB-AA7E15B1504C}"/>
              </a:ext>
            </a:extLst>
          </p:cNvPr>
          <p:cNvSpPr/>
          <p:nvPr/>
        </p:nvSpPr>
        <p:spPr>
          <a:xfrm rot="8797255">
            <a:off x="7958995" y="1392095"/>
            <a:ext cx="151649" cy="173982"/>
          </a:xfrm>
          <a:prstGeom prst="rtTriangle">
            <a:avLst/>
          </a:prstGeom>
          <a:solidFill>
            <a:srgbClr val="CF533F"/>
          </a:solidFill>
          <a:ln>
            <a:solidFill>
              <a:srgbClr val="CF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ый треугольник 75">
            <a:extLst>
              <a:ext uri="{FF2B5EF4-FFF2-40B4-BE49-F238E27FC236}">
                <a16:creationId xmlns:a16="http://schemas.microsoft.com/office/drawing/2014/main" id="{E6D4B12F-97A9-415C-ADF1-42D824A6F8DD}"/>
              </a:ext>
            </a:extLst>
          </p:cNvPr>
          <p:cNvSpPr/>
          <p:nvPr/>
        </p:nvSpPr>
        <p:spPr>
          <a:xfrm rot="4771068">
            <a:off x="7199603" y="1775305"/>
            <a:ext cx="248399" cy="189786"/>
          </a:xfrm>
          <a:prstGeom prst="rtTriangle">
            <a:avLst/>
          </a:prstGeom>
          <a:solidFill>
            <a:srgbClr val="6F112C"/>
          </a:solidFill>
          <a:ln>
            <a:solidFill>
              <a:srgbClr val="6F11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ый треугольник 76">
            <a:extLst>
              <a:ext uri="{FF2B5EF4-FFF2-40B4-BE49-F238E27FC236}">
                <a16:creationId xmlns:a16="http://schemas.microsoft.com/office/drawing/2014/main" id="{3090A459-5EEB-4689-9ACE-CACD823D17CC}"/>
              </a:ext>
            </a:extLst>
          </p:cNvPr>
          <p:cNvSpPr/>
          <p:nvPr/>
        </p:nvSpPr>
        <p:spPr>
          <a:xfrm rot="3774311" flipV="1">
            <a:off x="7457267" y="1819341"/>
            <a:ext cx="181216" cy="460930"/>
          </a:xfrm>
          <a:prstGeom prst="rtTriangle">
            <a:avLst/>
          </a:prstGeom>
          <a:solidFill>
            <a:srgbClr val="D96B3E"/>
          </a:solidFill>
          <a:ln>
            <a:solidFill>
              <a:srgbClr val="D96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ый треугольник 77">
            <a:extLst>
              <a:ext uri="{FF2B5EF4-FFF2-40B4-BE49-F238E27FC236}">
                <a16:creationId xmlns:a16="http://schemas.microsoft.com/office/drawing/2014/main" id="{C1FF206C-7888-4517-913D-4E1EA51C791E}"/>
              </a:ext>
            </a:extLst>
          </p:cNvPr>
          <p:cNvSpPr/>
          <p:nvPr/>
        </p:nvSpPr>
        <p:spPr>
          <a:xfrm rot="6599236">
            <a:off x="7303393" y="1879812"/>
            <a:ext cx="210606" cy="180261"/>
          </a:xfrm>
          <a:prstGeom prst="rtTriangle">
            <a:avLst/>
          </a:prstGeom>
          <a:solidFill>
            <a:srgbClr val="55081D"/>
          </a:solidFill>
          <a:ln>
            <a:solidFill>
              <a:srgbClr val="55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5152B154-2CE7-4183-860B-49DF0EF5967E}"/>
              </a:ext>
            </a:extLst>
          </p:cNvPr>
          <p:cNvSpPr/>
          <p:nvPr/>
        </p:nvSpPr>
        <p:spPr>
          <a:xfrm rot="21071175">
            <a:off x="7641855" y="1615421"/>
            <a:ext cx="492884" cy="110218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425FF8F0-1705-4F9C-AF2B-3630904538CB}"/>
              </a:ext>
            </a:extLst>
          </p:cNvPr>
          <p:cNvSpPr/>
          <p:nvPr/>
        </p:nvSpPr>
        <p:spPr>
          <a:xfrm rot="15378674">
            <a:off x="7464025" y="1658637"/>
            <a:ext cx="89689" cy="210605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>
            <a:extLst>
              <a:ext uri="{FF2B5EF4-FFF2-40B4-BE49-F238E27FC236}">
                <a16:creationId xmlns:a16="http://schemas.microsoft.com/office/drawing/2014/main" id="{C707D13B-7E56-4AC0-9156-6BD91964FD79}"/>
              </a:ext>
            </a:extLst>
          </p:cNvPr>
          <p:cNvSpPr/>
          <p:nvPr/>
        </p:nvSpPr>
        <p:spPr>
          <a:xfrm rot="16835495">
            <a:off x="7726629" y="1652702"/>
            <a:ext cx="153614" cy="371266"/>
          </a:xfrm>
          <a:prstGeom prst="triangle">
            <a:avLst/>
          </a:prstGeom>
          <a:solidFill>
            <a:srgbClr val="F56D59"/>
          </a:solidFill>
          <a:ln>
            <a:solidFill>
              <a:srgbClr val="F56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Равнобедренный треугольник 81">
            <a:extLst>
              <a:ext uri="{FF2B5EF4-FFF2-40B4-BE49-F238E27FC236}">
                <a16:creationId xmlns:a16="http://schemas.microsoft.com/office/drawing/2014/main" id="{3DFDF1DF-E79C-463D-9910-2EA2AE4F7A3B}"/>
              </a:ext>
            </a:extLst>
          </p:cNvPr>
          <p:cNvSpPr/>
          <p:nvPr/>
        </p:nvSpPr>
        <p:spPr>
          <a:xfrm rot="5880575">
            <a:off x="8056646" y="1779010"/>
            <a:ext cx="167255" cy="201014"/>
          </a:xfrm>
          <a:prstGeom prst="triangle">
            <a:avLst/>
          </a:prstGeom>
          <a:solidFill>
            <a:srgbClr val="FD6980"/>
          </a:solidFill>
          <a:ln>
            <a:solidFill>
              <a:srgbClr val="FD6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ый треугольник 82">
            <a:extLst>
              <a:ext uri="{FF2B5EF4-FFF2-40B4-BE49-F238E27FC236}">
                <a16:creationId xmlns:a16="http://schemas.microsoft.com/office/drawing/2014/main" id="{92F6D86A-736B-496A-8C8B-BED6C17E5913}"/>
              </a:ext>
            </a:extLst>
          </p:cNvPr>
          <p:cNvSpPr/>
          <p:nvPr/>
        </p:nvSpPr>
        <p:spPr>
          <a:xfrm rot="20932519">
            <a:off x="7793434" y="1899545"/>
            <a:ext cx="205983" cy="96817"/>
          </a:xfrm>
          <a:prstGeom prst="rtTriangle">
            <a:avLst/>
          </a:prstGeom>
          <a:solidFill>
            <a:srgbClr val="F77942"/>
          </a:solidFill>
          <a:ln>
            <a:solidFill>
              <a:srgbClr val="F7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ый треугольник 83">
            <a:extLst>
              <a:ext uri="{FF2B5EF4-FFF2-40B4-BE49-F238E27FC236}">
                <a16:creationId xmlns:a16="http://schemas.microsoft.com/office/drawing/2014/main" id="{D5B44A0F-4243-43BF-9F32-E6A9BEC79DAB}"/>
              </a:ext>
            </a:extLst>
          </p:cNvPr>
          <p:cNvSpPr/>
          <p:nvPr/>
        </p:nvSpPr>
        <p:spPr>
          <a:xfrm>
            <a:off x="8000024" y="2029802"/>
            <a:ext cx="359504" cy="155336"/>
          </a:xfrm>
          <a:prstGeom prst="rtTriangle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араллелограмм 84">
            <a:extLst>
              <a:ext uri="{FF2B5EF4-FFF2-40B4-BE49-F238E27FC236}">
                <a16:creationId xmlns:a16="http://schemas.microsoft.com/office/drawing/2014/main" id="{D29A51ED-A724-40A3-9221-06BD61944255}"/>
              </a:ext>
            </a:extLst>
          </p:cNvPr>
          <p:cNvSpPr/>
          <p:nvPr/>
        </p:nvSpPr>
        <p:spPr>
          <a:xfrm>
            <a:off x="7836424" y="2022246"/>
            <a:ext cx="156437" cy="134743"/>
          </a:xfrm>
          <a:prstGeom prst="parallelogram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ый треугольник 85">
            <a:extLst>
              <a:ext uri="{FF2B5EF4-FFF2-40B4-BE49-F238E27FC236}">
                <a16:creationId xmlns:a16="http://schemas.microsoft.com/office/drawing/2014/main" id="{46AA0893-F77D-417D-9A59-1D64D18AC024}"/>
              </a:ext>
            </a:extLst>
          </p:cNvPr>
          <p:cNvSpPr/>
          <p:nvPr/>
        </p:nvSpPr>
        <p:spPr>
          <a:xfrm rot="9091541">
            <a:off x="7543625" y="2127408"/>
            <a:ext cx="308359" cy="248880"/>
          </a:xfrm>
          <a:prstGeom prst="rtTriangle">
            <a:avLst/>
          </a:prstGeom>
          <a:solidFill>
            <a:srgbClr val="EB8159"/>
          </a:solidFill>
          <a:ln>
            <a:solidFill>
              <a:srgbClr val="EB8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ый треугольник 86">
            <a:extLst>
              <a:ext uri="{FF2B5EF4-FFF2-40B4-BE49-F238E27FC236}">
                <a16:creationId xmlns:a16="http://schemas.microsoft.com/office/drawing/2014/main" id="{362522FC-FC92-4AA0-B56D-8C0DFF198906}"/>
              </a:ext>
            </a:extLst>
          </p:cNvPr>
          <p:cNvSpPr/>
          <p:nvPr/>
        </p:nvSpPr>
        <p:spPr>
          <a:xfrm rot="19980188">
            <a:off x="7287358" y="2032619"/>
            <a:ext cx="391743" cy="14196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ый треугольник 87">
            <a:extLst>
              <a:ext uri="{FF2B5EF4-FFF2-40B4-BE49-F238E27FC236}">
                <a16:creationId xmlns:a16="http://schemas.microsoft.com/office/drawing/2014/main" id="{F4E01282-D30F-4186-BF8A-61E7D5FBD335}"/>
              </a:ext>
            </a:extLst>
          </p:cNvPr>
          <p:cNvSpPr/>
          <p:nvPr/>
        </p:nvSpPr>
        <p:spPr>
          <a:xfrm rot="9887037">
            <a:off x="7206544" y="2213283"/>
            <a:ext cx="67600" cy="13911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ый треугольник 88">
            <a:extLst>
              <a:ext uri="{FF2B5EF4-FFF2-40B4-BE49-F238E27FC236}">
                <a16:creationId xmlns:a16="http://schemas.microsoft.com/office/drawing/2014/main" id="{C82A8879-DCEC-4DA5-8CA1-EBC825F8EF42}"/>
              </a:ext>
            </a:extLst>
          </p:cNvPr>
          <p:cNvSpPr/>
          <p:nvPr/>
        </p:nvSpPr>
        <p:spPr>
          <a:xfrm rot="7296454">
            <a:off x="7354882" y="2275160"/>
            <a:ext cx="142558" cy="95090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>
            <a:extLst>
              <a:ext uri="{FF2B5EF4-FFF2-40B4-BE49-F238E27FC236}">
                <a16:creationId xmlns:a16="http://schemas.microsoft.com/office/drawing/2014/main" id="{FCFD58B2-DB9A-46DD-B7F7-839382747B85}"/>
              </a:ext>
            </a:extLst>
          </p:cNvPr>
          <p:cNvSpPr/>
          <p:nvPr/>
        </p:nvSpPr>
        <p:spPr>
          <a:xfrm rot="7966299">
            <a:off x="7549370" y="2341489"/>
            <a:ext cx="258375" cy="332427"/>
          </a:xfrm>
          <a:prstGeom prst="rtTriangle">
            <a:avLst/>
          </a:prstGeom>
          <a:solidFill>
            <a:srgbClr val="EC652D"/>
          </a:solidFill>
          <a:ln>
            <a:solidFill>
              <a:srgbClr val="EC6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ый треугольник 90">
            <a:extLst>
              <a:ext uri="{FF2B5EF4-FFF2-40B4-BE49-F238E27FC236}">
                <a16:creationId xmlns:a16="http://schemas.microsoft.com/office/drawing/2014/main" id="{41EA3731-F974-48A5-BE06-88DD4667BA75}"/>
              </a:ext>
            </a:extLst>
          </p:cNvPr>
          <p:cNvSpPr/>
          <p:nvPr/>
        </p:nvSpPr>
        <p:spPr>
          <a:xfrm rot="4801529">
            <a:off x="7468892" y="2298184"/>
            <a:ext cx="101661" cy="189396"/>
          </a:xfrm>
          <a:prstGeom prst="rtTriangle">
            <a:avLst/>
          </a:prstGeom>
          <a:solidFill>
            <a:srgbClr val="BA4236"/>
          </a:solidFill>
          <a:ln>
            <a:solidFill>
              <a:srgbClr val="BA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ый треугольник 91">
            <a:extLst>
              <a:ext uri="{FF2B5EF4-FFF2-40B4-BE49-F238E27FC236}">
                <a16:creationId xmlns:a16="http://schemas.microsoft.com/office/drawing/2014/main" id="{8133E7CF-FA5D-4791-8A91-BDA17BFA3C5A}"/>
              </a:ext>
            </a:extLst>
          </p:cNvPr>
          <p:cNvSpPr/>
          <p:nvPr/>
        </p:nvSpPr>
        <p:spPr>
          <a:xfrm>
            <a:off x="7201504" y="2293692"/>
            <a:ext cx="435153" cy="37551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ый треугольник 92">
            <a:extLst>
              <a:ext uri="{FF2B5EF4-FFF2-40B4-BE49-F238E27FC236}">
                <a16:creationId xmlns:a16="http://schemas.microsoft.com/office/drawing/2014/main" id="{9B83AE4F-A2EE-4899-B703-BAA19C3A2AD9}"/>
              </a:ext>
            </a:extLst>
          </p:cNvPr>
          <p:cNvSpPr/>
          <p:nvPr/>
        </p:nvSpPr>
        <p:spPr>
          <a:xfrm rot="10800000">
            <a:off x="7271672" y="2699054"/>
            <a:ext cx="389715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ый треугольник 93">
            <a:extLst>
              <a:ext uri="{FF2B5EF4-FFF2-40B4-BE49-F238E27FC236}">
                <a16:creationId xmlns:a16="http://schemas.microsoft.com/office/drawing/2014/main" id="{1CAFAF5A-7B46-4EC5-B3C5-4173FBB92A30}"/>
              </a:ext>
            </a:extLst>
          </p:cNvPr>
          <p:cNvSpPr/>
          <p:nvPr/>
        </p:nvSpPr>
        <p:spPr>
          <a:xfrm>
            <a:off x="7693296" y="2725466"/>
            <a:ext cx="143128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ый треугольник 94">
            <a:extLst>
              <a:ext uri="{FF2B5EF4-FFF2-40B4-BE49-F238E27FC236}">
                <a16:creationId xmlns:a16="http://schemas.microsoft.com/office/drawing/2014/main" id="{871887F7-1990-412F-9C9F-F4D5C3006DD8}"/>
              </a:ext>
            </a:extLst>
          </p:cNvPr>
          <p:cNvSpPr/>
          <p:nvPr/>
        </p:nvSpPr>
        <p:spPr>
          <a:xfrm rot="10800000">
            <a:off x="7739989" y="2961654"/>
            <a:ext cx="143128" cy="81584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ый треугольник 95">
            <a:extLst>
              <a:ext uri="{FF2B5EF4-FFF2-40B4-BE49-F238E27FC236}">
                <a16:creationId xmlns:a16="http://schemas.microsoft.com/office/drawing/2014/main" id="{7E0F4320-CE8E-4A4C-B6A4-9F685C4100C4}"/>
              </a:ext>
            </a:extLst>
          </p:cNvPr>
          <p:cNvSpPr/>
          <p:nvPr/>
        </p:nvSpPr>
        <p:spPr>
          <a:xfrm rot="21366948">
            <a:off x="7859652" y="2308721"/>
            <a:ext cx="308672" cy="127483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ый треугольник 96">
            <a:extLst>
              <a:ext uri="{FF2B5EF4-FFF2-40B4-BE49-F238E27FC236}">
                <a16:creationId xmlns:a16="http://schemas.microsoft.com/office/drawing/2014/main" id="{3A2AD1D7-491C-4030-A1A7-D273E8EBA9B9}"/>
              </a:ext>
            </a:extLst>
          </p:cNvPr>
          <p:cNvSpPr/>
          <p:nvPr/>
        </p:nvSpPr>
        <p:spPr>
          <a:xfrm rot="10621367">
            <a:off x="7703416" y="2318262"/>
            <a:ext cx="129883" cy="120445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ый треугольник 97">
            <a:extLst>
              <a:ext uri="{FF2B5EF4-FFF2-40B4-BE49-F238E27FC236}">
                <a16:creationId xmlns:a16="http://schemas.microsoft.com/office/drawing/2014/main" id="{1F925E56-E5E3-4232-8866-6F8A80DABC8B}"/>
              </a:ext>
            </a:extLst>
          </p:cNvPr>
          <p:cNvSpPr/>
          <p:nvPr/>
        </p:nvSpPr>
        <p:spPr>
          <a:xfrm rot="10594573">
            <a:off x="7891969" y="2469397"/>
            <a:ext cx="369669" cy="219532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ый треугольник 98">
            <a:extLst>
              <a:ext uri="{FF2B5EF4-FFF2-40B4-BE49-F238E27FC236}">
                <a16:creationId xmlns:a16="http://schemas.microsoft.com/office/drawing/2014/main" id="{23A16ED9-898F-4928-A1A0-F3DACC6BF5A5}"/>
              </a:ext>
            </a:extLst>
          </p:cNvPr>
          <p:cNvSpPr/>
          <p:nvPr/>
        </p:nvSpPr>
        <p:spPr>
          <a:xfrm>
            <a:off x="8290403" y="2511072"/>
            <a:ext cx="190772" cy="158135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ый треугольник 99">
            <a:extLst>
              <a:ext uri="{FF2B5EF4-FFF2-40B4-BE49-F238E27FC236}">
                <a16:creationId xmlns:a16="http://schemas.microsoft.com/office/drawing/2014/main" id="{44BFBC98-ADB2-4868-BC4B-080F7F3E7650}"/>
              </a:ext>
            </a:extLst>
          </p:cNvPr>
          <p:cNvSpPr/>
          <p:nvPr/>
        </p:nvSpPr>
        <p:spPr>
          <a:xfrm rot="10982437">
            <a:off x="7624480" y="2553834"/>
            <a:ext cx="293409" cy="415409"/>
          </a:xfrm>
          <a:prstGeom prst="rtTriangle">
            <a:avLst/>
          </a:prstGeom>
          <a:solidFill>
            <a:srgbClr val="EAAD75"/>
          </a:solidFill>
          <a:ln>
            <a:solidFill>
              <a:srgbClr val="EAA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ый треугольник 100">
            <a:extLst>
              <a:ext uri="{FF2B5EF4-FFF2-40B4-BE49-F238E27FC236}">
                <a16:creationId xmlns:a16="http://schemas.microsoft.com/office/drawing/2014/main" id="{BBD1A019-F4B1-4707-9647-AB252E9FF51F}"/>
              </a:ext>
            </a:extLst>
          </p:cNvPr>
          <p:cNvSpPr/>
          <p:nvPr/>
        </p:nvSpPr>
        <p:spPr>
          <a:xfrm>
            <a:off x="7968624" y="2586506"/>
            <a:ext cx="208256" cy="292300"/>
          </a:xfrm>
          <a:prstGeom prst="rtTriangle">
            <a:avLst/>
          </a:prstGeom>
          <a:solidFill>
            <a:srgbClr val="D5A37D"/>
          </a:solidFill>
          <a:ln>
            <a:solidFill>
              <a:srgbClr val="D5A3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ый треугольник 101">
            <a:extLst>
              <a:ext uri="{FF2B5EF4-FFF2-40B4-BE49-F238E27FC236}">
                <a16:creationId xmlns:a16="http://schemas.microsoft.com/office/drawing/2014/main" id="{F0749C4F-9D0A-4328-B1A2-E18ED2F10E4A}"/>
              </a:ext>
            </a:extLst>
          </p:cNvPr>
          <p:cNvSpPr/>
          <p:nvPr/>
        </p:nvSpPr>
        <p:spPr>
          <a:xfrm rot="10241871">
            <a:off x="7959641" y="2930778"/>
            <a:ext cx="286228" cy="430389"/>
          </a:xfrm>
          <a:prstGeom prst="rtTriangle">
            <a:avLst/>
          </a:prstGeom>
          <a:solidFill>
            <a:srgbClr val="BD664A"/>
          </a:solidFill>
          <a:ln>
            <a:solidFill>
              <a:srgbClr val="BD6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Равнобедренный треугольник 102">
            <a:extLst>
              <a:ext uri="{FF2B5EF4-FFF2-40B4-BE49-F238E27FC236}">
                <a16:creationId xmlns:a16="http://schemas.microsoft.com/office/drawing/2014/main" id="{E9B25D0A-6455-46DB-8381-F8560487ADA2}"/>
              </a:ext>
            </a:extLst>
          </p:cNvPr>
          <p:cNvSpPr/>
          <p:nvPr/>
        </p:nvSpPr>
        <p:spPr>
          <a:xfrm rot="10800000">
            <a:off x="8241243" y="2937397"/>
            <a:ext cx="78372" cy="168443"/>
          </a:xfrm>
          <a:prstGeom prst="triangle">
            <a:avLst/>
          </a:prstGeom>
          <a:solidFill>
            <a:srgbClr val="7C3B25"/>
          </a:solidFill>
          <a:ln>
            <a:solidFill>
              <a:srgbClr val="7C3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Равнобедренный треугольник 104">
            <a:extLst>
              <a:ext uri="{FF2B5EF4-FFF2-40B4-BE49-F238E27FC236}">
                <a16:creationId xmlns:a16="http://schemas.microsoft.com/office/drawing/2014/main" id="{F240F9C0-8D72-42FB-B799-FBA99CA3E986}"/>
              </a:ext>
            </a:extLst>
          </p:cNvPr>
          <p:cNvSpPr/>
          <p:nvPr/>
        </p:nvSpPr>
        <p:spPr>
          <a:xfrm rot="6875123">
            <a:off x="8332007" y="3017735"/>
            <a:ext cx="136498" cy="176212"/>
          </a:xfrm>
          <a:prstGeom prst="triangle">
            <a:avLst/>
          </a:prstGeom>
          <a:solidFill>
            <a:srgbClr val="B87A60"/>
          </a:solidFill>
          <a:ln>
            <a:solidFill>
              <a:srgbClr val="B87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ый треугольник 105">
            <a:extLst>
              <a:ext uri="{FF2B5EF4-FFF2-40B4-BE49-F238E27FC236}">
                <a16:creationId xmlns:a16="http://schemas.microsoft.com/office/drawing/2014/main" id="{87318907-4AF9-4493-B228-FAD6B82BFF34}"/>
              </a:ext>
            </a:extLst>
          </p:cNvPr>
          <p:cNvSpPr/>
          <p:nvPr/>
        </p:nvSpPr>
        <p:spPr>
          <a:xfrm rot="4734265" flipV="1">
            <a:off x="7881392" y="3513757"/>
            <a:ext cx="602010" cy="187282"/>
          </a:xfrm>
          <a:prstGeom prst="rtTriangle">
            <a:avLst/>
          </a:prstGeom>
          <a:solidFill>
            <a:srgbClr val="D09F6E"/>
          </a:solidFill>
          <a:ln>
            <a:solidFill>
              <a:srgbClr val="D09F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ый треугольник 106">
            <a:extLst>
              <a:ext uri="{FF2B5EF4-FFF2-40B4-BE49-F238E27FC236}">
                <a16:creationId xmlns:a16="http://schemas.microsoft.com/office/drawing/2014/main" id="{CFCD5121-8932-4118-9E43-3A5EA3043758}"/>
              </a:ext>
            </a:extLst>
          </p:cNvPr>
          <p:cNvSpPr/>
          <p:nvPr/>
        </p:nvSpPr>
        <p:spPr>
          <a:xfrm rot="13419889">
            <a:off x="7766307" y="3093850"/>
            <a:ext cx="282612" cy="323234"/>
          </a:xfrm>
          <a:prstGeom prst="rtTriangle">
            <a:avLst/>
          </a:prstGeom>
          <a:solidFill>
            <a:srgbClr val="F9C36D"/>
          </a:solidFill>
          <a:ln>
            <a:solidFill>
              <a:srgbClr val="F9C3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ый треугольник 107">
            <a:extLst>
              <a:ext uri="{FF2B5EF4-FFF2-40B4-BE49-F238E27FC236}">
                <a16:creationId xmlns:a16="http://schemas.microsoft.com/office/drawing/2014/main" id="{735828E2-E304-41A4-8546-399DBACA7926}"/>
              </a:ext>
            </a:extLst>
          </p:cNvPr>
          <p:cNvSpPr/>
          <p:nvPr/>
        </p:nvSpPr>
        <p:spPr>
          <a:xfrm rot="11222779">
            <a:off x="7587914" y="3080939"/>
            <a:ext cx="282612" cy="323234"/>
          </a:xfrm>
          <a:prstGeom prst="rtTriangle">
            <a:avLst/>
          </a:prstGeom>
          <a:solidFill>
            <a:srgbClr val="FFB645"/>
          </a:solidFill>
          <a:ln>
            <a:solidFill>
              <a:srgbClr val="FFB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ый треугольник 108">
            <a:extLst>
              <a:ext uri="{FF2B5EF4-FFF2-40B4-BE49-F238E27FC236}">
                <a16:creationId xmlns:a16="http://schemas.microsoft.com/office/drawing/2014/main" id="{F7842056-0962-41A4-AC04-5C6AD967A4F8}"/>
              </a:ext>
            </a:extLst>
          </p:cNvPr>
          <p:cNvSpPr/>
          <p:nvPr/>
        </p:nvSpPr>
        <p:spPr>
          <a:xfrm rot="512380">
            <a:off x="7341201" y="2847571"/>
            <a:ext cx="510988" cy="180131"/>
          </a:xfrm>
          <a:prstGeom prst="rtTriangle">
            <a:avLst/>
          </a:prstGeom>
          <a:solidFill>
            <a:srgbClr val="DD4622"/>
          </a:solidFill>
          <a:ln>
            <a:solidFill>
              <a:srgbClr val="DD4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:a16="http://schemas.microsoft.com/office/drawing/2014/main" id="{278F4DA7-CA8A-4B76-AA64-2309A875D3E5}"/>
              </a:ext>
            </a:extLst>
          </p:cNvPr>
          <p:cNvSpPr/>
          <p:nvPr/>
        </p:nvSpPr>
        <p:spPr>
          <a:xfrm rot="11644126">
            <a:off x="7160739" y="2747332"/>
            <a:ext cx="157870" cy="248229"/>
          </a:xfrm>
          <a:prstGeom prst="rtTriangle">
            <a:avLst/>
          </a:prstGeom>
          <a:solidFill>
            <a:srgbClr val="8C0C1C"/>
          </a:solidFill>
          <a:ln>
            <a:solidFill>
              <a:srgbClr val="8C0C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ый треугольник 110">
            <a:extLst>
              <a:ext uri="{FF2B5EF4-FFF2-40B4-BE49-F238E27FC236}">
                <a16:creationId xmlns:a16="http://schemas.microsoft.com/office/drawing/2014/main" id="{DDB40FBC-031A-4924-85E4-B85AA23072A2}"/>
              </a:ext>
            </a:extLst>
          </p:cNvPr>
          <p:cNvSpPr/>
          <p:nvPr/>
        </p:nvSpPr>
        <p:spPr>
          <a:xfrm rot="16354952" flipH="1">
            <a:off x="7312560" y="3098347"/>
            <a:ext cx="284755" cy="177763"/>
          </a:xfrm>
          <a:prstGeom prst="rtTriangle">
            <a:avLst/>
          </a:prstGeom>
          <a:solidFill>
            <a:srgbClr val="E35A27"/>
          </a:solidFill>
          <a:ln>
            <a:solidFill>
              <a:srgbClr val="E35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ый треугольник 111">
            <a:extLst>
              <a:ext uri="{FF2B5EF4-FFF2-40B4-BE49-F238E27FC236}">
                <a16:creationId xmlns:a16="http://schemas.microsoft.com/office/drawing/2014/main" id="{518C89E4-3BC5-4536-9BA6-1F821780A4F2}"/>
              </a:ext>
            </a:extLst>
          </p:cNvPr>
          <p:cNvSpPr/>
          <p:nvPr/>
        </p:nvSpPr>
        <p:spPr>
          <a:xfrm rot="1711137">
            <a:off x="7556046" y="3304285"/>
            <a:ext cx="532936" cy="271324"/>
          </a:xfrm>
          <a:prstGeom prst="rtTriangle">
            <a:avLst/>
          </a:prstGeom>
          <a:solidFill>
            <a:srgbClr val="F08636"/>
          </a:solidFill>
          <a:ln>
            <a:solidFill>
              <a:srgbClr val="F08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ый треугольник 112">
            <a:extLst>
              <a:ext uri="{FF2B5EF4-FFF2-40B4-BE49-F238E27FC236}">
                <a16:creationId xmlns:a16="http://schemas.microsoft.com/office/drawing/2014/main" id="{46041A3B-F0C9-4A08-8DC9-4A27E9F67CCB}"/>
              </a:ext>
            </a:extLst>
          </p:cNvPr>
          <p:cNvSpPr/>
          <p:nvPr/>
        </p:nvSpPr>
        <p:spPr>
          <a:xfrm rot="4970700" flipV="1">
            <a:off x="7767454" y="3713192"/>
            <a:ext cx="602010" cy="134331"/>
          </a:xfrm>
          <a:prstGeom prst="rtTriangle">
            <a:avLst/>
          </a:prstGeom>
          <a:solidFill>
            <a:srgbClr val="610508"/>
          </a:solidFill>
          <a:ln>
            <a:solidFill>
              <a:srgbClr val="610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ый треугольник 113">
            <a:extLst>
              <a:ext uri="{FF2B5EF4-FFF2-40B4-BE49-F238E27FC236}">
                <a16:creationId xmlns:a16="http://schemas.microsoft.com/office/drawing/2014/main" id="{AAAD308C-BFF5-47CF-B51A-C6F54FBEC51A}"/>
              </a:ext>
            </a:extLst>
          </p:cNvPr>
          <p:cNvSpPr/>
          <p:nvPr/>
        </p:nvSpPr>
        <p:spPr>
          <a:xfrm rot="7787747">
            <a:off x="6953947" y="3293025"/>
            <a:ext cx="534582" cy="371479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ый треугольник 114">
            <a:extLst>
              <a:ext uri="{FF2B5EF4-FFF2-40B4-BE49-F238E27FC236}">
                <a16:creationId xmlns:a16="http://schemas.microsoft.com/office/drawing/2014/main" id="{8495D8B8-250E-4324-8219-C18A1635877F}"/>
              </a:ext>
            </a:extLst>
          </p:cNvPr>
          <p:cNvSpPr/>
          <p:nvPr/>
        </p:nvSpPr>
        <p:spPr>
          <a:xfrm rot="1019473">
            <a:off x="7295322" y="3041166"/>
            <a:ext cx="154929" cy="134554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ый треугольник 115">
            <a:extLst>
              <a:ext uri="{FF2B5EF4-FFF2-40B4-BE49-F238E27FC236}">
                <a16:creationId xmlns:a16="http://schemas.microsoft.com/office/drawing/2014/main" id="{D2DB468D-E8A5-4802-B458-7CAB442801C6}"/>
              </a:ext>
            </a:extLst>
          </p:cNvPr>
          <p:cNvSpPr/>
          <p:nvPr/>
        </p:nvSpPr>
        <p:spPr>
          <a:xfrm rot="9756545">
            <a:off x="7105748" y="3482146"/>
            <a:ext cx="400908" cy="129838"/>
          </a:xfrm>
          <a:prstGeom prst="rtTriangle">
            <a:avLst/>
          </a:prstGeom>
          <a:solidFill>
            <a:srgbClr val="972C35"/>
          </a:solidFill>
          <a:ln>
            <a:solidFill>
              <a:srgbClr val="97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ый треугольник 116">
            <a:extLst>
              <a:ext uri="{FF2B5EF4-FFF2-40B4-BE49-F238E27FC236}">
                <a16:creationId xmlns:a16="http://schemas.microsoft.com/office/drawing/2014/main" id="{F2F673FC-2BD4-4E65-A01E-371839DDAE97}"/>
              </a:ext>
            </a:extLst>
          </p:cNvPr>
          <p:cNvSpPr/>
          <p:nvPr/>
        </p:nvSpPr>
        <p:spPr>
          <a:xfrm rot="7867113">
            <a:off x="7701884" y="3538195"/>
            <a:ext cx="175858" cy="389828"/>
          </a:xfrm>
          <a:prstGeom prst="rtTriangle">
            <a:avLst/>
          </a:prstGeom>
          <a:solidFill>
            <a:srgbClr val="F09A69"/>
          </a:solidFill>
          <a:ln>
            <a:solidFill>
              <a:srgbClr val="F09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ый треугольник 117">
            <a:extLst>
              <a:ext uri="{FF2B5EF4-FFF2-40B4-BE49-F238E27FC236}">
                <a16:creationId xmlns:a16="http://schemas.microsoft.com/office/drawing/2014/main" id="{177634D3-28C7-4BBC-972D-BBF384905702}"/>
              </a:ext>
            </a:extLst>
          </p:cNvPr>
          <p:cNvSpPr/>
          <p:nvPr/>
        </p:nvSpPr>
        <p:spPr>
          <a:xfrm rot="9324532">
            <a:off x="7407501" y="3618034"/>
            <a:ext cx="223654" cy="514140"/>
          </a:xfrm>
          <a:prstGeom prst="rtTriangle">
            <a:avLst/>
          </a:prstGeom>
          <a:solidFill>
            <a:srgbClr val="D67F5D"/>
          </a:solidFill>
          <a:ln>
            <a:solidFill>
              <a:srgbClr val="D67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ый треугольник 120">
            <a:extLst>
              <a:ext uri="{FF2B5EF4-FFF2-40B4-BE49-F238E27FC236}">
                <a16:creationId xmlns:a16="http://schemas.microsoft.com/office/drawing/2014/main" id="{97BEED0C-807A-4862-83D9-E691DC127F56}"/>
              </a:ext>
            </a:extLst>
          </p:cNvPr>
          <p:cNvSpPr/>
          <p:nvPr/>
        </p:nvSpPr>
        <p:spPr>
          <a:xfrm rot="15417552" flipH="1">
            <a:off x="7183738" y="4041512"/>
            <a:ext cx="351985" cy="197438"/>
          </a:xfrm>
          <a:prstGeom prst="rtTriangle">
            <a:avLst/>
          </a:prstGeom>
          <a:solidFill>
            <a:srgbClr val="BE5944"/>
          </a:solidFill>
          <a:ln>
            <a:solidFill>
              <a:srgbClr val="BE5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ый треугольник 122">
            <a:extLst>
              <a:ext uri="{FF2B5EF4-FFF2-40B4-BE49-F238E27FC236}">
                <a16:creationId xmlns:a16="http://schemas.microsoft.com/office/drawing/2014/main" id="{3FB59960-BD98-4FC9-8FA1-7990B8195F12}"/>
              </a:ext>
            </a:extLst>
          </p:cNvPr>
          <p:cNvSpPr/>
          <p:nvPr/>
        </p:nvSpPr>
        <p:spPr>
          <a:xfrm rot="820990">
            <a:off x="6981114" y="3649868"/>
            <a:ext cx="438853" cy="115695"/>
          </a:xfrm>
          <a:prstGeom prst="rtTriangle">
            <a:avLst/>
          </a:prstGeom>
          <a:solidFill>
            <a:srgbClr val="7C3649"/>
          </a:solidFill>
          <a:ln>
            <a:solidFill>
              <a:srgbClr val="7C36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>
            <a:extLst>
              <a:ext uri="{FF2B5EF4-FFF2-40B4-BE49-F238E27FC236}">
                <a16:creationId xmlns:a16="http://schemas.microsoft.com/office/drawing/2014/main" id="{A0CCE1B1-4E0A-4877-BCE3-9B9FEB7117F9}"/>
              </a:ext>
            </a:extLst>
          </p:cNvPr>
          <p:cNvSpPr/>
          <p:nvPr/>
        </p:nvSpPr>
        <p:spPr>
          <a:xfrm rot="15923798" flipH="1">
            <a:off x="7157145" y="3613276"/>
            <a:ext cx="86790" cy="134716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>
            <a:extLst>
              <a:ext uri="{FF2B5EF4-FFF2-40B4-BE49-F238E27FC236}">
                <a16:creationId xmlns:a16="http://schemas.microsoft.com/office/drawing/2014/main" id="{E3E92854-2AC0-442F-9400-6DBD0EDAF7B1}"/>
              </a:ext>
            </a:extLst>
          </p:cNvPr>
          <p:cNvSpPr/>
          <p:nvPr/>
        </p:nvSpPr>
        <p:spPr>
          <a:xfrm rot="10800000">
            <a:off x="6833159" y="3822426"/>
            <a:ext cx="316623" cy="133017"/>
          </a:xfrm>
          <a:prstGeom prst="rtTriangle">
            <a:avLst/>
          </a:prstGeom>
          <a:solidFill>
            <a:srgbClr val="6A303C"/>
          </a:solidFill>
          <a:ln>
            <a:solidFill>
              <a:srgbClr val="6A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>
            <a:extLst>
              <a:ext uri="{FF2B5EF4-FFF2-40B4-BE49-F238E27FC236}">
                <a16:creationId xmlns:a16="http://schemas.microsoft.com/office/drawing/2014/main" id="{2986AEA0-1765-4043-885D-1CADAF933145}"/>
              </a:ext>
            </a:extLst>
          </p:cNvPr>
          <p:cNvSpPr/>
          <p:nvPr/>
        </p:nvSpPr>
        <p:spPr>
          <a:xfrm rot="15923798" flipV="1">
            <a:off x="7251611" y="3750427"/>
            <a:ext cx="107172" cy="246404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ый треугольник 126">
            <a:extLst>
              <a:ext uri="{FF2B5EF4-FFF2-40B4-BE49-F238E27FC236}">
                <a16:creationId xmlns:a16="http://schemas.microsoft.com/office/drawing/2014/main" id="{832514D6-2E16-44BB-85AC-043E4FF786AC}"/>
              </a:ext>
            </a:extLst>
          </p:cNvPr>
          <p:cNvSpPr/>
          <p:nvPr/>
        </p:nvSpPr>
        <p:spPr>
          <a:xfrm rot="10426020">
            <a:off x="7541369" y="4250465"/>
            <a:ext cx="199012" cy="718618"/>
          </a:xfrm>
          <a:prstGeom prst="rtTriangle">
            <a:avLst/>
          </a:prstGeom>
          <a:solidFill>
            <a:srgbClr val="C0371E"/>
          </a:solidFill>
          <a:ln>
            <a:solidFill>
              <a:srgbClr val="C0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ый треугольник 127">
            <a:extLst>
              <a:ext uri="{FF2B5EF4-FFF2-40B4-BE49-F238E27FC236}">
                <a16:creationId xmlns:a16="http://schemas.microsoft.com/office/drawing/2014/main" id="{E5E13FD6-2902-4D43-B2DE-A7D36153E72A}"/>
              </a:ext>
            </a:extLst>
          </p:cNvPr>
          <p:cNvSpPr/>
          <p:nvPr/>
        </p:nvSpPr>
        <p:spPr>
          <a:xfrm>
            <a:off x="7467061" y="3884369"/>
            <a:ext cx="161130" cy="172714"/>
          </a:xfrm>
          <a:prstGeom prst="rtTriangle">
            <a:avLst/>
          </a:prstGeom>
          <a:solidFill>
            <a:srgbClr val="B14232"/>
          </a:solidFill>
          <a:ln>
            <a:solidFill>
              <a:srgbClr val="B14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DDC58EF4-D216-424F-970A-B7D85E075AE2}"/>
              </a:ext>
            </a:extLst>
          </p:cNvPr>
          <p:cNvSpPr/>
          <p:nvPr/>
        </p:nvSpPr>
        <p:spPr>
          <a:xfrm>
            <a:off x="7499481" y="4093367"/>
            <a:ext cx="194427" cy="118153"/>
          </a:xfrm>
          <a:prstGeom prst="rect">
            <a:avLst/>
          </a:prstGeom>
          <a:solidFill>
            <a:srgbClr val="BA371E"/>
          </a:solidFill>
          <a:ln>
            <a:solidFill>
              <a:srgbClr val="BA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ый треугольник 129">
            <a:extLst>
              <a:ext uri="{FF2B5EF4-FFF2-40B4-BE49-F238E27FC236}">
                <a16:creationId xmlns:a16="http://schemas.microsoft.com/office/drawing/2014/main" id="{1788BEBB-4157-4887-9968-0F2FBBE7D279}"/>
              </a:ext>
            </a:extLst>
          </p:cNvPr>
          <p:cNvSpPr/>
          <p:nvPr/>
        </p:nvSpPr>
        <p:spPr>
          <a:xfrm rot="9891142">
            <a:off x="7746855" y="3757106"/>
            <a:ext cx="106720" cy="359653"/>
          </a:xfrm>
          <a:prstGeom prst="rtTriangle">
            <a:avLst/>
          </a:prstGeom>
          <a:solidFill>
            <a:srgbClr val="782E38"/>
          </a:solidFill>
          <a:ln>
            <a:solidFill>
              <a:srgbClr val="782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ый треугольник 130">
            <a:extLst>
              <a:ext uri="{FF2B5EF4-FFF2-40B4-BE49-F238E27FC236}">
                <a16:creationId xmlns:a16="http://schemas.microsoft.com/office/drawing/2014/main" id="{34B2519A-7835-4CFB-B32F-447465C3E7A9}"/>
              </a:ext>
            </a:extLst>
          </p:cNvPr>
          <p:cNvSpPr/>
          <p:nvPr/>
        </p:nvSpPr>
        <p:spPr>
          <a:xfrm rot="10800000">
            <a:off x="7748066" y="4107260"/>
            <a:ext cx="148540" cy="453401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ый треугольник 131">
            <a:extLst>
              <a:ext uri="{FF2B5EF4-FFF2-40B4-BE49-F238E27FC236}">
                <a16:creationId xmlns:a16="http://schemas.microsoft.com/office/drawing/2014/main" id="{4CBF8068-DA15-4725-BC17-473ACF6C44BA}"/>
              </a:ext>
            </a:extLst>
          </p:cNvPr>
          <p:cNvSpPr/>
          <p:nvPr/>
        </p:nvSpPr>
        <p:spPr>
          <a:xfrm>
            <a:off x="7768029" y="3932985"/>
            <a:ext cx="84896" cy="154400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ый треугольник 132">
            <a:extLst>
              <a:ext uri="{FF2B5EF4-FFF2-40B4-BE49-F238E27FC236}">
                <a16:creationId xmlns:a16="http://schemas.microsoft.com/office/drawing/2014/main" id="{C87F5D69-79F3-4E19-8DB9-B8A2667BF291}"/>
              </a:ext>
            </a:extLst>
          </p:cNvPr>
          <p:cNvSpPr/>
          <p:nvPr/>
        </p:nvSpPr>
        <p:spPr>
          <a:xfrm rot="10800000">
            <a:off x="7696603" y="3906889"/>
            <a:ext cx="45719" cy="141706"/>
          </a:xfrm>
          <a:prstGeom prst="rtTriangle">
            <a:avLst/>
          </a:prstGeom>
          <a:solidFill>
            <a:srgbClr val="D87B62"/>
          </a:solidFill>
          <a:ln>
            <a:solidFill>
              <a:srgbClr val="D87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ый треугольник 133">
            <a:extLst>
              <a:ext uri="{FF2B5EF4-FFF2-40B4-BE49-F238E27FC236}">
                <a16:creationId xmlns:a16="http://schemas.microsoft.com/office/drawing/2014/main" id="{CE34FED5-864E-4AE5-B1DB-25980248F7E9}"/>
              </a:ext>
            </a:extLst>
          </p:cNvPr>
          <p:cNvSpPr/>
          <p:nvPr/>
        </p:nvSpPr>
        <p:spPr>
          <a:xfrm rot="11369527">
            <a:off x="7828297" y="3808004"/>
            <a:ext cx="172031" cy="339477"/>
          </a:xfrm>
          <a:prstGeom prst="rtTriangle">
            <a:avLst/>
          </a:prstGeom>
          <a:solidFill>
            <a:srgbClr val="9C260E"/>
          </a:solidFill>
          <a:ln>
            <a:solidFill>
              <a:srgbClr val="9C2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Диагональная полоса 134">
            <a:extLst>
              <a:ext uri="{FF2B5EF4-FFF2-40B4-BE49-F238E27FC236}">
                <a16:creationId xmlns:a16="http://schemas.microsoft.com/office/drawing/2014/main" id="{D1F79506-0F61-47BE-AEDD-D07063D715C1}"/>
              </a:ext>
            </a:extLst>
          </p:cNvPr>
          <p:cNvSpPr/>
          <p:nvPr/>
        </p:nvSpPr>
        <p:spPr>
          <a:xfrm rot="11958349" flipV="1">
            <a:off x="7979526" y="3900334"/>
            <a:ext cx="77529" cy="385433"/>
          </a:xfrm>
          <a:prstGeom prst="diagStrip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6" name="Прямоугольный треугольник 135">
            <a:extLst>
              <a:ext uri="{FF2B5EF4-FFF2-40B4-BE49-F238E27FC236}">
                <a16:creationId xmlns:a16="http://schemas.microsoft.com/office/drawing/2014/main" id="{1B26035B-92E8-4CBB-9BA7-F315065F1417}"/>
              </a:ext>
            </a:extLst>
          </p:cNvPr>
          <p:cNvSpPr/>
          <p:nvPr/>
        </p:nvSpPr>
        <p:spPr>
          <a:xfrm rot="10800000" flipH="1" flipV="1">
            <a:off x="7941852" y="4279822"/>
            <a:ext cx="178802" cy="293345"/>
          </a:xfrm>
          <a:prstGeom prst="rtTriangl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ый треугольник 136">
            <a:extLst>
              <a:ext uri="{FF2B5EF4-FFF2-40B4-BE49-F238E27FC236}">
                <a16:creationId xmlns:a16="http://schemas.microsoft.com/office/drawing/2014/main" id="{B2290E91-E771-48B2-A147-D0544E940F55}"/>
              </a:ext>
            </a:extLst>
          </p:cNvPr>
          <p:cNvSpPr/>
          <p:nvPr/>
        </p:nvSpPr>
        <p:spPr>
          <a:xfrm rot="21015979">
            <a:off x="7779003" y="4265602"/>
            <a:ext cx="141113" cy="531367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ый треугольник 137">
            <a:extLst>
              <a:ext uri="{FF2B5EF4-FFF2-40B4-BE49-F238E27FC236}">
                <a16:creationId xmlns:a16="http://schemas.microsoft.com/office/drawing/2014/main" id="{86E7BAF8-C473-4913-9B2B-E2CAA4CDAD1D}"/>
              </a:ext>
            </a:extLst>
          </p:cNvPr>
          <p:cNvSpPr/>
          <p:nvPr/>
        </p:nvSpPr>
        <p:spPr>
          <a:xfrm rot="12002303">
            <a:off x="7759235" y="4822251"/>
            <a:ext cx="133310" cy="187064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ый треугольник 138">
            <a:extLst>
              <a:ext uri="{FF2B5EF4-FFF2-40B4-BE49-F238E27FC236}">
                <a16:creationId xmlns:a16="http://schemas.microsoft.com/office/drawing/2014/main" id="{B4825CA2-D379-4ED6-B9FB-F1FD53097A33}"/>
              </a:ext>
            </a:extLst>
          </p:cNvPr>
          <p:cNvSpPr/>
          <p:nvPr/>
        </p:nvSpPr>
        <p:spPr>
          <a:xfrm rot="2905267">
            <a:off x="7184514" y="4457176"/>
            <a:ext cx="783516" cy="254112"/>
          </a:xfrm>
          <a:prstGeom prst="rtTriangle">
            <a:avLst/>
          </a:prstGeom>
          <a:solidFill>
            <a:srgbClr val="C6481A"/>
          </a:solidFill>
          <a:ln>
            <a:solidFill>
              <a:srgbClr val="C648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ый треугольник 139">
            <a:extLst>
              <a:ext uri="{FF2B5EF4-FFF2-40B4-BE49-F238E27FC236}">
                <a16:creationId xmlns:a16="http://schemas.microsoft.com/office/drawing/2014/main" id="{0F98F4E7-E429-4592-B3FF-FC65EFA8E195}"/>
              </a:ext>
            </a:extLst>
          </p:cNvPr>
          <p:cNvSpPr/>
          <p:nvPr/>
        </p:nvSpPr>
        <p:spPr>
          <a:xfrm rot="16200000" flipH="1">
            <a:off x="7565337" y="5087416"/>
            <a:ext cx="301884" cy="191857"/>
          </a:xfrm>
          <a:prstGeom prst="rtTriangle">
            <a:avLst/>
          </a:prstGeom>
          <a:solidFill>
            <a:srgbClr val="C1865B"/>
          </a:solidFill>
          <a:ln>
            <a:solidFill>
              <a:srgbClr val="C186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ый треугольник 140">
            <a:extLst>
              <a:ext uri="{FF2B5EF4-FFF2-40B4-BE49-F238E27FC236}">
                <a16:creationId xmlns:a16="http://schemas.microsoft.com/office/drawing/2014/main" id="{CEDF009F-3217-417C-A580-322BC1F7BB5D}"/>
              </a:ext>
            </a:extLst>
          </p:cNvPr>
          <p:cNvSpPr/>
          <p:nvPr/>
        </p:nvSpPr>
        <p:spPr>
          <a:xfrm rot="20454319">
            <a:off x="7514883" y="4658028"/>
            <a:ext cx="178195" cy="371479"/>
          </a:xfrm>
          <a:prstGeom prst="rtTriangle">
            <a:avLst/>
          </a:prstGeom>
          <a:solidFill>
            <a:srgbClr val="AF6748"/>
          </a:solidFill>
          <a:ln>
            <a:solidFill>
              <a:srgbClr val="AF6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Диагональная полоса 141">
            <a:extLst>
              <a:ext uri="{FF2B5EF4-FFF2-40B4-BE49-F238E27FC236}">
                <a16:creationId xmlns:a16="http://schemas.microsoft.com/office/drawing/2014/main" id="{FE2BC282-65F0-4CB2-97D1-5F024111DE20}"/>
              </a:ext>
            </a:extLst>
          </p:cNvPr>
          <p:cNvSpPr/>
          <p:nvPr/>
        </p:nvSpPr>
        <p:spPr>
          <a:xfrm rot="19385702">
            <a:off x="7192833" y="5040734"/>
            <a:ext cx="580792" cy="714591"/>
          </a:xfrm>
          <a:prstGeom prst="diagStripe">
            <a:avLst/>
          </a:prstGeom>
          <a:solidFill>
            <a:srgbClr val="6D3233"/>
          </a:solidFill>
          <a:ln>
            <a:solidFill>
              <a:srgbClr val="6D3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ый треугольник 142">
            <a:extLst>
              <a:ext uri="{FF2B5EF4-FFF2-40B4-BE49-F238E27FC236}">
                <a16:creationId xmlns:a16="http://schemas.microsoft.com/office/drawing/2014/main" id="{B3DFEF81-4D78-400E-909F-F22C25A18B15}"/>
              </a:ext>
            </a:extLst>
          </p:cNvPr>
          <p:cNvSpPr/>
          <p:nvPr/>
        </p:nvSpPr>
        <p:spPr>
          <a:xfrm rot="14432177">
            <a:off x="7093684" y="4752133"/>
            <a:ext cx="340087" cy="225271"/>
          </a:xfrm>
          <a:prstGeom prst="rtTriangle">
            <a:avLst/>
          </a:prstGeom>
          <a:solidFill>
            <a:srgbClr val="A15243"/>
          </a:solidFill>
          <a:ln>
            <a:solidFill>
              <a:srgbClr val="A152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ый треугольник 143">
            <a:extLst>
              <a:ext uri="{FF2B5EF4-FFF2-40B4-BE49-F238E27FC236}">
                <a16:creationId xmlns:a16="http://schemas.microsoft.com/office/drawing/2014/main" id="{A1324AD2-06EC-4917-B119-8628237C0824}"/>
              </a:ext>
            </a:extLst>
          </p:cNvPr>
          <p:cNvSpPr/>
          <p:nvPr/>
        </p:nvSpPr>
        <p:spPr>
          <a:xfrm rot="14608375" flipH="1">
            <a:off x="6868008" y="4405944"/>
            <a:ext cx="585857" cy="181111"/>
          </a:xfrm>
          <a:prstGeom prst="rtTriangle">
            <a:avLst/>
          </a:prstGeom>
          <a:solidFill>
            <a:srgbClr val="C06C44"/>
          </a:solidFill>
          <a:ln>
            <a:solidFill>
              <a:srgbClr val="C06C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ый треугольник 144">
            <a:extLst>
              <a:ext uri="{FF2B5EF4-FFF2-40B4-BE49-F238E27FC236}">
                <a16:creationId xmlns:a16="http://schemas.microsoft.com/office/drawing/2014/main" id="{C6B6C19E-B7DC-4D0A-A41C-40CA36A14750}"/>
              </a:ext>
            </a:extLst>
          </p:cNvPr>
          <p:cNvSpPr/>
          <p:nvPr/>
        </p:nvSpPr>
        <p:spPr>
          <a:xfrm rot="19430196">
            <a:off x="7134136" y="3913177"/>
            <a:ext cx="160608" cy="380143"/>
          </a:xfrm>
          <a:prstGeom prst="rtTriangle">
            <a:avLst/>
          </a:prstGeom>
          <a:solidFill>
            <a:srgbClr val="C8B5A1"/>
          </a:solidFill>
          <a:ln>
            <a:solidFill>
              <a:srgbClr val="C8B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ый треугольник 145">
            <a:extLst>
              <a:ext uri="{FF2B5EF4-FFF2-40B4-BE49-F238E27FC236}">
                <a16:creationId xmlns:a16="http://schemas.microsoft.com/office/drawing/2014/main" id="{BC269CFC-5563-4BB2-B24E-F8EA0CE08522}"/>
              </a:ext>
            </a:extLst>
          </p:cNvPr>
          <p:cNvSpPr/>
          <p:nvPr/>
        </p:nvSpPr>
        <p:spPr>
          <a:xfrm rot="19786503">
            <a:off x="6811733" y="3927353"/>
            <a:ext cx="245646" cy="292279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ый треугольник 146">
            <a:extLst>
              <a:ext uri="{FF2B5EF4-FFF2-40B4-BE49-F238E27FC236}">
                <a16:creationId xmlns:a16="http://schemas.microsoft.com/office/drawing/2014/main" id="{3D92C796-F4C8-4130-B55C-5FE18DBE9182}"/>
              </a:ext>
            </a:extLst>
          </p:cNvPr>
          <p:cNvSpPr/>
          <p:nvPr/>
        </p:nvSpPr>
        <p:spPr>
          <a:xfrm rot="9344174">
            <a:off x="6838492" y="3946983"/>
            <a:ext cx="147599" cy="156574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араллелограмм 147">
            <a:extLst>
              <a:ext uri="{FF2B5EF4-FFF2-40B4-BE49-F238E27FC236}">
                <a16:creationId xmlns:a16="http://schemas.microsoft.com/office/drawing/2014/main" id="{E8A65B63-0792-4E49-AC58-9C68204F9324}"/>
              </a:ext>
            </a:extLst>
          </p:cNvPr>
          <p:cNvSpPr/>
          <p:nvPr/>
        </p:nvSpPr>
        <p:spPr>
          <a:xfrm rot="3073840">
            <a:off x="6536821" y="4333504"/>
            <a:ext cx="675562" cy="201622"/>
          </a:xfrm>
          <a:prstGeom prst="parallelogram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ый треугольник 148">
            <a:extLst>
              <a:ext uri="{FF2B5EF4-FFF2-40B4-BE49-F238E27FC236}">
                <a16:creationId xmlns:a16="http://schemas.microsoft.com/office/drawing/2014/main" id="{677A377D-F889-457E-8459-164703B37424}"/>
              </a:ext>
            </a:extLst>
          </p:cNvPr>
          <p:cNvSpPr/>
          <p:nvPr/>
        </p:nvSpPr>
        <p:spPr>
          <a:xfrm rot="9440652">
            <a:off x="6982325" y="4729986"/>
            <a:ext cx="234474" cy="189165"/>
          </a:xfrm>
          <a:prstGeom prst="rtTriangle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ый треугольник 149">
            <a:extLst>
              <a:ext uri="{FF2B5EF4-FFF2-40B4-BE49-F238E27FC236}">
                <a16:creationId xmlns:a16="http://schemas.microsoft.com/office/drawing/2014/main" id="{D3D9ECAC-34A4-4808-9554-1859CF885983}"/>
              </a:ext>
            </a:extLst>
          </p:cNvPr>
          <p:cNvSpPr/>
          <p:nvPr/>
        </p:nvSpPr>
        <p:spPr>
          <a:xfrm rot="291132">
            <a:off x="6647536" y="4432507"/>
            <a:ext cx="321311" cy="453401"/>
          </a:xfrm>
          <a:prstGeom prst="rtTriangle">
            <a:avLst/>
          </a:prstGeom>
          <a:solidFill>
            <a:srgbClr val="BE7761"/>
          </a:solidFill>
          <a:ln>
            <a:solidFill>
              <a:srgbClr val="BE77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ый треугольник 150">
            <a:extLst>
              <a:ext uri="{FF2B5EF4-FFF2-40B4-BE49-F238E27FC236}">
                <a16:creationId xmlns:a16="http://schemas.microsoft.com/office/drawing/2014/main" id="{A0BEDEDF-BD23-404C-8512-3BA4F4E11EB4}"/>
              </a:ext>
            </a:extLst>
          </p:cNvPr>
          <p:cNvSpPr/>
          <p:nvPr/>
        </p:nvSpPr>
        <p:spPr>
          <a:xfrm rot="10800000">
            <a:off x="6613226" y="4918487"/>
            <a:ext cx="321311" cy="453401"/>
          </a:xfrm>
          <a:prstGeom prst="rtTriangle">
            <a:avLst/>
          </a:prstGeom>
          <a:solidFill>
            <a:srgbClr val="BD5848"/>
          </a:solidFill>
          <a:ln>
            <a:solidFill>
              <a:srgbClr val="BD5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ый треугольник 151">
            <a:extLst>
              <a:ext uri="{FF2B5EF4-FFF2-40B4-BE49-F238E27FC236}">
                <a16:creationId xmlns:a16="http://schemas.microsoft.com/office/drawing/2014/main" id="{1727B452-F277-416F-9EC5-5AB39F2C2BC0}"/>
              </a:ext>
            </a:extLst>
          </p:cNvPr>
          <p:cNvSpPr/>
          <p:nvPr/>
        </p:nvSpPr>
        <p:spPr>
          <a:xfrm rot="11853734">
            <a:off x="6954255" y="4888657"/>
            <a:ext cx="234474" cy="189165"/>
          </a:xfrm>
          <a:prstGeom prst="rtTriangle">
            <a:avLst/>
          </a:prstGeom>
          <a:solidFill>
            <a:srgbClr val="993833"/>
          </a:solidFill>
          <a:ln>
            <a:solidFill>
              <a:srgbClr val="993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ый треугольник 152">
            <a:extLst>
              <a:ext uri="{FF2B5EF4-FFF2-40B4-BE49-F238E27FC236}">
                <a16:creationId xmlns:a16="http://schemas.microsoft.com/office/drawing/2014/main" id="{8581A96F-5477-48FE-BCC8-2EF42A0F7899}"/>
              </a:ext>
            </a:extLst>
          </p:cNvPr>
          <p:cNvSpPr/>
          <p:nvPr/>
        </p:nvSpPr>
        <p:spPr>
          <a:xfrm rot="11926351">
            <a:off x="7076341" y="5499292"/>
            <a:ext cx="135659" cy="238468"/>
          </a:xfrm>
          <a:prstGeom prst="rtTriangle">
            <a:avLst/>
          </a:prstGeom>
          <a:solidFill>
            <a:srgbClr val="510F18"/>
          </a:solidFill>
          <a:ln>
            <a:solidFill>
              <a:srgbClr val="510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араллелограмм 153">
            <a:extLst>
              <a:ext uri="{FF2B5EF4-FFF2-40B4-BE49-F238E27FC236}">
                <a16:creationId xmlns:a16="http://schemas.microsoft.com/office/drawing/2014/main" id="{009C33B2-165B-4C56-8EF2-F2922BC94A27}"/>
              </a:ext>
            </a:extLst>
          </p:cNvPr>
          <p:cNvSpPr/>
          <p:nvPr/>
        </p:nvSpPr>
        <p:spPr>
          <a:xfrm>
            <a:off x="7121228" y="5165112"/>
            <a:ext cx="118446" cy="292246"/>
          </a:xfrm>
          <a:prstGeom prst="parallelogram">
            <a:avLst/>
          </a:prstGeom>
          <a:solidFill>
            <a:srgbClr val="4D091B"/>
          </a:solidFill>
          <a:ln>
            <a:solidFill>
              <a:srgbClr val="4D09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ый треугольник 154">
            <a:extLst>
              <a:ext uri="{FF2B5EF4-FFF2-40B4-BE49-F238E27FC236}">
                <a16:creationId xmlns:a16="http://schemas.microsoft.com/office/drawing/2014/main" id="{64DDC5C2-2646-40AE-B878-6658B7FA4112}"/>
              </a:ext>
            </a:extLst>
          </p:cNvPr>
          <p:cNvSpPr/>
          <p:nvPr/>
        </p:nvSpPr>
        <p:spPr>
          <a:xfrm>
            <a:off x="7004967" y="4971329"/>
            <a:ext cx="54220" cy="314900"/>
          </a:xfrm>
          <a:prstGeom prst="rtTriangle">
            <a:avLst/>
          </a:prstGeom>
          <a:solidFill>
            <a:srgbClr val="120917"/>
          </a:solidFill>
          <a:ln>
            <a:solidFill>
              <a:srgbClr val="120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ый треугольник 155">
            <a:extLst>
              <a:ext uri="{FF2B5EF4-FFF2-40B4-BE49-F238E27FC236}">
                <a16:creationId xmlns:a16="http://schemas.microsoft.com/office/drawing/2014/main" id="{D5DEA9BF-364D-43F8-A77B-9012E217BC1B}"/>
              </a:ext>
            </a:extLst>
          </p:cNvPr>
          <p:cNvSpPr/>
          <p:nvPr/>
        </p:nvSpPr>
        <p:spPr>
          <a:xfrm rot="1266926" flipH="1" flipV="1">
            <a:off x="6879730" y="5498156"/>
            <a:ext cx="176879" cy="507213"/>
          </a:xfrm>
          <a:prstGeom prst="rtTriangle">
            <a:avLst/>
          </a:prstGeom>
          <a:solidFill>
            <a:srgbClr val="D8B08F"/>
          </a:solidFill>
          <a:ln>
            <a:solidFill>
              <a:srgbClr val="D8B0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ый треугольник 156">
            <a:extLst>
              <a:ext uri="{FF2B5EF4-FFF2-40B4-BE49-F238E27FC236}">
                <a16:creationId xmlns:a16="http://schemas.microsoft.com/office/drawing/2014/main" id="{1A2024A1-EF01-4128-AC05-C6A3DD53A595}"/>
              </a:ext>
            </a:extLst>
          </p:cNvPr>
          <p:cNvSpPr/>
          <p:nvPr/>
        </p:nvSpPr>
        <p:spPr>
          <a:xfrm rot="4633507">
            <a:off x="6654629" y="5700189"/>
            <a:ext cx="553101" cy="150206"/>
          </a:xfrm>
          <a:prstGeom prst="rtTriangle">
            <a:avLst/>
          </a:prstGeom>
          <a:solidFill>
            <a:srgbClr val="694546"/>
          </a:solidFill>
          <a:ln>
            <a:solidFill>
              <a:srgbClr val="694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ый треугольник 157">
            <a:extLst>
              <a:ext uri="{FF2B5EF4-FFF2-40B4-BE49-F238E27FC236}">
                <a16:creationId xmlns:a16="http://schemas.microsoft.com/office/drawing/2014/main" id="{C147CEC5-43E7-488F-9AF3-23504BD45D46}"/>
              </a:ext>
            </a:extLst>
          </p:cNvPr>
          <p:cNvSpPr/>
          <p:nvPr/>
        </p:nvSpPr>
        <p:spPr>
          <a:xfrm>
            <a:off x="6761272" y="5552201"/>
            <a:ext cx="149841" cy="560258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ый треугольник 158">
            <a:extLst>
              <a:ext uri="{FF2B5EF4-FFF2-40B4-BE49-F238E27FC236}">
                <a16:creationId xmlns:a16="http://schemas.microsoft.com/office/drawing/2014/main" id="{264FC0FF-7BC3-45C1-9FE6-69C1665A647F}"/>
              </a:ext>
            </a:extLst>
          </p:cNvPr>
          <p:cNvSpPr/>
          <p:nvPr/>
        </p:nvSpPr>
        <p:spPr>
          <a:xfrm rot="10800000" flipH="1">
            <a:off x="6766881" y="6124201"/>
            <a:ext cx="102433" cy="150943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ый треугольник 159">
            <a:extLst>
              <a:ext uri="{FF2B5EF4-FFF2-40B4-BE49-F238E27FC236}">
                <a16:creationId xmlns:a16="http://schemas.microsoft.com/office/drawing/2014/main" id="{3A365EFE-FFDF-44F9-878F-2118D2AF254E}"/>
              </a:ext>
            </a:extLst>
          </p:cNvPr>
          <p:cNvSpPr/>
          <p:nvPr/>
        </p:nvSpPr>
        <p:spPr>
          <a:xfrm>
            <a:off x="6610737" y="5010119"/>
            <a:ext cx="321312" cy="442043"/>
          </a:xfrm>
          <a:prstGeom prst="rtTriangle">
            <a:avLst/>
          </a:prstGeom>
          <a:solidFill>
            <a:srgbClr val="611C22"/>
          </a:solidFill>
          <a:ln>
            <a:solidFill>
              <a:srgbClr val="611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ый треугольник 160">
            <a:extLst>
              <a:ext uri="{FF2B5EF4-FFF2-40B4-BE49-F238E27FC236}">
                <a16:creationId xmlns:a16="http://schemas.microsoft.com/office/drawing/2014/main" id="{A52C9E74-702F-4471-90DD-982A1ED958DB}"/>
              </a:ext>
            </a:extLst>
          </p:cNvPr>
          <p:cNvSpPr/>
          <p:nvPr/>
        </p:nvSpPr>
        <p:spPr>
          <a:xfrm rot="13586871">
            <a:off x="6339315" y="5640352"/>
            <a:ext cx="259737" cy="530437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ый треугольник 161">
            <a:extLst>
              <a:ext uri="{FF2B5EF4-FFF2-40B4-BE49-F238E27FC236}">
                <a16:creationId xmlns:a16="http://schemas.microsoft.com/office/drawing/2014/main" id="{38915B76-A5EF-441A-A0C9-3ADF6111664A}"/>
              </a:ext>
            </a:extLst>
          </p:cNvPr>
          <p:cNvSpPr/>
          <p:nvPr/>
        </p:nvSpPr>
        <p:spPr>
          <a:xfrm rot="10800000">
            <a:off x="6501279" y="5505451"/>
            <a:ext cx="216569" cy="226150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ый треугольник 162">
            <a:extLst>
              <a:ext uri="{FF2B5EF4-FFF2-40B4-BE49-F238E27FC236}">
                <a16:creationId xmlns:a16="http://schemas.microsoft.com/office/drawing/2014/main" id="{98868D33-9267-4A6F-B7C8-3A79B4755A49}"/>
              </a:ext>
            </a:extLst>
          </p:cNvPr>
          <p:cNvSpPr/>
          <p:nvPr/>
        </p:nvSpPr>
        <p:spPr>
          <a:xfrm rot="3393233">
            <a:off x="6419396" y="6152471"/>
            <a:ext cx="226784" cy="220032"/>
          </a:xfrm>
          <a:prstGeom prst="rtTriangle">
            <a:avLst/>
          </a:prstGeom>
          <a:solidFill>
            <a:srgbClr val="B46238"/>
          </a:solidFill>
          <a:ln>
            <a:solidFill>
              <a:srgbClr val="B46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ый треугольник 163">
            <a:extLst>
              <a:ext uri="{FF2B5EF4-FFF2-40B4-BE49-F238E27FC236}">
                <a16:creationId xmlns:a16="http://schemas.microsoft.com/office/drawing/2014/main" id="{31D2A4FC-139B-45B0-89E6-9D4089F6F85A}"/>
              </a:ext>
            </a:extLst>
          </p:cNvPr>
          <p:cNvSpPr/>
          <p:nvPr/>
        </p:nvSpPr>
        <p:spPr>
          <a:xfrm flipV="1">
            <a:off x="6101160" y="5974288"/>
            <a:ext cx="301642" cy="808337"/>
          </a:xfrm>
          <a:prstGeom prst="rtTriangle">
            <a:avLst/>
          </a:prstGeom>
          <a:solidFill>
            <a:srgbClr val="722528"/>
          </a:solidFill>
          <a:ln>
            <a:solidFill>
              <a:srgbClr val="7225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ый треугольник 165">
            <a:extLst>
              <a:ext uri="{FF2B5EF4-FFF2-40B4-BE49-F238E27FC236}">
                <a16:creationId xmlns:a16="http://schemas.microsoft.com/office/drawing/2014/main" id="{9AE437A6-67CF-496F-9612-9D213CCECBB0}"/>
              </a:ext>
            </a:extLst>
          </p:cNvPr>
          <p:cNvSpPr/>
          <p:nvPr/>
        </p:nvSpPr>
        <p:spPr>
          <a:xfrm rot="467068" flipH="1">
            <a:off x="6189927" y="5623946"/>
            <a:ext cx="245196" cy="320317"/>
          </a:xfrm>
          <a:prstGeom prst="rtTriangle">
            <a:avLst/>
          </a:prstGeom>
          <a:solidFill>
            <a:srgbClr val="6E261F"/>
          </a:solidFill>
          <a:ln>
            <a:solidFill>
              <a:srgbClr val="6E2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ый треугольник 166">
            <a:extLst>
              <a:ext uri="{FF2B5EF4-FFF2-40B4-BE49-F238E27FC236}">
                <a16:creationId xmlns:a16="http://schemas.microsoft.com/office/drawing/2014/main" id="{43D9861B-0F01-4E1A-B2FD-FBA2CB6777B2}"/>
              </a:ext>
            </a:extLst>
          </p:cNvPr>
          <p:cNvSpPr/>
          <p:nvPr/>
        </p:nvSpPr>
        <p:spPr>
          <a:xfrm rot="11352193">
            <a:off x="6424239" y="5575262"/>
            <a:ext cx="82873" cy="274740"/>
          </a:xfrm>
          <a:prstGeom prst="rtTriangle">
            <a:avLst/>
          </a:prstGeom>
          <a:solidFill>
            <a:srgbClr val="541614"/>
          </a:solidFill>
          <a:ln>
            <a:solidFill>
              <a:srgbClr val="5416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иагональная полоса 168">
            <a:extLst>
              <a:ext uri="{FF2B5EF4-FFF2-40B4-BE49-F238E27FC236}">
                <a16:creationId xmlns:a16="http://schemas.microsoft.com/office/drawing/2014/main" id="{0C278FEA-28E4-4943-B865-0FE76F06A5DE}"/>
              </a:ext>
            </a:extLst>
          </p:cNvPr>
          <p:cNvSpPr/>
          <p:nvPr/>
        </p:nvSpPr>
        <p:spPr>
          <a:xfrm rot="8178222">
            <a:off x="5894549" y="5300684"/>
            <a:ext cx="790737" cy="393268"/>
          </a:xfrm>
          <a:prstGeom prst="diagStripe">
            <a:avLst/>
          </a:prstGeom>
          <a:solidFill>
            <a:srgbClr val="DB9C8A"/>
          </a:solidFill>
          <a:ln>
            <a:solidFill>
              <a:srgbClr val="DB9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2" name="Прямоугольный треугольник 181">
            <a:extLst>
              <a:ext uri="{FF2B5EF4-FFF2-40B4-BE49-F238E27FC236}">
                <a16:creationId xmlns:a16="http://schemas.microsoft.com/office/drawing/2014/main" id="{D118E568-9940-4E83-9CC2-6FE98526996E}"/>
              </a:ext>
            </a:extLst>
          </p:cNvPr>
          <p:cNvSpPr/>
          <p:nvPr/>
        </p:nvSpPr>
        <p:spPr>
          <a:xfrm rot="11904682">
            <a:off x="6046189" y="5368133"/>
            <a:ext cx="162300" cy="437928"/>
          </a:xfrm>
          <a:prstGeom prst="rtTriangle">
            <a:avLst/>
          </a:prstGeom>
          <a:solidFill>
            <a:srgbClr val="9D3D2F"/>
          </a:solidFill>
          <a:ln>
            <a:solidFill>
              <a:srgbClr val="9D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ый треугольник 184">
            <a:extLst>
              <a:ext uri="{FF2B5EF4-FFF2-40B4-BE49-F238E27FC236}">
                <a16:creationId xmlns:a16="http://schemas.microsoft.com/office/drawing/2014/main" id="{C03BEA19-633B-46DC-A09E-3EF12BD76E88}"/>
              </a:ext>
            </a:extLst>
          </p:cNvPr>
          <p:cNvSpPr/>
          <p:nvPr/>
        </p:nvSpPr>
        <p:spPr>
          <a:xfrm rot="2870324">
            <a:off x="6226660" y="5059896"/>
            <a:ext cx="204959" cy="349986"/>
          </a:xfrm>
          <a:prstGeom prst="rtTriangle">
            <a:avLst/>
          </a:prstGeom>
          <a:solidFill>
            <a:srgbClr val="852A24"/>
          </a:solidFill>
          <a:ln>
            <a:solidFill>
              <a:srgbClr val="852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ый треугольник 185">
            <a:extLst>
              <a:ext uri="{FF2B5EF4-FFF2-40B4-BE49-F238E27FC236}">
                <a16:creationId xmlns:a16="http://schemas.microsoft.com/office/drawing/2014/main" id="{89C9DB97-8218-4905-968A-7A3E4B26B1B2}"/>
              </a:ext>
            </a:extLst>
          </p:cNvPr>
          <p:cNvSpPr/>
          <p:nvPr/>
        </p:nvSpPr>
        <p:spPr>
          <a:xfrm rot="13929231">
            <a:off x="6138345" y="4906071"/>
            <a:ext cx="149115" cy="29649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Равнобедренный треугольник 187">
            <a:extLst>
              <a:ext uri="{FF2B5EF4-FFF2-40B4-BE49-F238E27FC236}">
                <a16:creationId xmlns:a16="http://schemas.microsoft.com/office/drawing/2014/main" id="{48FE96C9-C211-4485-9BD3-28E0F9ED7C20}"/>
              </a:ext>
            </a:extLst>
          </p:cNvPr>
          <p:cNvSpPr/>
          <p:nvPr/>
        </p:nvSpPr>
        <p:spPr>
          <a:xfrm flipV="1">
            <a:off x="5962916" y="4767984"/>
            <a:ext cx="280626" cy="453401"/>
          </a:xfrm>
          <a:prstGeom prst="triangle">
            <a:avLst/>
          </a:prstGeom>
          <a:solidFill>
            <a:srgbClr val="200721"/>
          </a:solidFill>
          <a:ln>
            <a:solidFill>
              <a:srgbClr val="200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ый треугольник 188">
            <a:extLst>
              <a:ext uri="{FF2B5EF4-FFF2-40B4-BE49-F238E27FC236}">
                <a16:creationId xmlns:a16="http://schemas.microsoft.com/office/drawing/2014/main" id="{848BD2A6-D760-4B13-90B5-C50B10BCFC5E}"/>
              </a:ext>
            </a:extLst>
          </p:cNvPr>
          <p:cNvSpPr/>
          <p:nvPr/>
        </p:nvSpPr>
        <p:spPr>
          <a:xfrm rot="10382052">
            <a:off x="6278903" y="4844605"/>
            <a:ext cx="301558" cy="29084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ый треугольник 189">
            <a:extLst>
              <a:ext uri="{FF2B5EF4-FFF2-40B4-BE49-F238E27FC236}">
                <a16:creationId xmlns:a16="http://schemas.microsoft.com/office/drawing/2014/main" id="{9E749E94-A655-49BA-A855-7935665D613A}"/>
              </a:ext>
            </a:extLst>
          </p:cNvPr>
          <p:cNvSpPr/>
          <p:nvPr/>
        </p:nvSpPr>
        <p:spPr>
          <a:xfrm rot="7345403">
            <a:off x="6327084" y="4678067"/>
            <a:ext cx="197685" cy="258228"/>
          </a:xfrm>
          <a:prstGeom prst="rtTriangle">
            <a:avLst/>
          </a:prstGeom>
          <a:solidFill>
            <a:srgbClr val="380E1F"/>
          </a:solidFill>
          <a:ln>
            <a:solidFill>
              <a:srgbClr val="380E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Равнобедренный треугольник 190">
            <a:extLst>
              <a:ext uri="{FF2B5EF4-FFF2-40B4-BE49-F238E27FC236}">
                <a16:creationId xmlns:a16="http://schemas.microsoft.com/office/drawing/2014/main" id="{173265DA-FEFA-42DF-A9E2-F685049E578E}"/>
              </a:ext>
            </a:extLst>
          </p:cNvPr>
          <p:cNvSpPr/>
          <p:nvPr/>
        </p:nvSpPr>
        <p:spPr>
          <a:xfrm rot="20882417" flipV="1">
            <a:off x="6515396" y="4610815"/>
            <a:ext cx="118646" cy="18764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Равнобедренный треугольник 191">
            <a:extLst>
              <a:ext uri="{FF2B5EF4-FFF2-40B4-BE49-F238E27FC236}">
                <a16:creationId xmlns:a16="http://schemas.microsoft.com/office/drawing/2014/main" id="{FF949440-DD8B-47FC-9C61-BF208F3BBA44}"/>
              </a:ext>
            </a:extLst>
          </p:cNvPr>
          <p:cNvSpPr/>
          <p:nvPr/>
        </p:nvSpPr>
        <p:spPr>
          <a:xfrm>
            <a:off x="6157474" y="4634677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Равнобедренный треугольник 193">
            <a:extLst>
              <a:ext uri="{FF2B5EF4-FFF2-40B4-BE49-F238E27FC236}">
                <a16:creationId xmlns:a16="http://schemas.microsoft.com/office/drawing/2014/main" id="{C884B9D2-4734-4792-93AF-0A3CD514DFF7}"/>
              </a:ext>
            </a:extLst>
          </p:cNvPr>
          <p:cNvSpPr/>
          <p:nvPr/>
        </p:nvSpPr>
        <p:spPr>
          <a:xfrm rot="21201414">
            <a:off x="6279558" y="4600595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Равнобедренный треугольник 194">
            <a:extLst>
              <a:ext uri="{FF2B5EF4-FFF2-40B4-BE49-F238E27FC236}">
                <a16:creationId xmlns:a16="http://schemas.microsoft.com/office/drawing/2014/main" id="{DCA0816F-B7C2-44F8-92EF-2DCB56F66566}"/>
              </a:ext>
            </a:extLst>
          </p:cNvPr>
          <p:cNvSpPr/>
          <p:nvPr/>
        </p:nvSpPr>
        <p:spPr>
          <a:xfrm rot="20274535">
            <a:off x="6381686" y="4549231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Равнобедренный треугольник 196">
            <a:extLst>
              <a:ext uri="{FF2B5EF4-FFF2-40B4-BE49-F238E27FC236}">
                <a16:creationId xmlns:a16="http://schemas.microsoft.com/office/drawing/2014/main" id="{8CA81712-476E-4D67-9392-2B68081CFAB8}"/>
              </a:ext>
            </a:extLst>
          </p:cNvPr>
          <p:cNvSpPr/>
          <p:nvPr/>
        </p:nvSpPr>
        <p:spPr>
          <a:xfrm>
            <a:off x="6108891" y="4170389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Равнобедренный треугольник 198">
            <a:extLst>
              <a:ext uri="{FF2B5EF4-FFF2-40B4-BE49-F238E27FC236}">
                <a16:creationId xmlns:a16="http://schemas.microsoft.com/office/drawing/2014/main" id="{5B0F6D5F-B92A-461E-B116-A9A163B7D012}"/>
              </a:ext>
            </a:extLst>
          </p:cNvPr>
          <p:cNvSpPr/>
          <p:nvPr/>
        </p:nvSpPr>
        <p:spPr>
          <a:xfrm flipV="1">
            <a:off x="5981185" y="4380058"/>
            <a:ext cx="256554" cy="193336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ый треугольник 199">
            <a:extLst>
              <a:ext uri="{FF2B5EF4-FFF2-40B4-BE49-F238E27FC236}">
                <a16:creationId xmlns:a16="http://schemas.microsoft.com/office/drawing/2014/main" id="{2560A470-3B39-4651-83D3-F0F1B43224E5}"/>
              </a:ext>
            </a:extLst>
          </p:cNvPr>
          <p:cNvSpPr/>
          <p:nvPr/>
        </p:nvSpPr>
        <p:spPr>
          <a:xfrm rot="10971846">
            <a:off x="6261091" y="4377061"/>
            <a:ext cx="83454" cy="55362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Равнобедренный треугольник 205">
            <a:extLst>
              <a:ext uri="{FF2B5EF4-FFF2-40B4-BE49-F238E27FC236}">
                <a16:creationId xmlns:a16="http://schemas.microsoft.com/office/drawing/2014/main" id="{63D36EE3-A821-4F91-8B20-460A5AF65023}"/>
              </a:ext>
            </a:extLst>
          </p:cNvPr>
          <p:cNvSpPr/>
          <p:nvPr/>
        </p:nvSpPr>
        <p:spPr>
          <a:xfrm rot="10800000">
            <a:off x="6067532" y="4625240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Равнобедренный треугольник 206">
            <a:extLst>
              <a:ext uri="{FF2B5EF4-FFF2-40B4-BE49-F238E27FC236}">
                <a16:creationId xmlns:a16="http://schemas.microsoft.com/office/drawing/2014/main" id="{56A56619-4173-4698-8456-76BCAD5839B7}"/>
              </a:ext>
            </a:extLst>
          </p:cNvPr>
          <p:cNvSpPr/>
          <p:nvPr/>
        </p:nvSpPr>
        <p:spPr>
          <a:xfrm rot="9515940">
            <a:off x="6170792" y="4524157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Равнобедренный треугольник 207">
            <a:extLst>
              <a:ext uri="{FF2B5EF4-FFF2-40B4-BE49-F238E27FC236}">
                <a16:creationId xmlns:a16="http://schemas.microsoft.com/office/drawing/2014/main" id="{85D812E8-E62D-4F8A-97C5-8C606282A1F3}"/>
              </a:ext>
            </a:extLst>
          </p:cNvPr>
          <p:cNvSpPr/>
          <p:nvPr/>
        </p:nvSpPr>
        <p:spPr>
          <a:xfrm rot="9904660">
            <a:off x="6279255" y="4494208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1" name="Прямоугольный треугольник 210">
            <a:extLst>
              <a:ext uri="{FF2B5EF4-FFF2-40B4-BE49-F238E27FC236}">
                <a16:creationId xmlns:a16="http://schemas.microsoft.com/office/drawing/2014/main" id="{0A3B8C88-3712-4C5A-BF91-26D492B45593}"/>
              </a:ext>
            </a:extLst>
          </p:cNvPr>
          <p:cNvSpPr/>
          <p:nvPr/>
        </p:nvSpPr>
        <p:spPr>
          <a:xfrm rot="7356077">
            <a:off x="6204071" y="4431181"/>
            <a:ext cx="130037" cy="131251"/>
          </a:xfrm>
          <a:prstGeom prst="rtTriangle">
            <a:avLst/>
          </a:prstGeom>
          <a:solidFill>
            <a:srgbClr val="F6ECD8"/>
          </a:solidFill>
          <a:ln>
            <a:solidFill>
              <a:srgbClr val="F6EC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ый треугольник 211">
            <a:extLst>
              <a:ext uri="{FF2B5EF4-FFF2-40B4-BE49-F238E27FC236}">
                <a16:creationId xmlns:a16="http://schemas.microsoft.com/office/drawing/2014/main" id="{17D85FCC-4E9F-46B2-94A8-273453C6B6E3}"/>
              </a:ext>
            </a:extLst>
          </p:cNvPr>
          <p:cNvSpPr/>
          <p:nvPr/>
        </p:nvSpPr>
        <p:spPr>
          <a:xfrm rot="12229066">
            <a:off x="6086509" y="4069935"/>
            <a:ext cx="91586" cy="240756"/>
          </a:xfrm>
          <a:prstGeom prst="rtTriangle">
            <a:avLst/>
          </a:prstGeom>
          <a:solidFill>
            <a:srgbClr val="989895"/>
          </a:solidFill>
          <a:ln>
            <a:solidFill>
              <a:srgbClr val="98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ый треугольник 212">
            <a:extLst>
              <a:ext uri="{FF2B5EF4-FFF2-40B4-BE49-F238E27FC236}">
                <a16:creationId xmlns:a16="http://schemas.microsoft.com/office/drawing/2014/main" id="{C5F00704-E6BA-4118-B2C2-7265FBBF05CC}"/>
              </a:ext>
            </a:extLst>
          </p:cNvPr>
          <p:cNvSpPr/>
          <p:nvPr/>
        </p:nvSpPr>
        <p:spPr>
          <a:xfrm rot="8716818" flipH="1">
            <a:off x="6032005" y="4099262"/>
            <a:ext cx="106689" cy="199702"/>
          </a:xfrm>
          <a:prstGeom prst="rtTriangle">
            <a:avLst/>
          </a:prstGeom>
          <a:solidFill>
            <a:srgbClr val="C9C3B7"/>
          </a:solidFill>
          <a:ln>
            <a:solidFill>
              <a:srgbClr val="C9C3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Прямоугольный треугольник 213">
            <a:extLst>
              <a:ext uri="{FF2B5EF4-FFF2-40B4-BE49-F238E27FC236}">
                <a16:creationId xmlns:a16="http://schemas.microsoft.com/office/drawing/2014/main" id="{6A69BB0C-AEF0-44AC-823A-A444E2AB4B69}"/>
              </a:ext>
            </a:extLst>
          </p:cNvPr>
          <p:cNvSpPr/>
          <p:nvPr/>
        </p:nvSpPr>
        <p:spPr>
          <a:xfrm rot="10297306">
            <a:off x="6251028" y="4135825"/>
            <a:ext cx="83673" cy="154400"/>
          </a:xfrm>
          <a:prstGeom prst="rtTriangle">
            <a:avLst/>
          </a:prstGeom>
          <a:solidFill>
            <a:srgbClr val="848482"/>
          </a:solidFill>
          <a:ln>
            <a:solidFill>
              <a:srgbClr val="848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ый треугольник 214">
            <a:extLst>
              <a:ext uri="{FF2B5EF4-FFF2-40B4-BE49-F238E27FC236}">
                <a16:creationId xmlns:a16="http://schemas.microsoft.com/office/drawing/2014/main" id="{5D19853B-664A-4BFE-ABB3-E9B5AF71D941}"/>
              </a:ext>
            </a:extLst>
          </p:cNvPr>
          <p:cNvSpPr/>
          <p:nvPr/>
        </p:nvSpPr>
        <p:spPr>
          <a:xfrm rot="1185721">
            <a:off x="6416858" y="4271881"/>
            <a:ext cx="238972" cy="245491"/>
          </a:xfrm>
          <a:prstGeom prst="rtTriangle">
            <a:avLst/>
          </a:prstGeom>
          <a:solidFill>
            <a:srgbClr val="DBC8B4"/>
          </a:solidFill>
          <a:ln>
            <a:solidFill>
              <a:srgbClr val="DBC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ый треугольник 215">
            <a:extLst>
              <a:ext uri="{FF2B5EF4-FFF2-40B4-BE49-F238E27FC236}">
                <a16:creationId xmlns:a16="http://schemas.microsoft.com/office/drawing/2014/main" id="{357A68E6-77B8-42E5-944B-04DB2CE4964D}"/>
              </a:ext>
            </a:extLst>
          </p:cNvPr>
          <p:cNvSpPr/>
          <p:nvPr/>
        </p:nvSpPr>
        <p:spPr>
          <a:xfrm rot="11878472">
            <a:off x="6344060" y="4196282"/>
            <a:ext cx="67261" cy="192403"/>
          </a:xfrm>
          <a:prstGeom prst="rt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Равнобедренный треугольник 216">
            <a:extLst>
              <a:ext uri="{FF2B5EF4-FFF2-40B4-BE49-F238E27FC236}">
                <a16:creationId xmlns:a16="http://schemas.microsoft.com/office/drawing/2014/main" id="{54E852E5-6A38-4213-87C0-17D812AE1743}"/>
              </a:ext>
            </a:extLst>
          </p:cNvPr>
          <p:cNvSpPr/>
          <p:nvPr/>
        </p:nvSpPr>
        <p:spPr>
          <a:xfrm rot="10105817">
            <a:off x="6507221" y="4240567"/>
            <a:ext cx="87841" cy="130387"/>
          </a:xfrm>
          <a:prstGeom prst="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C04B9918-CA8A-4332-AC84-9750D5EDC428}"/>
              </a:ext>
            </a:extLst>
          </p:cNvPr>
          <p:cNvSpPr/>
          <p:nvPr/>
        </p:nvSpPr>
        <p:spPr>
          <a:xfrm rot="7940343">
            <a:off x="6169572" y="3965664"/>
            <a:ext cx="45719" cy="16149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>
            <a:extLst>
              <a:ext uri="{FF2B5EF4-FFF2-40B4-BE49-F238E27FC236}">
                <a16:creationId xmlns:a16="http://schemas.microsoft.com/office/drawing/2014/main" id="{10F733AF-EB6C-4262-9BEB-A192E1CB27AF}"/>
              </a:ext>
            </a:extLst>
          </p:cNvPr>
          <p:cNvSpPr/>
          <p:nvPr/>
        </p:nvSpPr>
        <p:spPr>
          <a:xfrm rot="11929997">
            <a:off x="6330268" y="4136801"/>
            <a:ext cx="171321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>
            <a:extLst>
              <a:ext uri="{FF2B5EF4-FFF2-40B4-BE49-F238E27FC236}">
                <a16:creationId xmlns:a16="http://schemas.microsoft.com/office/drawing/2014/main" id="{72A6E0B7-A703-4D77-A8C6-685B328BD3B9}"/>
              </a:ext>
            </a:extLst>
          </p:cNvPr>
          <p:cNvSpPr/>
          <p:nvPr/>
        </p:nvSpPr>
        <p:spPr>
          <a:xfrm rot="19164516">
            <a:off x="6529763" y="4128976"/>
            <a:ext cx="13652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ый треугольник 103">
            <a:extLst>
              <a:ext uri="{FF2B5EF4-FFF2-40B4-BE49-F238E27FC236}">
                <a16:creationId xmlns:a16="http://schemas.microsoft.com/office/drawing/2014/main" id="{E5DCA03B-4CD0-4224-9F72-AFB18BBCB123}"/>
              </a:ext>
            </a:extLst>
          </p:cNvPr>
          <p:cNvSpPr/>
          <p:nvPr/>
        </p:nvSpPr>
        <p:spPr>
          <a:xfrm rot="11311522">
            <a:off x="6056928" y="3769812"/>
            <a:ext cx="67038" cy="7906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ый треугольник 118">
            <a:extLst>
              <a:ext uri="{FF2B5EF4-FFF2-40B4-BE49-F238E27FC236}">
                <a16:creationId xmlns:a16="http://schemas.microsoft.com/office/drawing/2014/main" id="{25560FF8-EDE4-4B1F-A3ED-7B822E38BC94}"/>
              </a:ext>
            </a:extLst>
          </p:cNvPr>
          <p:cNvSpPr/>
          <p:nvPr/>
        </p:nvSpPr>
        <p:spPr>
          <a:xfrm rot="7026955">
            <a:off x="6143632" y="3673651"/>
            <a:ext cx="109307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ый треугольник 119">
            <a:extLst>
              <a:ext uri="{FF2B5EF4-FFF2-40B4-BE49-F238E27FC236}">
                <a16:creationId xmlns:a16="http://schemas.microsoft.com/office/drawing/2014/main" id="{8D24EFC6-5728-4126-AEFC-0BEED08FB9DF}"/>
              </a:ext>
            </a:extLst>
          </p:cNvPr>
          <p:cNvSpPr/>
          <p:nvPr/>
        </p:nvSpPr>
        <p:spPr>
          <a:xfrm rot="7868995" flipH="1">
            <a:off x="6184769" y="3502407"/>
            <a:ext cx="195625" cy="8487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ый треугольник 121">
            <a:extLst>
              <a:ext uri="{FF2B5EF4-FFF2-40B4-BE49-F238E27FC236}">
                <a16:creationId xmlns:a16="http://schemas.microsoft.com/office/drawing/2014/main" id="{3BD34A7C-3C0E-4D2D-B4AE-6FD6B6DCE1BE}"/>
              </a:ext>
            </a:extLst>
          </p:cNvPr>
          <p:cNvSpPr/>
          <p:nvPr/>
        </p:nvSpPr>
        <p:spPr>
          <a:xfrm rot="19951561">
            <a:off x="6342493" y="347828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ый треугольник 167">
            <a:extLst>
              <a:ext uri="{FF2B5EF4-FFF2-40B4-BE49-F238E27FC236}">
                <a16:creationId xmlns:a16="http://schemas.microsoft.com/office/drawing/2014/main" id="{3A7E588D-AE7A-4C17-8CEA-08C9611E9675}"/>
              </a:ext>
            </a:extLst>
          </p:cNvPr>
          <p:cNvSpPr/>
          <p:nvPr/>
        </p:nvSpPr>
        <p:spPr>
          <a:xfrm rot="2970929">
            <a:off x="6476784" y="3377282"/>
            <a:ext cx="45719" cy="11350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>
            <a:extLst>
              <a:ext uri="{FF2B5EF4-FFF2-40B4-BE49-F238E27FC236}">
                <a16:creationId xmlns:a16="http://schemas.microsoft.com/office/drawing/2014/main" id="{65ED1FBB-F551-4434-B015-D92E52C71616}"/>
              </a:ext>
            </a:extLst>
          </p:cNvPr>
          <p:cNvSpPr/>
          <p:nvPr/>
        </p:nvSpPr>
        <p:spPr>
          <a:xfrm>
            <a:off x="6058084" y="3468018"/>
            <a:ext cx="100466" cy="177402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Равнобедренный треугольник 180">
            <a:extLst>
              <a:ext uri="{FF2B5EF4-FFF2-40B4-BE49-F238E27FC236}">
                <a16:creationId xmlns:a16="http://schemas.microsoft.com/office/drawing/2014/main" id="{87FFD112-D89A-4BD3-9B89-F66C870A2144}"/>
              </a:ext>
            </a:extLst>
          </p:cNvPr>
          <p:cNvSpPr/>
          <p:nvPr/>
        </p:nvSpPr>
        <p:spPr>
          <a:xfrm rot="10575632">
            <a:off x="6045191" y="3669354"/>
            <a:ext cx="121721" cy="79766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Равнобедренный треугольник 220">
            <a:extLst>
              <a:ext uri="{FF2B5EF4-FFF2-40B4-BE49-F238E27FC236}">
                <a16:creationId xmlns:a16="http://schemas.microsoft.com/office/drawing/2014/main" id="{EF0E3086-FDD6-43C1-A4C7-B2D74668E39F}"/>
              </a:ext>
            </a:extLst>
          </p:cNvPr>
          <p:cNvSpPr/>
          <p:nvPr/>
        </p:nvSpPr>
        <p:spPr>
          <a:xfrm rot="3532374">
            <a:off x="6170391" y="3428486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Равнобедренный треугольник 221">
            <a:extLst>
              <a:ext uri="{FF2B5EF4-FFF2-40B4-BE49-F238E27FC236}">
                <a16:creationId xmlns:a16="http://schemas.microsoft.com/office/drawing/2014/main" id="{9DA46979-50ED-4831-AFFF-63DA7D424854}"/>
              </a:ext>
            </a:extLst>
          </p:cNvPr>
          <p:cNvSpPr/>
          <p:nvPr/>
        </p:nvSpPr>
        <p:spPr>
          <a:xfrm rot="17991056">
            <a:off x="5982859" y="3423318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Прямоугольный треугольник 222">
            <a:extLst>
              <a:ext uri="{FF2B5EF4-FFF2-40B4-BE49-F238E27FC236}">
                <a16:creationId xmlns:a16="http://schemas.microsoft.com/office/drawing/2014/main" id="{0C241390-F2B9-4CE8-85BB-83115B0CF571}"/>
              </a:ext>
            </a:extLst>
          </p:cNvPr>
          <p:cNvSpPr/>
          <p:nvPr/>
        </p:nvSpPr>
        <p:spPr>
          <a:xfrm rot="5832265">
            <a:off x="6070762" y="3222542"/>
            <a:ext cx="45719" cy="39936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Прямоугольный треугольник 223">
            <a:extLst>
              <a:ext uri="{FF2B5EF4-FFF2-40B4-BE49-F238E27FC236}">
                <a16:creationId xmlns:a16="http://schemas.microsoft.com/office/drawing/2014/main" id="{243FA863-0A27-48A3-904F-10A582E824AE}"/>
              </a:ext>
            </a:extLst>
          </p:cNvPr>
          <p:cNvSpPr/>
          <p:nvPr/>
        </p:nvSpPr>
        <p:spPr>
          <a:xfrm rot="8462942">
            <a:off x="6317331" y="343972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897B8CBB-63A8-4727-A2B5-B91BA922538E}"/>
              </a:ext>
            </a:extLst>
          </p:cNvPr>
          <p:cNvSpPr/>
          <p:nvPr/>
        </p:nvSpPr>
        <p:spPr>
          <a:xfrm>
            <a:off x="6432241" y="3698902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ый треугольник 233">
            <a:extLst>
              <a:ext uri="{FF2B5EF4-FFF2-40B4-BE49-F238E27FC236}">
                <a16:creationId xmlns:a16="http://schemas.microsoft.com/office/drawing/2014/main" id="{C8B0355E-7F9A-4DB0-8AA3-1A7603BB11CE}"/>
              </a:ext>
            </a:extLst>
          </p:cNvPr>
          <p:cNvSpPr/>
          <p:nvPr/>
        </p:nvSpPr>
        <p:spPr>
          <a:xfrm rot="20551868" flipH="1">
            <a:off x="6566932" y="3825780"/>
            <a:ext cx="159276" cy="45719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ый треугольник 240">
            <a:extLst>
              <a:ext uri="{FF2B5EF4-FFF2-40B4-BE49-F238E27FC236}">
                <a16:creationId xmlns:a16="http://schemas.microsoft.com/office/drawing/2014/main" id="{55CED22F-3D1B-4600-BA5E-48CDF7693D19}"/>
              </a:ext>
            </a:extLst>
          </p:cNvPr>
          <p:cNvSpPr/>
          <p:nvPr/>
        </p:nvSpPr>
        <p:spPr>
          <a:xfrm>
            <a:off x="6154008" y="3771183"/>
            <a:ext cx="261570" cy="14832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Прямоугольный треугольник 241">
            <a:extLst>
              <a:ext uri="{FF2B5EF4-FFF2-40B4-BE49-F238E27FC236}">
                <a16:creationId xmlns:a16="http://schemas.microsoft.com/office/drawing/2014/main" id="{B620E8BF-C4F6-4D88-8C45-8333D0EC9DAD}"/>
              </a:ext>
            </a:extLst>
          </p:cNvPr>
          <p:cNvSpPr/>
          <p:nvPr/>
        </p:nvSpPr>
        <p:spPr>
          <a:xfrm rot="19197677">
            <a:off x="6247012" y="3882469"/>
            <a:ext cx="178365" cy="145602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Прямоугольный треугольник 242">
            <a:extLst>
              <a:ext uri="{FF2B5EF4-FFF2-40B4-BE49-F238E27FC236}">
                <a16:creationId xmlns:a16="http://schemas.microsoft.com/office/drawing/2014/main" id="{5E92F6E5-FC35-45EF-AB5D-DEE86901C9E0}"/>
              </a:ext>
            </a:extLst>
          </p:cNvPr>
          <p:cNvSpPr/>
          <p:nvPr/>
        </p:nvSpPr>
        <p:spPr>
          <a:xfrm rot="15232834">
            <a:off x="6437027" y="3887697"/>
            <a:ext cx="67724" cy="18168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Прямоугольный треугольник 243">
            <a:extLst>
              <a:ext uri="{FF2B5EF4-FFF2-40B4-BE49-F238E27FC236}">
                <a16:creationId xmlns:a16="http://schemas.microsoft.com/office/drawing/2014/main" id="{66F2C9E4-178F-4FCD-AF6A-A94987711EBA}"/>
              </a:ext>
            </a:extLst>
          </p:cNvPr>
          <p:cNvSpPr/>
          <p:nvPr/>
        </p:nvSpPr>
        <p:spPr>
          <a:xfrm rot="17021167">
            <a:off x="6422994" y="3943386"/>
            <a:ext cx="127699" cy="207192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ый треугольник 244">
            <a:extLst>
              <a:ext uri="{FF2B5EF4-FFF2-40B4-BE49-F238E27FC236}">
                <a16:creationId xmlns:a16="http://schemas.microsoft.com/office/drawing/2014/main" id="{45ACE0AF-D77D-41AE-910D-8117A2FCDD7E}"/>
              </a:ext>
            </a:extLst>
          </p:cNvPr>
          <p:cNvSpPr/>
          <p:nvPr/>
        </p:nvSpPr>
        <p:spPr>
          <a:xfrm rot="5400000">
            <a:off x="6616385" y="3974913"/>
            <a:ext cx="128874" cy="107964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ый треугольник 245">
            <a:extLst>
              <a:ext uri="{FF2B5EF4-FFF2-40B4-BE49-F238E27FC236}">
                <a16:creationId xmlns:a16="http://schemas.microsoft.com/office/drawing/2014/main" id="{E4FA26BF-6FB4-402C-A6FB-BB16E3B00310}"/>
              </a:ext>
            </a:extLst>
          </p:cNvPr>
          <p:cNvSpPr/>
          <p:nvPr/>
        </p:nvSpPr>
        <p:spPr>
          <a:xfrm rot="19204045">
            <a:off x="6390494" y="3745365"/>
            <a:ext cx="240654" cy="127530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ый треугольник 246">
            <a:extLst>
              <a:ext uri="{FF2B5EF4-FFF2-40B4-BE49-F238E27FC236}">
                <a16:creationId xmlns:a16="http://schemas.microsoft.com/office/drawing/2014/main" id="{B5DB66E8-C411-485D-A455-EDEE02CE9892}"/>
              </a:ext>
            </a:extLst>
          </p:cNvPr>
          <p:cNvSpPr/>
          <p:nvPr/>
        </p:nvSpPr>
        <p:spPr>
          <a:xfrm>
            <a:off x="6347435" y="3650942"/>
            <a:ext cx="96882" cy="141905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>
            <a:extLst>
              <a:ext uri="{FF2B5EF4-FFF2-40B4-BE49-F238E27FC236}">
                <a16:creationId xmlns:a16="http://schemas.microsoft.com/office/drawing/2014/main" id="{11B668D3-46FF-407D-A16D-12D97A459B86}"/>
              </a:ext>
            </a:extLst>
          </p:cNvPr>
          <p:cNvSpPr/>
          <p:nvPr/>
        </p:nvSpPr>
        <p:spPr>
          <a:xfrm rot="1783108">
            <a:off x="6219595" y="3702865"/>
            <a:ext cx="94582" cy="78158"/>
          </a:xfrm>
          <a:prstGeom prst="rect">
            <a:avLst/>
          </a:prstGeom>
          <a:solidFill>
            <a:srgbClr val="C9C6BE"/>
          </a:solidFill>
          <a:ln>
            <a:solidFill>
              <a:srgbClr val="C9C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ый треугольник 248">
            <a:extLst>
              <a:ext uri="{FF2B5EF4-FFF2-40B4-BE49-F238E27FC236}">
                <a16:creationId xmlns:a16="http://schemas.microsoft.com/office/drawing/2014/main" id="{BE0C7997-88ED-4923-A485-9F76F6DEEB92}"/>
              </a:ext>
            </a:extLst>
          </p:cNvPr>
          <p:cNvSpPr/>
          <p:nvPr/>
        </p:nvSpPr>
        <p:spPr>
          <a:xfrm rot="18178210">
            <a:off x="6267286" y="3740117"/>
            <a:ext cx="45719" cy="135458"/>
          </a:xfrm>
          <a:prstGeom prst="rtTriangle">
            <a:avLst/>
          </a:prstGeom>
          <a:solidFill>
            <a:srgbClr val="FEFFF7"/>
          </a:solidFill>
          <a:ln>
            <a:solidFill>
              <a:srgbClr val="FE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ый треугольник 249">
            <a:extLst>
              <a:ext uri="{FF2B5EF4-FFF2-40B4-BE49-F238E27FC236}">
                <a16:creationId xmlns:a16="http://schemas.microsoft.com/office/drawing/2014/main" id="{0EFE3CB5-BB04-4EFC-81D0-31D24DAEF0CC}"/>
              </a:ext>
            </a:extLst>
          </p:cNvPr>
          <p:cNvSpPr/>
          <p:nvPr/>
        </p:nvSpPr>
        <p:spPr>
          <a:xfrm rot="16444384">
            <a:off x="6652022" y="3826147"/>
            <a:ext cx="59406" cy="140442"/>
          </a:xfrm>
          <a:prstGeom prst="rtTriangle">
            <a:avLst/>
          </a:prstGeom>
          <a:solidFill>
            <a:srgbClr val="F5E3D8"/>
          </a:solidFill>
          <a:ln>
            <a:solidFill>
              <a:srgbClr val="F5E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ый треугольник 250">
            <a:extLst>
              <a:ext uri="{FF2B5EF4-FFF2-40B4-BE49-F238E27FC236}">
                <a16:creationId xmlns:a16="http://schemas.microsoft.com/office/drawing/2014/main" id="{435FD290-35FE-4BFB-A387-DC921872CD5A}"/>
              </a:ext>
            </a:extLst>
          </p:cNvPr>
          <p:cNvSpPr/>
          <p:nvPr/>
        </p:nvSpPr>
        <p:spPr>
          <a:xfrm rot="7000029">
            <a:off x="6489983" y="3568491"/>
            <a:ext cx="96327" cy="190071"/>
          </a:xfrm>
          <a:prstGeom prst="rtTriangle">
            <a:avLst/>
          </a:prstGeom>
          <a:solidFill>
            <a:srgbClr val="FFFAEC"/>
          </a:solidFill>
          <a:ln>
            <a:solidFill>
              <a:srgbClr val="FFFA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Равнобедренный треугольник 251">
            <a:extLst>
              <a:ext uri="{FF2B5EF4-FFF2-40B4-BE49-F238E27FC236}">
                <a16:creationId xmlns:a16="http://schemas.microsoft.com/office/drawing/2014/main" id="{BFCC4A55-8678-4ACC-B40B-41AB3F7764B5}"/>
              </a:ext>
            </a:extLst>
          </p:cNvPr>
          <p:cNvSpPr/>
          <p:nvPr/>
        </p:nvSpPr>
        <p:spPr>
          <a:xfrm rot="2187734">
            <a:off x="6341541" y="3541919"/>
            <a:ext cx="85994" cy="91227"/>
          </a:xfrm>
          <a:prstGeom prst="triangle">
            <a:avLst/>
          </a:prstGeom>
          <a:solidFill>
            <a:srgbClr val="D0C7B8"/>
          </a:solidFill>
          <a:ln>
            <a:solidFill>
              <a:srgbClr val="D0C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" name="Прямоугольный треугольник 252">
            <a:extLst>
              <a:ext uri="{FF2B5EF4-FFF2-40B4-BE49-F238E27FC236}">
                <a16:creationId xmlns:a16="http://schemas.microsoft.com/office/drawing/2014/main" id="{F82696BC-5377-4EAD-9E68-5970AB688F84}"/>
              </a:ext>
            </a:extLst>
          </p:cNvPr>
          <p:cNvSpPr/>
          <p:nvPr/>
        </p:nvSpPr>
        <p:spPr>
          <a:xfrm rot="11080145">
            <a:off x="6696806" y="3643600"/>
            <a:ext cx="65714" cy="176532"/>
          </a:xfrm>
          <a:prstGeom prst="rtTriangle">
            <a:avLst/>
          </a:prstGeom>
          <a:solidFill>
            <a:srgbClr val="CDAE91"/>
          </a:solidFill>
          <a:ln>
            <a:solidFill>
              <a:srgbClr val="CDAE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ый треугольник 253">
            <a:extLst>
              <a:ext uri="{FF2B5EF4-FFF2-40B4-BE49-F238E27FC236}">
                <a16:creationId xmlns:a16="http://schemas.microsoft.com/office/drawing/2014/main" id="{8ECB23C2-C8C3-4EAA-88BE-F1A02756B306}"/>
              </a:ext>
            </a:extLst>
          </p:cNvPr>
          <p:cNvSpPr/>
          <p:nvPr/>
        </p:nvSpPr>
        <p:spPr>
          <a:xfrm rot="8169708">
            <a:off x="6571437" y="3537244"/>
            <a:ext cx="116011" cy="131149"/>
          </a:xfrm>
          <a:prstGeom prst="rtTriangle">
            <a:avLst/>
          </a:prstGeom>
          <a:solidFill>
            <a:srgbClr val="D16C54"/>
          </a:solidFill>
          <a:ln>
            <a:solidFill>
              <a:srgbClr val="D16C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ый треугольник 254">
            <a:extLst>
              <a:ext uri="{FF2B5EF4-FFF2-40B4-BE49-F238E27FC236}">
                <a16:creationId xmlns:a16="http://schemas.microsoft.com/office/drawing/2014/main" id="{D75A4984-4D44-4575-9847-F9F34F9749A3}"/>
              </a:ext>
            </a:extLst>
          </p:cNvPr>
          <p:cNvSpPr/>
          <p:nvPr/>
        </p:nvSpPr>
        <p:spPr>
          <a:xfrm rot="11528440">
            <a:off x="6652149" y="3494352"/>
            <a:ext cx="115034" cy="105413"/>
          </a:xfrm>
          <a:prstGeom prst="rtTriangle">
            <a:avLst/>
          </a:prstGeom>
          <a:solidFill>
            <a:srgbClr val="CCAD79"/>
          </a:solidFill>
          <a:ln>
            <a:solidFill>
              <a:srgbClr val="CCA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ый треугольник 256">
            <a:extLst>
              <a:ext uri="{FF2B5EF4-FFF2-40B4-BE49-F238E27FC236}">
                <a16:creationId xmlns:a16="http://schemas.microsoft.com/office/drawing/2014/main" id="{9C9B1A6B-D045-4569-98EE-41648D69D035}"/>
              </a:ext>
            </a:extLst>
          </p:cNvPr>
          <p:cNvSpPr/>
          <p:nvPr/>
        </p:nvSpPr>
        <p:spPr>
          <a:xfrm>
            <a:off x="6610930" y="3286077"/>
            <a:ext cx="158666" cy="174381"/>
          </a:xfrm>
          <a:prstGeom prst="rtTriangle">
            <a:avLst/>
          </a:prstGeom>
          <a:solidFill>
            <a:srgbClr val="B8583D"/>
          </a:solidFill>
          <a:ln>
            <a:solidFill>
              <a:srgbClr val="B858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" name="Прямоугольный треугольник 257">
            <a:extLst>
              <a:ext uri="{FF2B5EF4-FFF2-40B4-BE49-F238E27FC236}">
                <a16:creationId xmlns:a16="http://schemas.microsoft.com/office/drawing/2014/main" id="{E0444F10-FC94-4345-8685-800CCAB4BA4A}"/>
              </a:ext>
            </a:extLst>
          </p:cNvPr>
          <p:cNvSpPr/>
          <p:nvPr/>
        </p:nvSpPr>
        <p:spPr>
          <a:xfrm rot="2879721">
            <a:off x="6507003" y="3445044"/>
            <a:ext cx="68803" cy="124713"/>
          </a:xfrm>
          <a:prstGeom prst="rtTriangle">
            <a:avLst/>
          </a:prstGeom>
          <a:solidFill>
            <a:srgbClr val="F9EED0"/>
          </a:solidFill>
          <a:ln>
            <a:solidFill>
              <a:srgbClr val="F9EE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ый треугольник 258">
            <a:extLst>
              <a:ext uri="{FF2B5EF4-FFF2-40B4-BE49-F238E27FC236}">
                <a16:creationId xmlns:a16="http://schemas.microsoft.com/office/drawing/2014/main" id="{5CBF6607-3D43-4E54-BB26-F794E65288C7}"/>
              </a:ext>
            </a:extLst>
          </p:cNvPr>
          <p:cNvSpPr/>
          <p:nvPr/>
        </p:nvSpPr>
        <p:spPr>
          <a:xfrm rot="9231178">
            <a:off x="6664135" y="3199052"/>
            <a:ext cx="74368" cy="264940"/>
          </a:xfrm>
          <a:prstGeom prst="rtTriangle">
            <a:avLst/>
          </a:prstGeom>
          <a:solidFill>
            <a:srgbClr val="FCE4D1"/>
          </a:solidFill>
          <a:ln>
            <a:solidFill>
              <a:srgbClr val="FCE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ый треугольник 259">
            <a:extLst>
              <a:ext uri="{FF2B5EF4-FFF2-40B4-BE49-F238E27FC236}">
                <a16:creationId xmlns:a16="http://schemas.microsoft.com/office/drawing/2014/main" id="{67CBE928-A1E7-406D-95A1-90132BBFE7C9}"/>
              </a:ext>
            </a:extLst>
          </p:cNvPr>
          <p:cNvSpPr/>
          <p:nvPr/>
        </p:nvSpPr>
        <p:spPr>
          <a:xfrm rot="21350184" flipH="1">
            <a:off x="6788003" y="3254380"/>
            <a:ext cx="62754" cy="329892"/>
          </a:xfrm>
          <a:prstGeom prst="rtTriangle">
            <a:avLst/>
          </a:prstGeom>
          <a:solidFill>
            <a:srgbClr val="541717"/>
          </a:solidFill>
          <a:ln>
            <a:solidFill>
              <a:srgbClr val="541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Равнобедренный треугольник 260">
            <a:extLst>
              <a:ext uri="{FF2B5EF4-FFF2-40B4-BE49-F238E27FC236}">
                <a16:creationId xmlns:a16="http://schemas.microsoft.com/office/drawing/2014/main" id="{B95BD845-6971-403B-BC4C-2C971296B646}"/>
              </a:ext>
            </a:extLst>
          </p:cNvPr>
          <p:cNvSpPr/>
          <p:nvPr/>
        </p:nvSpPr>
        <p:spPr>
          <a:xfrm rot="5400000">
            <a:off x="6824218" y="3617103"/>
            <a:ext cx="70904" cy="128856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2" name="Прямоугольный треугольник 261">
            <a:extLst>
              <a:ext uri="{FF2B5EF4-FFF2-40B4-BE49-F238E27FC236}">
                <a16:creationId xmlns:a16="http://schemas.microsoft.com/office/drawing/2014/main" id="{179CE894-29ED-4493-B2A0-DFE7B204A004}"/>
              </a:ext>
            </a:extLst>
          </p:cNvPr>
          <p:cNvSpPr/>
          <p:nvPr/>
        </p:nvSpPr>
        <p:spPr>
          <a:xfrm rot="5711353">
            <a:off x="6919683" y="3638908"/>
            <a:ext cx="45719" cy="293201"/>
          </a:xfrm>
          <a:prstGeom prst="rt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Равнобедренный треугольник 262">
            <a:extLst>
              <a:ext uri="{FF2B5EF4-FFF2-40B4-BE49-F238E27FC236}">
                <a16:creationId xmlns:a16="http://schemas.microsoft.com/office/drawing/2014/main" id="{DB42E803-6025-4997-B604-51865CCEC3AC}"/>
              </a:ext>
            </a:extLst>
          </p:cNvPr>
          <p:cNvSpPr/>
          <p:nvPr/>
        </p:nvSpPr>
        <p:spPr>
          <a:xfrm rot="5400000">
            <a:off x="6807456" y="3839304"/>
            <a:ext cx="91425" cy="128856"/>
          </a:xfrm>
          <a:prstGeom prst="triangle">
            <a:avLst/>
          </a:prstGeom>
          <a:solidFill>
            <a:srgbClr val="5F111F"/>
          </a:solidFill>
          <a:ln>
            <a:solidFill>
              <a:srgbClr val="5F1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Равнобедренный треугольник 263">
            <a:extLst>
              <a:ext uri="{FF2B5EF4-FFF2-40B4-BE49-F238E27FC236}">
                <a16:creationId xmlns:a16="http://schemas.microsoft.com/office/drawing/2014/main" id="{68DAB07D-25EF-4520-B143-06C779E87E50}"/>
              </a:ext>
            </a:extLst>
          </p:cNvPr>
          <p:cNvSpPr/>
          <p:nvPr/>
        </p:nvSpPr>
        <p:spPr>
          <a:xfrm rot="17184521">
            <a:off x="6878961" y="3581814"/>
            <a:ext cx="70904" cy="93214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ый треугольник 264">
            <a:extLst>
              <a:ext uri="{FF2B5EF4-FFF2-40B4-BE49-F238E27FC236}">
                <a16:creationId xmlns:a16="http://schemas.microsoft.com/office/drawing/2014/main" id="{0F529B98-7488-4BB4-9589-CA472F5A79C3}"/>
              </a:ext>
            </a:extLst>
          </p:cNvPr>
          <p:cNvSpPr/>
          <p:nvPr/>
        </p:nvSpPr>
        <p:spPr>
          <a:xfrm rot="12117217">
            <a:off x="6805737" y="3199770"/>
            <a:ext cx="141124" cy="335140"/>
          </a:xfrm>
          <a:prstGeom prst="rtTriangle">
            <a:avLst/>
          </a:prstGeom>
          <a:solidFill>
            <a:srgbClr val="D78A54"/>
          </a:solidFill>
          <a:ln>
            <a:solidFill>
              <a:srgbClr val="D78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ый треугольник 265">
            <a:extLst>
              <a:ext uri="{FF2B5EF4-FFF2-40B4-BE49-F238E27FC236}">
                <a16:creationId xmlns:a16="http://schemas.microsoft.com/office/drawing/2014/main" id="{FD645EDF-7944-4AAD-A70E-9F4E6E33EE77}"/>
              </a:ext>
            </a:extLst>
          </p:cNvPr>
          <p:cNvSpPr/>
          <p:nvPr/>
        </p:nvSpPr>
        <p:spPr>
          <a:xfrm rot="1227376" flipV="1">
            <a:off x="6988906" y="3185273"/>
            <a:ext cx="121153" cy="342194"/>
          </a:xfrm>
          <a:prstGeom prst="rtTriangle">
            <a:avLst/>
          </a:prstGeom>
          <a:solidFill>
            <a:srgbClr val="D8714E"/>
          </a:solidFill>
          <a:ln>
            <a:solidFill>
              <a:srgbClr val="D87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ый треугольник 266">
            <a:extLst>
              <a:ext uri="{FF2B5EF4-FFF2-40B4-BE49-F238E27FC236}">
                <a16:creationId xmlns:a16="http://schemas.microsoft.com/office/drawing/2014/main" id="{3AAA7C44-0E1A-49F0-81C7-DDBCDC5EF661}"/>
              </a:ext>
            </a:extLst>
          </p:cNvPr>
          <p:cNvSpPr/>
          <p:nvPr/>
        </p:nvSpPr>
        <p:spPr>
          <a:xfrm rot="9106499" flipV="1">
            <a:off x="6705338" y="2818941"/>
            <a:ext cx="54905" cy="394018"/>
          </a:xfrm>
          <a:prstGeom prst="rtTriangle">
            <a:avLst/>
          </a:prstGeom>
          <a:solidFill>
            <a:srgbClr val="63252F"/>
          </a:solidFill>
          <a:ln>
            <a:solidFill>
              <a:srgbClr val="63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ый треугольник 267">
            <a:extLst>
              <a:ext uri="{FF2B5EF4-FFF2-40B4-BE49-F238E27FC236}">
                <a16:creationId xmlns:a16="http://schemas.microsoft.com/office/drawing/2014/main" id="{D705A966-0E3D-40BC-9AEE-67844CDEE597}"/>
              </a:ext>
            </a:extLst>
          </p:cNvPr>
          <p:cNvSpPr/>
          <p:nvPr/>
        </p:nvSpPr>
        <p:spPr>
          <a:xfrm rot="9514337">
            <a:off x="6631113" y="2952311"/>
            <a:ext cx="99549" cy="324062"/>
          </a:xfrm>
          <a:prstGeom prst="rtTriangle">
            <a:avLst/>
          </a:prstGeom>
          <a:solidFill>
            <a:srgbClr val="DDAE88"/>
          </a:solidFill>
          <a:ln>
            <a:solidFill>
              <a:srgbClr val="DD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ый треугольник 268">
            <a:extLst>
              <a:ext uri="{FF2B5EF4-FFF2-40B4-BE49-F238E27FC236}">
                <a16:creationId xmlns:a16="http://schemas.microsoft.com/office/drawing/2014/main" id="{30E0EA0C-0A9D-4F67-A8B2-7581F1582FF8}"/>
              </a:ext>
            </a:extLst>
          </p:cNvPr>
          <p:cNvSpPr/>
          <p:nvPr/>
        </p:nvSpPr>
        <p:spPr>
          <a:xfrm rot="10800000">
            <a:off x="6742490" y="3282281"/>
            <a:ext cx="54212" cy="99006"/>
          </a:xfrm>
          <a:prstGeom prst="rtTriangle">
            <a:avLst/>
          </a:prstGeom>
          <a:solidFill>
            <a:srgbClr val="A05038"/>
          </a:solidFill>
          <a:ln>
            <a:solidFill>
              <a:srgbClr val="A050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ый треугольник 269">
            <a:extLst>
              <a:ext uri="{FF2B5EF4-FFF2-40B4-BE49-F238E27FC236}">
                <a16:creationId xmlns:a16="http://schemas.microsoft.com/office/drawing/2014/main" id="{C9F04FB0-8C46-4C4C-B2CA-7E8E18C58FFD}"/>
              </a:ext>
            </a:extLst>
          </p:cNvPr>
          <p:cNvSpPr/>
          <p:nvPr/>
        </p:nvSpPr>
        <p:spPr>
          <a:xfrm rot="7100493">
            <a:off x="6207241" y="3238206"/>
            <a:ext cx="129758" cy="280293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ый треугольник 270">
            <a:extLst>
              <a:ext uri="{FF2B5EF4-FFF2-40B4-BE49-F238E27FC236}">
                <a16:creationId xmlns:a16="http://schemas.microsoft.com/office/drawing/2014/main" id="{F0AD18D2-C790-4765-ADBC-64E9A3492CF0}"/>
              </a:ext>
            </a:extLst>
          </p:cNvPr>
          <p:cNvSpPr/>
          <p:nvPr/>
        </p:nvSpPr>
        <p:spPr>
          <a:xfrm flipH="1">
            <a:off x="5843699" y="3289808"/>
            <a:ext cx="255221" cy="65796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Прямоугольный треугольник 272">
            <a:extLst>
              <a:ext uri="{FF2B5EF4-FFF2-40B4-BE49-F238E27FC236}">
                <a16:creationId xmlns:a16="http://schemas.microsoft.com/office/drawing/2014/main" id="{CFB00008-390A-442F-B7D5-0ECFB90F780D}"/>
              </a:ext>
            </a:extLst>
          </p:cNvPr>
          <p:cNvSpPr/>
          <p:nvPr/>
        </p:nvSpPr>
        <p:spPr>
          <a:xfrm rot="1762817">
            <a:off x="6204330" y="3211622"/>
            <a:ext cx="272879" cy="94211"/>
          </a:xfrm>
          <a:prstGeom prst="rtTriangle">
            <a:avLst/>
          </a:prstGeom>
          <a:solidFill>
            <a:srgbClr val="F9EBC1"/>
          </a:solidFill>
          <a:ln>
            <a:solidFill>
              <a:srgbClr val="F9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ый треугольник 273">
            <a:extLst>
              <a:ext uri="{FF2B5EF4-FFF2-40B4-BE49-F238E27FC236}">
                <a16:creationId xmlns:a16="http://schemas.microsoft.com/office/drawing/2014/main" id="{F0E23574-2D88-4D17-A4A2-BA448CBBB43C}"/>
              </a:ext>
            </a:extLst>
          </p:cNvPr>
          <p:cNvSpPr/>
          <p:nvPr/>
        </p:nvSpPr>
        <p:spPr>
          <a:xfrm rot="12846978">
            <a:off x="6082265" y="3103619"/>
            <a:ext cx="90566" cy="131177"/>
          </a:xfrm>
          <a:prstGeom prst="rtTriangle">
            <a:avLst/>
          </a:prstGeom>
          <a:solidFill>
            <a:srgbClr val="FFB66B"/>
          </a:solidFill>
          <a:ln>
            <a:solidFill>
              <a:srgbClr val="FF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ый треугольник 274">
            <a:extLst>
              <a:ext uri="{FF2B5EF4-FFF2-40B4-BE49-F238E27FC236}">
                <a16:creationId xmlns:a16="http://schemas.microsoft.com/office/drawing/2014/main" id="{59A57BE8-A4EE-45B2-9E98-12C67AB07AEA}"/>
              </a:ext>
            </a:extLst>
          </p:cNvPr>
          <p:cNvSpPr/>
          <p:nvPr/>
        </p:nvSpPr>
        <p:spPr>
          <a:xfrm rot="2944299">
            <a:off x="6017908" y="3124080"/>
            <a:ext cx="136108" cy="84088"/>
          </a:xfrm>
          <a:prstGeom prst="rtTriangle">
            <a:avLst/>
          </a:prstGeom>
          <a:solidFill>
            <a:srgbClr val="EDA269"/>
          </a:solidFill>
          <a:ln>
            <a:solidFill>
              <a:srgbClr val="EDA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Прямоугольный треугольник 275">
            <a:extLst>
              <a:ext uri="{FF2B5EF4-FFF2-40B4-BE49-F238E27FC236}">
                <a16:creationId xmlns:a16="http://schemas.microsoft.com/office/drawing/2014/main" id="{DD104BD0-C208-4D4A-BB1C-DC3F57602682}"/>
              </a:ext>
            </a:extLst>
          </p:cNvPr>
          <p:cNvSpPr/>
          <p:nvPr/>
        </p:nvSpPr>
        <p:spPr>
          <a:xfrm rot="8602725">
            <a:off x="5818505" y="3227924"/>
            <a:ext cx="240801" cy="129108"/>
          </a:xfrm>
          <a:prstGeom prst="rtTriangle">
            <a:avLst/>
          </a:prstGeom>
          <a:solidFill>
            <a:srgbClr val="EDBC8D"/>
          </a:solidFill>
          <a:ln>
            <a:solidFill>
              <a:srgbClr val="EDBC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рямоугольный треугольник 276">
            <a:extLst>
              <a:ext uri="{FF2B5EF4-FFF2-40B4-BE49-F238E27FC236}">
                <a16:creationId xmlns:a16="http://schemas.microsoft.com/office/drawing/2014/main" id="{27276DF4-5BD0-4851-A7D6-40B6EA2F0438}"/>
              </a:ext>
            </a:extLst>
          </p:cNvPr>
          <p:cNvSpPr/>
          <p:nvPr/>
        </p:nvSpPr>
        <p:spPr>
          <a:xfrm rot="17362072">
            <a:off x="5449156" y="3344711"/>
            <a:ext cx="139097" cy="99308"/>
          </a:xfrm>
          <a:prstGeom prst="rtTriangle">
            <a:avLst/>
          </a:prstGeom>
          <a:solidFill>
            <a:srgbClr val="F4B362"/>
          </a:solidFill>
          <a:ln>
            <a:solidFill>
              <a:srgbClr val="F4B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8" name="Прямоугольный треугольник 277">
            <a:extLst>
              <a:ext uri="{FF2B5EF4-FFF2-40B4-BE49-F238E27FC236}">
                <a16:creationId xmlns:a16="http://schemas.microsoft.com/office/drawing/2014/main" id="{1406DB47-3459-4EDE-8FA8-58A4E6D07D0D}"/>
              </a:ext>
            </a:extLst>
          </p:cNvPr>
          <p:cNvSpPr/>
          <p:nvPr/>
        </p:nvSpPr>
        <p:spPr>
          <a:xfrm rot="12574478">
            <a:off x="5591121" y="3175194"/>
            <a:ext cx="75617" cy="272001"/>
          </a:xfrm>
          <a:prstGeom prst="rtTriangle">
            <a:avLst/>
          </a:prstGeom>
          <a:solidFill>
            <a:srgbClr val="DE9660"/>
          </a:solidFill>
          <a:ln>
            <a:solidFill>
              <a:srgbClr val="DE96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9" name="Прямоугольный треугольник 278">
            <a:extLst>
              <a:ext uri="{FF2B5EF4-FFF2-40B4-BE49-F238E27FC236}">
                <a16:creationId xmlns:a16="http://schemas.microsoft.com/office/drawing/2014/main" id="{57D8757C-1FB1-408B-A322-56F419754A81}"/>
              </a:ext>
            </a:extLst>
          </p:cNvPr>
          <p:cNvSpPr/>
          <p:nvPr/>
        </p:nvSpPr>
        <p:spPr>
          <a:xfrm rot="7433459">
            <a:off x="5714842" y="3200324"/>
            <a:ext cx="231219" cy="90339"/>
          </a:xfrm>
          <a:prstGeom prst="rtTriangle">
            <a:avLst/>
          </a:prstGeom>
          <a:solidFill>
            <a:srgbClr val="FAF6D3"/>
          </a:solidFill>
          <a:ln>
            <a:solidFill>
              <a:srgbClr val="F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0" name="Прямоугольный треугольник 279">
            <a:extLst>
              <a:ext uri="{FF2B5EF4-FFF2-40B4-BE49-F238E27FC236}">
                <a16:creationId xmlns:a16="http://schemas.microsoft.com/office/drawing/2014/main" id="{C9EA6146-6558-44AB-A1A9-4D91BDC16EB6}"/>
              </a:ext>
            </a:extLst>
          </p:cNvPr>
          <p:cNvSpPr/>
          <p:nvPr/>
        </p:nvSpPr>
        <p:spPr>
          <a:xfrm rot="18939703">
            <a:off x="5888252" y="3029353"/>
            <a:ext cx="183990" cy="81988"/>
          </a:xfrm>
          <a:prstGeom prst="rtTriangle">
            <a:avLst/>
          </a:prstGeom>
          <a:solidFill>
            <a:srgbClr val="FFFAD7"/>
          </a:solidFill>
          <a:ln>
            <a:solidFill>
              <a:srgbClr val="FFFA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ый треугольник 280">
            <a:extLst>
              <a:ext uri="{FF2B5EF4-FFF2-40B4-BE49-F238E27FC236}">
                <a16:creationId xmlns:a16="http://schemas.microsoft.com/office/drawing/2014/main" id="{1342FEB5-8336-4C5F-AC8C-7661D124E898}"/>
              </a:ext>
            </a:extLst>
          </p:cNvPr>
          <p:cNvSpPr/>
          <p:nvPr/>
        </p:nvSpPr>
        <p:spPr>
          <a:xfrm rot="8438438">
            <a:off x="6210299" y="3003266"/>
            <a:ext cx="118317" cy="285177"/>
          </a:xfrm>
          <a:prstGeom prst="rtTriangle">
            <a:avLst/>
          </a:prstGeom>
          <a:solidFill>
            <a:srgbClr val="FAE7C6"/>
          </a:solidFill>
          <a:ln>
            <a:solidFill>
              <a:srgbClr val="FAE7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2" name="Прямоугольный треугольник 281">
            <a:extLst>
              <a:ext uri="{FF2B5EF4-FFF2-40B4-BE49-F238E27FC236}">
                <a16:creationId xmlns:a16="http://schemas.microsoft.com/office/drawing/2014/main" id="{7C249071-3313-4759-90AE-98CDCD7E2AFF}"/>
              </a:ext>
            </a:extLst>
          </p:cNvPr>
          <p:cNvSpPr/>
          <p:nvPr/>
        </p:nvSpPr>
        <p:spPr>
          <a:xfrm rot="13916300">
            <a:off x="6061897" y="2934311"/>
            <a:ext cx="104283" cy="112036"/>
          </a:xfrm>
          <a:prstGeom prst="rtTriangle">
            <a:avLst/>
          </a:prstGeom>
          <a:solidFill>
            <a:srgbClr val="FEEBC0"/>
          </a:solidFill>
          <a:ln>
            <a:solidFill>
              <a:srgbClr val="FEE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3" name="Прямоугольный треугольник 282">
            <a:extLst>
              <a:ext uri="{FF2B5EF4-FFF2-40B4-BE49-F238E27FC236}">
                <a16:creationId xmlns:a16="http://schemas.microsoft.com/office/drawing/2014/main" id="{E03AF747-DE90-4A0D-BC3D-EF5902B21814}"/>
              </a:ext>
            </a:extLst>
          </p:cNvPr>
          <p:cNvSpPr/>
          <p:nvPr/>
        </p:nvSpPr>
        <p:spPr>
          <a:xfrm rot="9753822" flipV="1">
            <a:off x="5934146" y="2976451"/>
            <a:ext cx="151905" cy="55856"/>
          </a:xfrm>
          <a:prstGeom prst="rtTriangle">
            <a:avLst/>
          </a:prstGeom>
          <a:solidFill>
            <a:srgbClr val="FFE5B0"/>
          </a:solidFill>
          <a:ln>
            <a:solidFill>
              <a:srgbClr val="FFE5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4" name="Прямоугольный треугольник 283">
            <a:extLst>
              <a:ext uri="{FF2B5EF4-FFF2-40B4-BE49-F238E27FC236}">
                <a16:creationId xmlns:a16="http://schemas.microsoft.com/office/drawing/2014/main" id="{37B2A59E-1B2C-4959-A917-72BF42656DE5}"/>
              </a:ext>
            </a:extLst>
          </p:cNvPr>
          <p:cNvSpPr/>
          <p:nvPr/>
        </p:nvSpPr>
        <p:spPr>
          <a:xfrm rot="12954766">
            <a:off x="6328710" y="3273464"/>
            <a:ext cx="179394" cy="51722"/>
          </a:xfrm>
          <a:prstGeom prst="rtTriangle">
            <a:avLst/>
          </a:prstGeom>
          <a:solidFill>
            <a:srgbClr val="E3B16E"/>
          </a:solidFill>
          <a:ln>
            <a:solidFill>
              <a:srgbClr val="E3B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ый треугольник 284">
            <a:extLst>
              <a:ext uri="{FF2B5EF4-FFF2-40B4-BE49-F238E27FC236}">
                <a16:creationId xmlns:a16="http://schemas.microsoft.com/office/drawing/2014/main" id="{FA548F40-E067-4860-8B47-7DA5FB92C0FC}"/>
              </a:ext>
            </a:extLst>
          </p:cNvPr>
          <p:cNvSpPr/>
          <p:nvPr/>
        </p:nvSpPr>
        <p:spPr>
          <a:xfrm rot="11831625">
            <a:off x="6388796" y="3208466"/>
            <a:ext cx="186738" cy="111411"/>
          </a:xfrm>
          <a:prstGeom prst="rtTriangle">
            <a:avLst/>
          </a:prstGeom>
          <a:solidFill>
            <a:srgbClr val="D57D4C"/>
          </a:solidFill>
          <a:ln>
            <a:solidFill>
              <a:srgbClr val="D57D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Равнобедренный треугольник 285">
            <a:extLst>
              <a:ext uri="{FF2B5EF4-FFF2-40B4-BE49-F238E27FC236}">
                <a16:creationId xmlns:a16="http://schemas.microsoft.com/office/drawing/2014/main" id="{11E57B06-231A-4EF6-BB02-BB5C5537A887}"/>
              </a:ext>
            </a:extLst>
          </p:cNvPr>
          <p:cNvSpPr/>
          <p:nvPr/>
        </p:nvSpPr>
        <p:spPr>
          <a:xfrm rot="7506021">
            <a:off x="6437840" y="3061428"/>
            <a:ext cx="91102" cy="175320"/>
          </a:xfrm>
          <a:prstGeom prst="triangle">
            <a:avLst/>
          </a:prstGeom>
          <a:solidFill>
            <a:srgbClr val="E5B875"/>
          </a:solidFill>
          <a:ln>
            <a:solidFill>
              <a:srgbClr val="E5B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ый треугольник 286">
            <a:extLst>
              <a:ext uri="{FF2B5EF4-FFF2-40B4-BE49-F238E27FC236}">
                <a16:creationId xmlns:a16="http://schemas.microsoft.com/office/drawing/2014/main" id="{1A56E157-1347-4A95-B4B1-34E957F73EC8}"/>
              </a:ext>
            </a:extLst>
          </p:cNvPr>
          <p:cNvSpPr/>
          <p:nvPr/>
        </p:nvSpPr>
        <p:spPr>
          <a:xfrm rot="14978733">
            <a:off x="6523636" y="3103031"/>
            <a:ext cx="139819" cy="52820"/>
          </a:xfrm>
          <a:prstGeom prst="rtTriangle">
            <a:avLst/>
          </a:prstGeom>
          <a:solidFill>
            <a:srgbClr val="A0664D"/>
          </a:solidFill>
          <a:ln>
            <a:solidFill>
              <a:srgbClr val="A06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Прямоугольный треугольник 287">
            <a:extLst>
              <a:ext uri="{FF2B5EF4-FFF2-40B4-BE49-F238E27FC236}">
                <a16:creationId xmlns:a16="http://schemas.microsoft.com/office/drawing/2014/main" id="{ECD15BD9-7237-425C-980D-3407F66F1D3F}"/>
              </a:ext>
            </a:extLst>
          </p:cNvPr>
          <p:cNvSpPr/>
          <p:nvPr/>
        </p:nvSpPr>
        <p:spPr>
          <a:xfrm rot="10357549">
            <a:off x="6414478" y="2929550"/>
            <a:ext cx="132852" cy="249950"/>
          </a:xfrm>
          <a:prstGeom prst="rtTriangle">
            <a:avLst/>
          </a:prstGeom>
          <a:solidFill>
            <a:srgbClr val="F7FDF2"/>
          </a:solidFill>
          <a:ln>
            <a:solidFill>
              <a:srgbClr val="F7F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ый треугольник 288">
            <a:extLst>
              <a:ext uri="{FF2B5EF4-FFF2-40B4-BE49-F238E27FC236}">
                <a16:creationId xmlns:a16="http://schemas.microsoft.com/office/drawing/2014/main" id="{E468791F-825A-4058-A022-6D0EC760F4F7}"/>
              </a:ext>
            </a:extLst>
          </p:cNvPr>
          <p:cNvSpPr/>
          <p:nvPr/>
        </p:nvSpPr>
        <p:spPr>
          <a:xfrm rot="19903366" flipH="1">
            <a:off x="6512058" y="2746903"/>
            <a:ext cx="97606" cy="204152"/>
          </a:xfrm>
          <a:prstGeom prst="rtTriangle">
            <a:avLst/>
          </a:prstGeom>
          <a:solidFill>
            <a:srgbClr val="D4B077"/>
          </a:solidFill>
          <a:ln>
            <a:solidFill>
              <a:srgbClr val="D4B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ый треугольник 289">
            <a:extLst>
              <a:ext uri="{FF2B5EF4-FFF2-40B4-BE49-F238E27FC236}">
                <a16:creationId xmlns:a16="http://schemas.microsoft.com/office/drawing/2014/main" id="{BE6FC246-6395-4F41-A59E-DBBA41A4C43E}"/>
              </a:ext>
            </a:extLst>
          </p:cNvPr>
          <p:cNvSpPr/>
          <p:nvPr/>
        </p:nvSpPr>
        <p:spPr>
          <a:xfrm rot="8329028">
            <a:off x="6300303" y="2697559"/>
            <a:ext cx="130786" cy="259843"/>
          </a:xfrm>
          <a:prstGeom prst="rtTriangle">
            <a:avLst/>
          </a:prstGeom>
          <a:solidFill>
            <a:srgbClr val="FFE0B3"/>
          </a:solidFill>
          <a:ln>
            <a:solidFill>
              <a:srgbClr val="FFE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ый треугольник 290">
            <a:extLst>
              <a:ext uri="{FF2B5EF4-FFF2-40B4-BE49-F238E27FC236}">
                <a16:creationId xmlns:a16="http://schemas.microsoft.com/office/drawing/2014/main" id="{BF3138F3-73C8-47DD-983E-ED4E50A675B2}"/>
              </a:ext>
            </a:extLst>
          </p:cNvPr>
          <p:cNvSpPr/>
          <p:nvPr/>
        </p:nvSpPr>
        <p:spPr>
          <a:xfrm rot="21352232">
            <a:off x="6346752" y="2836302"/>
            <a:ext cx="146395" cy="70630"/>
          </a:xfrm>
          <a:prstGeom prst="rtTriangle">
            <a:avLst/>
          </a:prstGeom>
          <a:solidFill>
            <a:srgbClr val="F1DAB2"/>
          </a:solidFill>
          <a:ln>
            <a:solidFill>
              <a:srgbClr val="F1D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ый треугольник 291">
            <a:extLst>
              <a:ext uri="{FF2B5EF4-FFF2-40B4-BE49-F238E27FC236}">
                <a16:creationId xmlns:a16="http://schemas.microsoft.com/office/drawing/2014/main" id="{724D56E0-66C5-4C83-AA3B-A208E8F51D7C}"/>
              </a:ext>
            </a:extLst>
          </p:cNvPr>
          <p:cNvSpPr/>
          <p:nvPr/>
        </p:nvSpPr>
        <p:spPr>
          <a:xfrm rot="19375707">
            <a:off x="6278454" y="2905123"/>
            <a:ext cx="103826" cy="196361"/>
          </a:xfrm>
          <a:prstGeom prst="rtTriangle">
            <a:avLst/>
          </a:prstGeom>
          <a:solidFill>
            <a:srgbClr val="ED9351"/>
          </a:solidFill>
          <a:ln>
            <a:solidFill>
              <a:srgbClr val="ED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Прямоугольный треугольник 292">
            <a:extLst>
              <a:ext uri="{FF2B5EF4-FFF2-40B4-BE49-F238E27FC236}">
                <a16:creationId xmlns:a16="http://schemas.microsoft.com/office/drawing/2014/main" id="{C5138083-F69F-4CE5-8FA9-E86CAC6F338C}"/>
              </a:ext>
            </a:extLst>
          </p:cNvPr>
          <p:cNvSpPr/>
          <p:nvPr/>
        </p:nvSpPr>
        <p:spPr>
          <a:xfrm rot="19078512" flipH="1" flipV="1">
            <a:off x="6253639" y="2836646"/>
            <a:ext cx="94169" cy="231012"/>
          </a:xfrm>
          <a:prstGeom prst="rtTriangle">
            <a:avLst/>
          </a:prstGeom>
          <a:solidFill>
            <a:srgbClr val="E59456"/>
          </a:solidFill>
          <a:ln>
            <a:solidFill>
              <a:srgbClr val="E594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ый треугольник 293">
            <a:extLst>
              <a:ext uri="{FF2B5EF4-FFF2-40B4-BE49-F238E27FC236}">
                <a16:creationId xmlns:a16="http://schemas.microsoft.com/office/drawing/2014/main" id="{DC118191-1FFE-49E3-9EAB-AF5015B34D57}"/>
              </a:ext>
            </a:extLst>
          </p:cNvPr>
          <p:cNvSpPr/>
          <p:nvPr/>
        </p:nvSpPr>
        <p:spPr>
          <a:xfrm rot="13673449">
            <a:off x="6057103" y="2741760"/>
            <a:ext cx="152374" cy="112322"/>
          </a:xfrm>
          <a:prstGeom prst="rtTriangle">
            <a:avLst/>
          </a:prstGeom>
          <a:solidFill>
            <a:srgbClr val="DB8957"/>
          </a:solidFill>
          <a:ln>
            <a:solidFill>
              <a:srgbClr val="DB89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ый треугольник 294">
            <a:extLst>
              <a:ext uri="{FF2B5EF4-FFF2-40B4-BE49-F238E27FC236}">
                <a16:creationId xmlns:a16="http://schemas.microsoft.com/office/drawing/2014/main" id="{424345FF-7535-4F8E-B1AA-56A82619CCFD}"/>
              </a:ext>
            </a:extLst>
          </p:cNvPr>
          <p:cNvSpPr/>
          <p:nvPr/>
        </p:nvSpPr>
        <p:spPr>
          <a:xfrm rot="4221629">
            <a:off x="5866105" y="2892013"/>
            <a:ext cx="118120" cy="252261"/>
          </a:xfrm>
          <a:prstGeom prst="rtTriangle">
            <a:avLst/>
          </a:prstGeom>
          <a:solidFill>
            <a:srgbClr val="F7A056"/>
          </a:solidFill>
          <a:ln>
            <a:solidFill>
              <a:srgbClr val="F7A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Равнобедренный треугольник 295">
            <a:extLst>
              <a:ext uri="{FF2B5EF4-FFF2-40B4-BE49-F238E27FC236}">
                <a16:creationId xmlns:a16="http://schemas.microsoft.com/office/drawing/2014/main" id="{705DA671-784B-48C2-84DC-6F3927454AF1}"/>
              </a:ext>
            </a:extLst>
          </p:cNvPr>
          <p:cNvSpPr/>
          <p:nvPr/>
        </p:nvSpPr>
        <p:spPr>
          <a:xfrm rot="14209198">
            <a:off x="5704709" y="3086343"/>
            <a:ext cx="85904" cy="106698"/>
          </a:xfrm>
          <a:prstGeom prst="triangle">
            <a:avLst/>
          </a:prstGeom>
          <a:solidFill>
            <a:srgbClr val="F9C882"/>
          </a:solidFill>
          <a:ln>
            <a:solidFill>
              <a:srgbClr val="F9C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ый треугольник 296">
            <a:extLst>
              <a:ext uri="{FF2B5EF4-FFF2-40B4-BE49-F238E27FC236}">
                <a16:creationId xmlns:a16="http://schemas.microsoft.com/office/drawing/2014/main" id="{31CD515D-232F-460A-94D3-44CE19E88B9C}"/>
              </a:ext>
            </a:extLst>
          </p:cNvPr>
          <p:cNvSpPr/>
          <p:nvPr/>
        </p:nvSpPr>
        <p:spPr>
          <a:xfrm rot="13768536">
            <a:off x="5453073" y="3186427"/>
            <a:ext cx="95201" cy="208744"/>
          </a:xfrm>
          <a:prstGeom prst="rtTriangle">
            <a:avLst/>
          </a:prstGeom>
          <a:solidFill>
            <a:srgbClr val="FFFBEB"/>
          </a:solidFill>
          <a:ln>
            <a:solidFill>
              <a:srgbClr val="FFF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8" name="Прямоугольный треугольник 297">
            <a:extLst>
              <a:ext uri="{FF2B5EF4-FFF2-40B4-BE49-F238E27FC236}">
                <a16:creationId xmlns:a16="http://schemas.microsoft.com/office/drawing/2014/main" id="{7C5B946F-5890-4539-B777-FED22BAAF886}"/>
              </a:ext>
            </a:extLst>
          </p:cNvPr>
          <p:cNvSpPr/>
          <p:nvPr/>
        </p:nvSpPr>
        <p:spPr>
          <a:xfrm rot="5857974">
            <a:off x="5924687" y="2804737"/>
            <a:ext cx="109335" cy="205955"/>
          </a:xfrm>
          <a:prstGeom prst="rtTriangle">
            <a:avLst/>
          </a:prstGeom>
          <a:solidFill>
            <a:srgbClr val="F0B573"/>
          </a:solidFill>
          <a:ln>
            <a:solidFill>
              <a:srgbClr val="F0B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ый треугольник 298">
            <a:extLst>
              <a:ext uri="{FF2B5EF4-FFF2-40B4-BE49-F238E27FC236}">
                <a16:creationId xmlns:a16="http://schemas.microsoft.com/office/drawing/2014/main" id="{99305D73-79DD-4CE2-9B99-7A4998AC3624}"/>
              </a:ext>
            </a:extLst>
          </p:cNvPr>
          <p:cNvSpPr/>
          <p:nvPr/>
        </p:nvSpPr>
        <p:spPr>
          <a:xfrm rot="5400000">
            <a:off x="5386334" y="3288594"/>
            <a:ext cx="141516" cy="61923"/>
          </a:xfrm>
          <a:prstGeom prst="rtTriangle">
            <a:avLst/>
          </a:prstGeom>
          <a:solidFill>
            <a:srgbClr val="FCCCAB"/>
          </a:solidFill>
          <a:ln>
            <a:solidFill>
              <a:srgbClr val="FCC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ый треугольник 299">
            <a:extLst>
              <a:ext uri="{FF2B5EF4-FFF2-40B4-BE49-F238E27FC236}">
                <a16:creationId xmlns:a16="http://schemas.microsoft.com/office/drawing/2014/main" id="{F427BB4B-C870-41E6-984B-822D9FD89F23}"/>
              </a:ext>
            </a:extLst>
          </p:cNvPr>
          <p:cNvSpPr/>
          <p:nvPr/>
        </p:nvSpPr>
        <p:spPr>
          <a:xfrm rot="17053787">
            <a:off x="5323590" y="2993171"/>
            <a:ext cx="381489" cy="65985"/>
          </a:xfrm>
          <a:prstGeom prst="rtTriangle">
            <a:avLst/>
          </a:prstGeom>
          <a:solidFill>
            <a:srgbClr val="FBCF92"/>
          </a:solidFill>
          <a:ln>
            <a:solidFill>
              <a:srgbClr val="FBC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ый треугольник 300">
            <a:extLst>
              <a:ext uri="{FF2B5EF4-FFF2-40B4-BE49-F238E27FC236}">
                <a16:creationId xmlns:a16="http://schemas.microsoft.com/office/drawing/2014/main" id="{8EF8FAB2-4C2F-45D5-988A-72E7DB012B40}"/>
              </a:ext>
            </a:extLst>
          </p:cNvPr>
          <p:cNvSpPr/>
          <p:nvPr/>
        </p:nvSpPr>
        <p:spPr>
          <a:xfrm rot="12387704">
            <a:off x="5570295" y="2829562"/>
            <a:ext cx="45719" cy="275562"/>
          </a:xfrm>
          <a:prstGeom prst="rtTriangle">
            <a:avLst/>
          </a:prstGeom>
          <a:solidFill>
            <a:srgbClr val="F7CC89"/>
          </a:solidFill>
          <a:ln>
            <a:solidFill>
              <a:srgbClr val="F7C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ый треугольник 301">
            <a:extLst>
              <a:ext uri="{FF2B5EF4-FFF2-40B4-BE49-F238E27FC236}">
                <a16:creationId xmlns:a16="http://schemas.microsoft.com/office/drawing/2014/main" id="{57A5DD4E-C37C-42F4-A9D4-16219CCC6C4F}"/>
              </a:ext>
            </a:extLst>
          </p:cNvPr>
          <p:cNvSpPr/>
          <p:nvPr/>
        </p:nvSpPr>
        <p:spPr>
          <a:xfrm rot="1867496">
            <a:off x="5592910" y="3032604"/>
            <a:ext cx="88637" cy="170680"/>
          </a:xfrm>
          <a:prstGeom prst="rtTriangle">
            <a:avLst/>
          </a:prstGeom>
          <a:solidFill>
            <a:srgbClr val="FCC89F"/>
          </a:solidFill>
          <a:ln>
            <a:solidFill>
              <a:srgbClr val="FCC8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3" name="Прямоугольный треугольник 302">
            <a:extLst>
              <a:ext uri="{FF2B5EF4-FFF2-40B4-BE49-F238E27FC236}">
                <a16:creationId xmlns:a16="http://schemas.microsoft.com/office/drawing/2014/main" id="{986D5BD7-A7D1-4CE9-8AD7-96E8690EE7C6}"/>
              </a:ext>
            </a:extLst>
          </p:cNvPr>
          <p:cNvSpPr/>
          <p:nvPr/>
        </p:nvSpPr>
        <p:spPr>
          <a:xfrm rot="5400000">
            <a:off x="5636909" y="2914609"/>
            <a:ext cx="272927" cy="168616"/>
          </a:xfrm>
          <a:prstGeom prst="rtTriangle">
            <a:avLst/>
          </a:prstGeom>
          <a:solidFill>
            <a:srgbClr val="F2FEEA"/>
          </a:solidFill>
          <a:ln>
            <a:solidFill>
              <a:srgbClr val="F2FE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ый треугольник 303">
            <a:extLst>
              <a:ext uri="{FF2B5EF4-FFF2-40B4-BE49-F238E27FC236}">
                <a16:creationId xmlns:a16="http://schemas.microsoft.com/office/drawing/2014/main" id="{99C4A6EA-A1B8-4EEF-9FF2-3E5A42C49449}"/>
              </a:ext>
            </a:extLst>
          </p:cNvPr>
          <p:cNvSpPr/>
          <p:nvPr/>
        </p:nvSpPr>
        <p:spPr>
          <a:xfrm rot="1884412">
            <a:off x="5461583" y="2810439"/>
            <a:ext cx="50072" cy="436090"/>
          </a:xfrm>
          <a:prstGeom prst="rtTriangle">
            <a:avLst/>
          </a:prstGeom>
          <a:solidFill>
            <a:srgbClr val="89432E"/>
          </a:solidFill>
          <a:ln>
            <a:solidFill>
              <a:srgbClr val="894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ый треугольник 304">
            <a:extLst>
              <a:ext uri="{FF2B5EF4-FFF2-40B4-BE49-F238E27FC236}">
                <a16:creationId xmlns:a16="http://schemas.microsoft.com/office/drawing/2014/main" id="{B31E19B3-7725-45DC-B397-72EB3A5B3CFA}"/>
              </a:ext>
            </a:extLst>
          </p:cNvPr>
          <p:cNvSpPr/>
          <p:nvPr/>
        </p:nvSpPr>
        <p:spPr>
          <a:xfrm rot="16200000">
            <a:off x="5733903" y="2714047"/>
            <a:ext cx="122862" cy="137884"/>
          </a:xfrm>
          <a:prstGeom prst="rtTriangle">
            <a:avLst/>
          </a:prstGeom>
          <a:solidFill>
            <a:srgbClr val="F9DE9B"/>
          </a:solidFill>
          <a:ln>
            <a:solidFill>
              <a:srgbClr val="F9D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ый треугольник 305">
            <a:extLst>
              <a:ext uri="{FF2B5EF4-FFF2-40B4-BE49-F238E27FC236}">
                <a16:creationId xmlns:a16="http://schemas.microsoft.com/office/drawing/2014/main" id="{AE682FB7-9AE5-4365-AA26-CE79CA07BFEC}"/>
              </a:ext>
            </a:extLst>
          </p:cNvPr>
          <p:cNvSpPr/>
          <p:nvPr/>
        </p:nvSpPr>
        <p:spPr>
          <a:xfrm>
            <a:off x="5893198" y="2726451"/>
            <a:ext cx="87987" cy="89688"/>
          </a:xfrm>
          <a:prstGeom prst="rtTriangle">
            <a:avLst/>
          </a:prstGeom>
          <a:solidFill>
            <a:srgbClr val="FFEBAD"/>
          </a:solidFill>
          <a:ln>
            <a:solidFill>
              <a:srgbClr val="FFE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ый треугольник 306">
            <a:extLst>
              <a:ext uri="{FF2B5EF4-FFF2-40B4-BE49-F238E27FC236}">
                <a16:creationId xmlns:a16="http://schemas.microsoft.com/office/drawing/2014/main" id="{AF826AB3-DD7C-4F85-B4B0-13E625AC8485}"/>
              </a:ext>
            </a:extLst>
          </p:cNvPr>
          <p:cNvSpPr/>
          <p:nvPr/>
        </p:nvSpPr>
        <p:spPr>
          <a:xfrm rot="4049268">
            <a:off x="5710713" y="2701136"/>
            <a:ext cx="77928" cy="124288"/>
          </a:xfrm>
          <a:prstGeom prst="rtTriangle">
            <a:avLst/>
          </a:prstGeom>
          <a:solidFill>
            <a:srgbClr val="E3AE66"/>
          </a:solidFill>
          <a:ln>
            <a:solidFill>
              <a:srgbClr val="E3A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" name="Прямоугольный треугольник 307">
            <a:extLst>
              <a:ext uri="{FF2B5EF4-FFF2-40B4-BE49-F238E27FC236}">
                <a16:creationId xmlns:a16="http://schemas.microsoft.com/office/drawing/2014/main" id="{C2D60D29-28D9-4292-A20F-B39079A34F1E}"/>
              </a:ext>
            </a:extLst>
          </p:cNvPr>
          <p:cNvSpPr/>
          <p:nvPr/>
        </p:nvSpPr>
        <p:spPr>
          <a:xfrm rot="21203407" flipH="1">
            <a:off x="5994255" y="2627794"/>
            <a:ext cx="105505" cy="187270"/>
          </a:xfrm>
          <a:prstGeom prst="rtTriangle">
            <a:avLst/>
          </a:prstGeom>
          <a:solidFill>
            <a:srgbClr val="FFECB3"/>
          </a:solidFill>
          <a:ln>
            <a:solidFill>
              <a:srgbClr val="FFE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Равнобедренный треугольник 308">
            <a:extLst>
              <a:ext uri="{FF2B5EF4-FFF2-40B4-BE49-F238E27FC236}">
                <a16:creationId xmlns:a16="http://schemas.microsoft.com/office/drawing/2014/main" id="{D0E51631-6BFF-4F9B-99AD-92833427AED2}"/>
              </a:ext>
            </a:extLst>
          </p:cNvPr>
          <p:cNvSpPr/>
          <p:nvPr/>
        </p:nvSpPr>
        <p:spPr>
          <a:xfrm rot="19171584">
            <a:off x="6143856" y="2591414"/>
            <a:ext cx="118805" cy="142941"/>
          </a:xfrm>
          <a:prstGeom prst="triangle">
            <a:avLst/>
          </a:prstGeom>
          <a:solidFill>
            <a:srgbClr val="D59158"/>
          </a:solidFill>
          <a:ln>
            <a:solidFill>
              <a:srgbClr val="D591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ый треугольник 309">
            <a:extLst>
              <a:ext uri="{FF2B5EF4-FFF2-40B4-BE49-F238E27FC236}">
                <a16:creationId xmlns:a16="http://schemas.microsoft.com/office/drawing/2014/main" id="{C01FB570-AA06-4493-A5C0-9234C72D3950}"/>
              </a:ext>
            </a:extLst>
          </p:cNvPr>
          <p:cNvSpPr/>
          <p:nvPr/>
        </p:nvSpPr>
        <p:spPr>
          <a:xfrm rot="10133961">
            <a:off x="6376436" y="2681409"/>
            <a:ext cx="139153" cy="208448"/>
          </a:xfrm>
          <a:prstGeom prst="rtTriangle">
            <a:avLst/>
          </a:prstGeom>
          <a:solidFill>
            <a:srgbClr val="C68855"/>
          </a:solidFill>
          <a:ln>
            <a:solidFill>
              <a:srgbClr val="C6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>
            <a:extLst>
              <a:ext uri="{FF2B5EF4-FFF2-40B4-BE49-F238E27FC236}">
                <a16:creationId xmlns:a16="http://schemas.microsoft.com/office/drawing/2014/main" id="{BFE22E6F-1F91-439C-8D90-83DA8AA03868}"/>
              </a:ext>
            </a:extLst>
          </p:cNvPr>
          <p:cNvSpPr/>
          <p:nvPr/>
        </p:nvSpPr>
        <p:spPr>
          <a:xfrm rot="1405909">
            <a:off x="6531949" y="2463048"/>
            <a:ext cx="63585" cy="204930"/>
          </a:xfrm>
          <a:prstGeom prst="rect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ый треугольник 311">
            <a:extLst>
              <a:ext uri="{FF2B5EF4-FFF2-40B4-BE49-F238E27FC236}">
                <a16:creationId xmlns:a16="http://schemas.microsoft.com/office/drawing/2014/main" id="{308621E2-06D9-4A0F-90A8-AC9DE705ED2E}"/>
              </a:ext>
            </a:extLst>
          </p:cNvPr>
          <p:cNvSpPr/>
          <p:nvPr/>
        </p:nvSpPr>
        <p:spPr>
          <a:xfrm>
            <a:off x="6654065" y="2492079"/>
            <a:ext cx="94141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3" name="Прямоугольный треугольник 312">
            <a:extLst>
              <a:ext uri="{FF2B5EF4-FFF2-40B4-BE49-F238E27FC236}">
                <a16:creationId xmlns:a16="http://schemas.microsoft.com/office/drawing/2014/main" id="{819A0446-C3CC-4AA6-B8BE-095B392B4CE9}"/>
              </a:ext>
            </a:extLst>
          </p:cNvPr>
          <p:cNvSpPr/>
          <p:nvPr/>
        </p:nvSpPr>
        <p:spPr>
          <a:xfrm rot="18107815">
            <a:off x="6730710" y="2442951"/>
            <a:ext cx="101055" cy="53988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ый треугольник 313">
            <a:extLst>
              <a:ext uri="{FF2B5EF4-FFF2-40B4-BE49-F238E27FC236}">
                <a16:creationId xmlns:a16="http://schemas.microsoft.com/office/drawing/2014/main" id="{A62ACFB1-A6F0-4C33-9342-930F41B5BBD2}"/>
              </a:ext>
            </a:extLst>
          </p:cNvPr>
          <p:cNvSpPr/>
          <p:nvPr/>
        </p:nvSpPr>
        <p:spPr>
          <a:xfrm>
            <a:off x="6776109" y="2342489"/>
            <a:ext cx="189648" cy="63336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ый треугольник 314">
            <a:extLst>
              <a:ext uri="{FF2B5EF4-FFF2-40B4-BE49-F238E27FC236}">
                <a16:creationId xmlns:a16="http://schemas.microsoft.com/office/drawing/2014/main" id="{6FA1F1A8-4DF0-47DD-A0DF-546D4716AADB}"/>
              </a:ext>
            </a:extLst>
          </p:cNvPr>
          <p:cNvSpPr/>
          <p:nvPr/>
        </p:nvSpPr>
        <p:spPr>
          <a:xfrm rot="9590041">
            <a:off x="6651638" y="2342957"/>
            <a:ext cx="101742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ый треугольник 315">
            <a:extLst>
              <a:ext uri="{FF2B5EF4-FFF2-40B4-BE49-F238E27FC236}">
                <a16:creationId xmlns:a16="http://schemas.microsoft.com/office/drawing/2014/main" id="{87666DB0-759B-465E-873C-497E58F71D46}"/>
              </a:ext>
            </a:extLst>
          </p:cNvPr>
          <p:cNvSpPr/>
          <p:nvPr/>
        </p:nvSpPr>
        <p:spPr>
          <a:xfrm rot="2670490">
            <a:off x="6567933" y="2387002"/>
            <a:ext cx="48453" cy="4964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Равнобедренный треугольник 316">
            <a:extLst>
              <a:ext uri="{FF2B5EF4-FFF2-40B4-BE49-F238E27FC236}">
                <a16:creationId xmlns:a16="http://schemas.microsoft.com/office/drawing/2014/main" id="{04BF42C5-62DE-4E08-98B3-1442D2DBB49F}"/>
              </a:ext>
            </a:extLst>
          </p:cNvPr>
          <p:cNvSpPr/>
          <p:nvPr/>
        </p:nvSpPr>
        <p:spPr>
          <a:xfrm rot="11202188">
            <a:off x="6675233" y="2387034"/>
            <a:ext cx="45719" cy="45719"/>
          </a:xfrm>
          <a:prstGeom prst="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ый треугольник 317">
            <a:extLst>
              <a:ext uri="{FF2B5EF4-FFF2-40B4-BE49-F238E27FC236}">
                <a16:creationId xmlns:a16="http://schemas.microsoft.com/office/drawing/2014/main" id="{342F672F-30DF-4F10-AE4E-26DB484D7117}"/>
              </a:ext>
            </a:extLst>
          </p:cNvPr>
          <p:cNvSpPr/>
          <p:nvPr/>
        </p:nvSpPr>
        <p:spPr>
          <a:xfrm rot="4402474">
            <a:off x="6615306" y="2393496"/>
            <a:ext cx="45719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ый треугольник 318">
            <a:extLst>
              <a:ext uri="{FF2B5EF4-FFF2-40B4-BE49-F238E27FC236}">
                <a16:creationId xmlns:a16="http://schemas.microsoft.com/office/drawing/2014/main" id="{AC9BB937-334E-4801-806C-69EC63512CBE}"/>
              </a:ext>
            </a:extLst>
          </p:cNvPr>
          <p:cNvSpPr/>
          <p:nvPr/>
        </p:nvSpPr>
        <p:spPr>
          <a:xfrm rot="14692205">
            <a:off x="6713694" y="2411117"/>
            <a:ext cx="47224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Равнобедренный треугольник 319">
            <a:extLst>
              <a:ext uri="{FF2B5EF4-FFF2-40B4-BE49-F238E27FC236}">
                <a16:creationId xmlns:a16="http://schemas.microsoft.com/office/drawing/2014/main" id="{51795F97-292A-4D24-BA76-84E82566B877}"/>
              </a:ext>
            </a:extLst>
          </p:cNvPr>
          <p:cNvSpPr/>
          <p:nvPr/>
        </p:nvSpPr>
        <p:spPr>
          <a:xfrm rot="1620001">
            <a:off x="6639134" y="2434282"/>
            <a:ext cx="67170" cy="45719"/>
          </a:xfrm>
          <a:prstGeom prst="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ый треугольник 320">
            <a:extLst>
              <a:ext uri="{FF2B5EF4-FFF2-40B4-BE49-F238E27FC236}">
                <a16:creationId xmlns:a16="http://schemas.microsoft.com/office/drawing/2014/main" id="{5C482C2C-1975-4B0B-8448-BC45A05D94D8}"/>
              </a:ext>
            </a:extLst>
          </p:cNvPr>
          <p:cNvSpPr/>
          <p:nvPr/>
        </p:nvSpPr>
        <p:spPr>
          <a:xfrm rot="1702548">
            <a:off x="6595435" y="2588769"/>
            <a:ext cx="70997" cy="145816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ый треугольник 321">
            <a:extLst>
              <a:ext uri="{FF2B5EF4-FFF2-40B4-BE49-F238E27FC236}">
                <a16:creationId xmlns:a16="http://schemas.microsoft.com/office/drawing/2014/main" id="{F3244F6E-EBD9-48D1-95F3-57456BA8F9F5}"/>
              </a:ext>
            </a:extLst>
          </p:cNvPr>
          <p:cNvSpPr/>
          <p:nvPr/>
        </p:nvSpPr>
        <p:spPr>
          <a:xfrm rot="20023119">
            <a:off x="6653024" y="2537802"/>
            <a:ext cx="110126" cy="48572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Прямоугольный треугольник 322">
            <a:extLst>
              <a:ext uri="{FF2B5EF4-FFF2-40B4-BE49-F238E27FC236}">
                <a16:creationId xmlns:a16="http://schemas.microsoft.com/office/drawing/2014/main" id="{32A7DB74-AABE-453B-BC27-B8B6A843AB6F}"/>
              </a:ext>
            </a:extLst>
          </p:cNvPr>
          <p:cNvSpPr/>
          <p:nvPr/>
        </p:nvSpPr>
        <p:spPr>
          <a:xfrm rot="7854620">
            <a:off x="6808793" y="2475489"/>
            <a:ext cx="103402" cy="76457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ый треугольник 323">
            <a:extLst>
              <a:ext uri="{FF2B5EF4-FFF2-40B4-BE49-F238E27FC236}">
                <a16:creationId xmlns:a16="http://schemas.microsoft.com/office/drawing/2014/main" id="{E86CCD76-C743-4D1B-A800-B7EBA4BA7903}"/>
              </a:ext>
            </a:extLst>
          </p:cNvPr>
          <p:cNvSpPr/>
          <p:nvPr/>
        </p:nvSpPr>
        <p:spPr>
          <a:xfrm rot="18854416">
            <a:off x="6772863" y="2534030"/>
            <a:ext cx="93626" cy="45719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ый треугольник 324">
            <a:extLst>
              <a:ext uri="{FF2B5EF4-FFF2-40B4-BE49-F238E27FC236}">
                <a16:creationId xmlns:a16="http://schemas.microsoft.com/office/drawing/2014/main" id="{9A9F8CA5-17E2-4F4C-A2AE-D8E00E976B33}"/>
              </a:ext>
            </a:extLst>
          </p:cNvPr>
          <p:cNvSpPr/>
          <p:nvPr/>
        </p:nvSpPr>
        <p:spPr>
          <a:xfrm rot="20915269" flipH="1">
            <a:off x="6335419" y="2514754"/>
            <a:ext cx="106944" cy="146891"/>
          </a:xfrm>
          <a:prstGeom prst="rtTriangle">
            <a:avLst/>
          </a:prstGeom>
          <a:solidFill>
            <a:srgbClr val="C6713F"/>
          </a:solidFill>
          <a:ln>
            <a:solidFill>
              <a:srgbClr val="C67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ый треугольник 325">
            <a:extLst>
              <a:ext uri="{FF2B5EF4-FFF2-40B4-BE49-F238E27FC236}">
                <a16:creationId xmlns:a16="http://schemas.microsoft.com/office/drawing/2014/main" id="{F2046CBA-3E89-4947-90C0-E94F77365F6C}"/>
              </a:ext>
            </a:extLst>
          </p:cNvPr>
          <p:cNvSpPr/>
          <p:nvPr/>
        </p:nvSpPr>
        <p:spPr>
          <a:xfrm rot="4370694">
            <a:off x="6437656" y="2463866"/>
            <a:ext cx="146492" cy="96414"/>
          </a:xfrm>
          <a:prstGeom prst="rtTriangle">
            <a:avLst/>
          </a:prstGeom>
          <a:solidFill>
            <a:srgbClr val="D5CEC8"/>
          </a:solidFill>
          <a:ln>
            <a:solidFill>
              <a:srgbClr val="D5CE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ый треугольник 326">
            <a:extLst>
              <a:ext uri="{FF2B5EF4-FFF2-40B4-BE49-F238E27FC236}">
                <a16:creationId xmlns:a16="http://schemas.microsoft.com/office/drawing/2014/main" id="{DCDCFA37-FC70-4B9E-B907-87855F384E52}"/>
              </a:ext>
            </a:extLst>
          </p:cNvPr>
          <p:cNvSpPr/>
          <p:nvPr/>
        </p:nvSpPr>
        <p:spPr>
          <a:xfrm rot="8160534">
            <a:off x="6614931" y="2295150"/>
            <a:ext cx="106721" cy="59617"/>
          </a:xfrm>
          <a:prstGeom prst="rtTriangle">
            <a:avLst/>
          </a:prstGeom>
          <a:solidFill>
            <a:srgbClr val="FFFFF6"/>
          </a:solidFill>
          <a:ln>
            <a:solidFill>
              <a:srgbClr val="FFF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Равнобедренный треугольник 327">
            <a:extLst>
              <a:ext uri="{FF2B5EF4-FFF2-40B4-BE49-F238E27FC236}">
                <a16:creationId xmlns:a16="http://schemas.microsoft.com/office/drawing/2014/main" id="{C5F21D6A-74CA-4538-858B-02AC195868CE}"/>
              </a:ext>
            </a:extLst>
          </p:cNvPr>
          <p:cNvSpPr/>
          <p:nvPr/>
        </p:nvSpPr>
        <p:spPr>
          <a:xfrm rot="17378111">
            <a:off x="6899762" y="2411918"/>
            <a:ext cx="66311" cy="77991"/>
          </a:xfrm>
          <a:prstGeom prst="triangle">
            <a:avLst/>
          </a:prstGeom>
          <a:solidFill>
            <a:srgbClr val="C96E57"/>
          </a:solidFill>
          <a:ln>
            <a:solidFill>
              <a:srgbClr val="C96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ый треугольник 328">
            <a:extLst>
              <a:ext uri="{FF2B5EF4-FFF2-40B4-BE49-F238E27FC236}">
                <a16:creationId xmlns:a16="http://schemas.microsoft.com/office/drawing/2014/main" id="{894FC3B8-30FD-44FD-B324-0A16AD35EBEC}"/>
              </a:ext>
            </a:extLst>
          </p:cNvPr>
          <p:cNvSpPr/>
          <p:nvPr/>
        </p:nvSpPr>
        <p:spPr>
          <a:xfrm rot="1682290">
            <a:off x="6681261" y="2743473"/>
            <a:ext cx="178259" cy="111061"/>
          </a:xfrm>
          <a:prstGeom prst="rtTriangle">
            <a:avLst/>
          </a:prstGeom>
          <a:solidFill>
            <a:srgbClr val="D29B66"/>
          </a:solidFill>
          <a:ln>
            <a:solidFill>
              <a:srgbClr val="D29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ый треугольник 329">
            <a:extLst>
              <a:ext uri="{FF2B5EF4-FFF2-40B4-BE49-F238E27FC236}">
                <a16:creationId xmlns:a16="http://schemas.microsoft.com/office/drawing/2014/main" id="{2DD5DCFB-80A6-456A-AB8A-92C7F1200BF8}"/>
              </a:ext>
            </a:extLst>
          </p:cNvPr>
          <p:cNvSpPr/>
          <p:nvPr/>
        </p:nvSpPr>
        <p:spPr>
          <a:xfrm rot="12917491">
            <a:off x="6632166" y="2661894"/>
            <a:ext cx="57159" cy="70572"/>
          </a:xfrm>
          <a:prstGeom prst="rtTriangle">
            <a:avLst/>
          </a:prstGeom>
          <a:solidFill>
            <a:srgbClr val="E29369"/>
          </a:solidFill>
          <a:ln>
            <a:solidFill>
              <a:srgbClr val="E29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ый треугольник 330">
            <a:extLst>
              <a:ext uri="{FF2B5EF4-FFF2-40B4-BE49-F238E27FC236}">
                <a16:creationId xmlns:a16="http://schemas.microsoft.com/office/drawing/2014/main" id="{86EA35E2-BB76-4781-800B-BC44B16224C9}"/>
              </a:ext>
            </a:extLst>
          </p:cNvPr>
          <p:cNvSpPr/>
          <p:nvPr/>
        </p:nvSpPr>
        <p:spPr>
          <a:xfrm rot="10271474">
            <a:off x="6722626" y="2624763"/>
            <a:ext cx="128878" cy="272643"/>
          </a:xfrm>
          <a:prstGeom prst="rtTriangle">
            <a:avLst/>
          </a:prstGeom>
          <a:solidFill>
            <a:srgbClr val="7E1E21"/>
          </a:solidFill>
          <a:ln>
            <a:solidFill>
              <a:srgbClr val="7E1E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Равнобедренный треугольник 331">
            <a:extLst>
              <a:ext uri="{FF2B5EF4-FFF2-40B4-BE49-F238E27FC236}">
                <a16:creationId xmlns:a16="http://schemas.microsoft.com/office/drawing/2014/main" id="{0A2A2569-9636-4789-9728-5FD1773190C8}"/>
              </a:ext>
            </a:extLst>
          </p:cNvPr>
          <p:cNvSpPr/>
          <p:nvPr/>
        </p:nvSpPr>
        <p:spPr>
          <a:xfrm rot="18866723">
            <a:off x="6716610" y="2844680"/>
            <a:ext cx="71865" cy="120409"/>
          </a:xfrm>
          <a:prstGeom prst="triangle">
            <a:avLst/>
          </a:prstGeom>
          <a:solidFill>
            <a:srgbClr val="E3956B"/>
          </a:solidFill>
          <a:ln>
            <a:solidFill>
              <a:srgbClr val="E395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ый треугольник 332">
            <a:extLst>
              <a:ext uri="{FF2B5EF4-FFF2-40B4-BE49-F238E27FC236}">
                <a16:creationId xmlns:a16="http://schemas.microsoft.com/office/drawing/2014/main" id="{4F684960-6738-4284-B095-62568A2C41A2}"/>
              </a:ext>
            </a:extLst>
          </p:cNvPr>
          <p:cNvSpPr/>
          <p:nvPr/>
        </p:nvSpPr>
        <p:spPr>
          <a:xfrm rot="3081824">
            <a:off x="6856505" y="2858111"/>
            <a:ext cx="119561" cy="250211"/>
          </a:xfrm>
          <a:prstGeom prst="rtTriangle">
            <a:avLst/>
          </a:prstGeom>
          <a:solidFill>
            <a:srgbClr val="CC7B54"/>
          </a:solidFill>
          <a:ln>
            <a:solidFill>
              <a:srgbClr val="CC7B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ый треугольник 333">
            <a:extLst>
              <a:ext uri="{FF2B5EF4-FFF2-40B4-BE49-F238E27FC236}">
                <a16:creationId xmlns:a16="http://schemas.microsoft.com/office/drawing/2014/main" id="{DA0C32C6-8B3E-46E9-8874-B93CF3B7A721}"/>
              </a:ext>
            </a:extLst>
          </p:cNvPr>
          <p:cNvSpPr/>
          <p:nvPr/>
        </p:nvSpPr>
        <p:spPr>
          <a:xfrm rot="14110743">
            <a:off x="6871283" y="2928209"/>
            <a:ext cx="106816" cy="209526"/>
          </a:xfrm>
          <a:prstGeom prst="rtTriangle">
            <a:avLst/>
          </a:prstGeom>
          <a:solidFill>
            <a:srgbClr val="C66B58"/>
          </a:solidFill>
          <a:ln>
            <a:solidFill>
              <a:srgbClr val="C66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ый треугольник 334">
            <a:extLst>
              <a:ext uri="{FF2B5EF4-FFF2-40B4-BE49-F238E27FC236}">
                <a16:creationId xmlns:a16="http://schemas.microsoft.com/office/drawing/2014/main" id="{9A88EFB3-7743-4BF3-BF68-60105AA62465}"/>
              </a:ext>
            </a:extLst>
          </p:cNvPr>
          <p:cNvSpPr/>
          <p:nvPr/>
        </p:nvSpPr>
        <p:spPr>
          <a:xfrm rot="17820400">
            <a:off x="6873702" y="3060363"/>
            <a:ext cx="173139" cy="89438"/>
          </a:xfrm>
          <a:prstGeom prst="rtTriangle">
            <a:avLst/>
          </a:prstGeom>
          <a:solidFill>
            <a:srgbClr val="B14B3D"/>
          </a:solidFill>
          <a:ln>
            <a:solidFill>
              <a:srgbClr val="B14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ый треугольник 335">
            <a:extLst>
              <a:ext uri="{FF2B5EF4-FFF2-40B4-BE49-F238E27FC236}">
                <a16:creationId xmlns:a16="http://schemas.microsoft.com/office/drawing/2014/main" id="{27FF293A-11A7-4581-B065-3557AE4793EC}"/>
              </a:ext>
            </a:extLst>
          </p:cNvPr>
          <p:cNvSpPr/>
          <p:nvPr/>
        </p:nvSpPr>
        <p:spPr>
          <a:xfrm rot="1380050">
            <a:off x="7065651" y="3045573"/>
            <a:ext cx="126826" cy="124095"/>
          </a:xfrm>
          <a:prstGeom prst="rtTriangle">
            <a:avLst/>
          </a:prstGeom>
          <a:solidFill>
            <a:srgbClr val="BF5754"/>
          </a:solidFill>
          <a:ln>
            <a:solidFill>
              <a:srgbClr val="BF57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ый треугольник 336">
            <a:extLst>
              <a:ext uri="{FF2B5EF4-FFF2-40B4-BE49-F238E27FC236}">
                <a16:creationId xmlns:a16="http://schemas.microsoft.com/office/drawing/2014/main" id="{41D32001-8CF6-4F46-9210-804828F7BFE0}"/>
              </a:ext>
            </a:extLst>
          </p:cNvPr>
          <p:cNvSpPr/>
          <p:nvPr/>
        </p:nvSpPr>
        <p:spPr>
          <a:xfrm rot="13388403">
            <a:off x="7026438" y="2984109"/>
            <a:ext cx="239388" cy="135141"/>
          </a:xfrm>
          <a:prstGeom prst="rtTriangle">
            <a:avLst/>
          </a:prstGeom>
          <a:solidFill>
            <a:srgbClr val="C8583C"/>
          </a:solidFill>
          <a:ln>
            <a:solidFill>
              <a:srgbClr val="C85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ый треугольник 337">
            <a:extLst>
              <a:ext uri="{FF2B5EF4-FFF2-40B4-BE49-F238E27FC236}">
                <a16:creationId xmlns:a16="http://schemas.microsoft.com/office/drawing/2014/main" id="{AF45366C-7DD2-4FA9-9F00-FB5222E4B318}"/>
              </a:ext>
            </a:extLst>
          </p:cNvPr>
          <p:cNvSpPr/>
          <p:nvPr/>
        </p:nvSpPr>
        <p:spPr>
          <a:xfrm rot="18993107" flipV="1">
            <a:off x="7170255" y="2807764"/>
            <a:ext cx="106079" cy="221374"/>
          </a:xfrm>
          <a:prstGeom prst="rtTriangle">
            <a:avLst/>
          </a:prstGeom>
          <a:solidFill>
            <a:srgbClr val="CE7E59"/>
          </a:solidFill>
          <a:ln>
            <a:solidFill>
              <a:srgbClr val="CE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ый треугольник 338">
            <a:extLst>
              <a:ext uri="{FF2B5EF4-FFF2-40B4-BE49-F238E27FC236}">
                <a16:creationId xmlns:a16="http://schemas.microsoft.com/office/drawing/2014/main" id="{BB154800-87B5-4337-924C-FF58779FE7B1}"/>
              </a:ext>
            </a:extLst>
          </p:cNvPr>
          <p:cNvSpPr/>
          <p:nvPr/>
        </p:nvSpPr>
        <p:spPr>
          <a:xfrm rot="3000449">
            <a:off x="7028725" y="2835478"/>
            <a:ext cx="98802" cy="142391"/>
          </a:xfrm>
          <a:prstGeom prst="rtTriangle">
            <a:avLst/>
          </a:prstGeom>
          <a:solidFill>
            <a:srgbClr val="EBAD81"/>
          </a:solidFill>
          <a:ln>
            <a:solidFill>
              <a:srgbClr val="EB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ый треугольник 339">
            <a:extLst>
              <a:ext uri="{FF2B5EF4-FFF2-40B4-BE49-F238E27FC236}">
                <a16:creationId xmlns:a16="http://schemas.microsoft.com/office/drawing/2014/main" id="{725A427F-F531-48BD-B1C1-EC4538B75909}"/>
              </a:ext>
            </a:extLst>
          </p:cNvPr>
          <p:cNvSpPr/>
          <p:nvPr/>
        </p:nvSpPr>
        <p:spPr>
          <a:xfrm rot="16434689">
            <a:off x="7023250" y="2668935"/>
            <a:ext cx="118409" cy="150158"/>
          </a:xfrm>
          <a:prstGeom prst="rtTriangle">
            <a:avLst/>
          </a:prstGeom>
          <a:solidFill>
            <a:srgbClr val="FFE1A4"/>
          </a:solidFill>
          <a:ln>
            <a:solidFill>
              <a:srgbClr val="FFE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ый треугольник 340">
            <a:extLst>
              <a:ext uri="{FF2B5EF4-FFF2-40B4-BE49-F238E27FC236}">
                <a16:creationId xmlns:a16="http://schemas.microsoft.com/office/drawing/2014/main" id="{83C33192-7464-4C25-B2BA-FAD3FDA89EDE}"/>
              </a:ext>
            </a:extLst>
          </p:cNvPr>
          <p:cNvSpPr/>
          <p:nvPr/>
        </p:nvSpPr>
        <p:spPr>
          <a:xfrm rot="10644412">
            <a:off x="6869592" y="2629290"/>
            <a:ext cx="120699" cy="123044"/>
          </a:xfrm>
          <a:prstGeom prst="rtTriangle">
            <a:avLst/>
          </a:prstGeom>
          <a:solidFill>
            <a:srgbClr val="EEA06B"/>
          </a:solidFill>
          <a:ln>
            <a:solidFill>
              <a:srgbClr val="EE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ый треугольник 341">
            <a:extLst>
              <a:ext uri="{FF2B5EF4-FFF2-40B4-BE49-F238E27FC236}">
                <a16:creationId xmlns:a16="http://schemas.microsoft.com/office/drawing/2014/main" id="{D5882E42-556B-4942-8AC9-FF5F0C74091D}"/>
              </a:ext>
            </a:extLst>
          </p:cNvPr>
          <p:cNvSpPr/>
          <p:nvPr/>
        </p:nvSpPr>
        <p:spPr>
          <a:xfrm rot="12552159">
            <a:off x="6822879" y="2722975"/>
            <a:ext cx="127686" cy="150936"/>
          </a:xfrm>
          <a:prstGeom prst="rtTriangle">
            <a:avLst/>
          </a:prstGeom>
          <a:solidFill>
            <a:srgbClr val="BA6544"/>
          </a:solidFill>
          <a:ln>
            <a:solidFill>
              <a:srgbClr val="BA6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ый треугольник 342">
            <a:extLst>
              <a:ext uri="{FF2B5EF4-FFF2-40B4-BE49-F238E27FC236}">
                <a16:creationId xmlns:a16="http://schemas.microsoft.com/office/drawing/2014/main" id="{DC0680C0-D1B2-4BBE-AACE-5B9CDA6AD109}"/>
              </a:ext>
            </a:extLst>
          </p:cNvPr>
          <p:cNvSpPr/>
          <p:nvPr/>
        </p:nvSpPr>
        <p:spPr>
          <a:xfrm rot="8557247">
            <a:off x="6875006" y="2552269"/>
            <a:ext cx="112884" cy="88709"/>
          </a:xfrm>
          <a:prstGeom prst="rtTriangle">
            <a:avLst/>
          </a:prstGeom>
          <a:solidFill>
            <a:srgbClr val="C05335"/>
          </a:solidFill>
          <a:ln>
            <a:solidFill>
              <a:srgbClr val="C05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ый треугольник 343">
            <a:extLst>
              <a:ext uri="{FF2B5EF4-FFF2-40B4-BE49-F238E27FC236}">
                <a16:creationId xmlns:a16="http://schemas.microsoft.com/office/drawing/2014/main" id="{E0BE8AD7-4592-4615-87D3-1B8442B8C0D3}"/>
              </a:ext>
            </a:extLst>
          </p:cNvPr>
          <p:cNvSpPr/>
          <p:nvPr/>
        </p:nvSpPr>
        <p:spPr>
          <a:xfrm rot="6563215">
            <a:off x="7027508" y="2657170"/>
            <a:ext cx="100910" cy="85778"/>
          </a:xfrm>
          <a:prstGeom prst="rtTriangle">
            <a:avLst/>
          </a:prstGeom>
          <a:solidFill>
            <a:srgbClr val="F0E399"/>
          </a:solidFill>
          <a:ln>
            <a:solidFill>
              <a:srgbClr val="F0E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ый треугольник 344">
            <a:extLst>
              <a:ext uri="{FF2B5EF4-FFF2-40B4-BE49-F238E27FC236}">
                <a16:creationId xmlns:a16="http://schemas.microsoft.com/office/drawing/2014/main" id="{ACDBFA1D-6969-470E-A30A-9981E6438D78}"/>
              </a:ext>
            </a:extLst>
          </p:cNvPr>
          <p:cNvSpPr/>
          <p:nvPr/>
        </p:nvSpPr>
        <p:spPr>
          <a:xfrm rot="16935847">
            <a:off x="7061410" y="2523025"/>
            <a:ext cx="112981" cy="95852"/>
          </a:xfrm>
          <a:prstGeom prst="rtTriangle">
            <a:avLst/>
          </a:prstGeom>
          <a:solidFill>
            <a:srgbClr val="CC835C"/>
          </a:solidFill>
          <a:ln>
            <a:solidFill>
              <a:srgbClr val="CC8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Равнобедренный треугольник 345">
            <a:extLst>
              <a:ext uri="{FF2B5EF4-FFF2-40B4-BE49-F238E27FC236}">
                <a16:creationId xmlns:a16="http://schemas.microsoft.com/office/drawing/2014/main" id="{7CE9B640-7EE4-4AD0-8F14-8B12A2F98D1E}"/>
              </a:ext>
            </a:extLst>
          </p:cNvPr>
          <p:cNvSpPr/>
          <p:nvPr/>
        </p:nvSpPr>
        <p:spPr>
          <a:xfrm rot="5148011">
            <a:off x="7019833" y="2435535"/>
            <a:ext cx="161738" cy="126379"/>
          </a:xfrm>
          <a:prstGeom prst="triangle">
            <a:avLst/>
          </a:prstGeom>
          <a:solidFill>
            <a:srgbClr val="DF916C"/>
          </a:solidFill>
          <a:ln>
            <a:solidFill>
              <a:srgbClr val="DF9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ый треугольник 346">
            <a:extLst>
              <a:ext uri="{FF2B5EF4-FFF2-40B4-BE49-F238E27FC236}">
                <a16:creationId xmlns:a16="http://schemas.microsoft.com/office/drawing/2014/main" id="{C7E6877A-7468-43A7-98B5-EC56D6993CBD}"/>
              </a:ext>
            </a:extLst>
          </p:cNvPr>
          <p:cNvSpPr/>
          <p:nvPr/>
        </p:nvSpPr>
        <p:spPr>
          <a:xfrm rot="10800000">
            <a:off x="6963501" y="2496279"/>
            <a:ext cx="45719" cy="61057"/>
          </a:xfrm>
          <a:prstGeom prst="rtTriangle">
            <a:avLst/>
          </a:prstGeom>
          <a:solidFill>
            <a:srgbClr val="D5634D"/>
          </a:solidFill>
          <a:ln>
            <a:solidFill>
              <a:srgbClr val="D563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ый треугольник 347">
            <a:extLst>
              <a:ext uri="{FF2B5EF4-FFF2-40B4-BE49-F238E27FC236}">
                <a16:creationId xmlns:a16="http://schemas.microsoft.com/office/drawing/2014/main" id="{ACEA6458-98D9-4D40-9C88-E20E4A38A8E5}"/>
              </a:ext>
            </a:extLst>
          </p:cNvPr>
          <p:cNvSpPr/>
          <p:nvPr/>
        </p:nvSpPr>
        <p:spPr>
          <a:xfrm rot="17575775">
            <a:off x="6184220" y="2449555"/>
            <a:ext cx="177758" cy="162960"/>
          </a:xfrm>
          <a:prstGeom prst="rtTriangle">
            <a:avLst/>
          </a:prstGeom>
          <a:solidFill>
            <a:srgbClr val="DAAA80"/>
          </a:solidFill>
          <a:ln>
            <a:solidFill>
              <a:srgbClr val="DA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9" name="Прямоугольный треугольник 348">
            <a:extLst>
              <a:ext uri="{FF2B5EF4-FFF2-40B4-BE49-F238E27FC236}">
                <a16:creationId xmlns:a16="http://schemas.microsoft.com/office/drawing/2014/main" id="{D819D6BF-F7CE-44CF-B773-BBEDA6367252}"/>
              </a:ext>
            </a:extLst>
          </p:cNvPr>
          <p:cNvSpPr/>
          <p:nvPr/>
        </p:nvSpPr>
        <p:spPr>
          <a:xfrm rot="19892189">
            <a:off x="5874259" y="2424957"/>
            <a:ext cx="154237" cy="196171"/>
          </a:xfrm>
          <a:prstGeom prst="rtTriangle">
            <a:avLst/>
          </a:prstGeom>
          <a:solidFill>
            <a:srgbClr val="FFC587"/>
          </a:solidFill>
          <a:ln>
            <a:solidFill>
              <a:srgbClr val="FFC5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ый треугольник 349">
            <a:extLst>
              <a:ext uri="{FF2B5EF4-FFF2-40B4-BE49-F238E27FC236}">
                <a16:creationId xmlns:a16="http://schemas.microsoft.com/office/drawing/2014/main" id="{4A894C27-FBC2-4F1E-93D4-2E0B425DE719}"/>
              </a:ext>
            </a:extLst>
          </p:cNvPr>
          <p:cNvSpPr/>
          <p:nvPr/>
        </p:nvSpPr>
        <p:spPr>
          <a:xfrm rot="3788554">
            <a:off x="5980986" y="2615054"/>
            <a:ext cx="73321" cy="130403"/>
          </a:xfrm>
          <a:prstGeom prst="rtTriangle">
            <a:avLst/>
          </a:prstGeom>
          <a:solidFill>
            <a:srgbClr val="FBD996"/>
          </a:solidFill>
          <a:ln>
            <a:solidFill>
              <a:srgbClr val="FBD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ый треугольник 350">
            <a:extLst>
              <a:ext uri="{FF2B5EF4-FFF2-40B4-BE49-F238E27FC236}">
                <a16:creationId xmlns:a16="http://schemas.microsoft.com/office/drawing/2014/main" id="{93991644-D1E1-44F3-A883-2427A15F3DA3}"/>
              </a:ext>
            </a:extLst>
          </p:cNvPr>
          <p:cNvSpPr/>
          <p:nvPr/>
        </p:nvSpPr>
        <p:spPr>
          <a:xfrm rot="19969584" flipH="1">
            <a:off x="5725449" y="2514821"/>
            <a:ext cx="118187" cy="165249"/>
          </a:xfrm>
          <a:prstGeom prst="rtTriangle">
            <a:avLst/>
          </a:prstGeom>
          <a:solidFill>
            <a:srgbClr val="FA974B"/>
          </a:solidFill>
          <a:ln>
            <a:solidFill>
              <a:srgbClr val="FA9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>
            <a:extLst>
              <a:ext uri="{FF2B5EF4-FFF2-40B4-BE49-F238E27FC236}">
                <a16:creationId xmlns:a16="http://schemas.microsoft.com/office/drawing/2014/main" id="{46FD95EC-01FB-4B15-9115-1F6710BFBFDC}"/>
              </a:ext>
            </a:extLst>
          </p:cNvPr>
          <p:cNvSpPr/>
          <p:nvPr/>
        </p:nvSpPr>
        <p:spPr>
          <a:xfrm rot="20214590">
            <a:off x="5662618" y="2504587"/>
            <a:ext cx="49472" cy="204930"/>
          </a:xfrm>
          <a:prstGeom prst="rect">
            <a:avLst/>
          </a:prstGeom>
          <a:solidFill>
            <a:srgbClr val="050A0D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Прямоугольный треугольник 351">
            <a:extLst>
              <a:ext uri="{FF2B5EF4-FFF2-40B4-BE49-F238E27FC236}">
                <a16:creationId xmlns:a16="http://schemas.microsoft.com/office/drawing/2014/main" id="{6B885FD2-A966-47D6-8311-E94FFD1D3376}"/>
              </a:ext>
            </a:extLst>
          </p:cNvPr>
          <p:cNvSpPr/>
          <p:nvPr/>
        </p:nvSpPr>
        <p:spPr>
          <a:xfrm rot="19862985" flipH="1">
            <a:off x="5567884" y="2580803"/>
            <a:ext cx="76138" cy="153838"/>
          </a:xfrm>
          <a:prstGeom prst="rtTriangle">
            <a:avLst/>
          </a:prstGeom>
          <a:solidFill>
            <a:srgbClr val="F5FCFC"/>
          </a:solidFill>
          <a:ln>
            <a:solidFill>
              <a:srgbClr val="F5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ый треугольник 353">
            <a:extLst>
              <a:ext uri="{FF2B5EF4-FFF2-40B4-BE49-F238E27FC236}">
                <a16:creationId xmlns:a16="http://schemas.microsoft.com/office/drawing/2014/main" id="{343AD1CF-DC85-4DF2-8654-4B99D945437B}"/>
              </a:ext>
            </a:extLst>
          </p:cNvPr>
          <p:cNvSpPr/>
          <p:nvPr/>
        </p:nvSpPr>
        <p:spPr>
          <a:xfrm rot="15522351">
            <a:off x="5612163" y="2435636"/>
            <a:ext cx="53842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5" name="Прямоугольный треугольник 354">
            <a:extLst>
              <a:ext uri="{FF2B5EF4-FFF2-40B4-BE49-F238E27FC236}">
                <a16:creationId xmlns:a16="http://schemas.microsoft.com/office/drawing/2014/main" id="{B0252B90-4D65-4452-BF47-6F5A19198F4E}"/>
              </a:ext>
            </a:extLst>
          </p:cNvPr>
          <p:cNvSpPr/>
          <p:nvPr/>
        </p:nvSpPr>
        <p:spPr>
          <a:xfrm rot="9934974">
            <a:off x="5300096" y="2399318"/>
            <a:ext cx="133619" cy="49687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ый треугольник 355">
            <a:extLst>
              <a:ext uri="{FF2B5EF4-FFF2-40B4-BE49-F238E27FC236}">
                <a16:creationId xmlns:a16="http://schemas.microsoft.com/office/drawing/2014/main" id="{381515C9-A799-4A1F-B4D5-64931A971A01}"/>
              </a:ext>
            </a:extLst>
          </p:cNvPr>
          <p:cNvSpPr/>
          <p:nvPr/>
        </p:nvSpPr>
        <p:spPr>
          <a:xfrm>
            <a:off x="5448662" y="2466513"/>
            <a:ext cx="64813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ый треугольник 356">
            <a:extLst>
              <a:ext uri="{FF2B5EF4-FFF2-40B4-BE49-F238E27FC236}">
                <a16:creationId xmlns:a16="http://schemas.microsoft.com/office/drawing/2014/main" id="{6E511AA5-A86A-41F7-8006-52E63064E002}"/>
              </a:ext>
            </a:extLst>
          </p:cNvPr>
          <p:cNvSpPr/>
          <p:nvPr/>
        </p:nvSpPr>
        <p:spPr>
          <a:xfrm rot="11304878">
            <a:off x="5385579" y="2448750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" name="Прямоугольный треугольник 357">
            <a:extLst>
              <a:ext uri="{FF2B5EF4-FFF2-40B4-BE49-F238E27FC236}">
                <a16:creationId xmlns:a16="http://schemas.microsoft.com/office/drawing/2014/main" id="{30182AE1-D56D-4E2D-98E5-7592BC3A9B40}"/>
              </a:ext>
            </a:extLst>
          </p:cNvPr>
          <p:cNvSpPr/>
          <p:nvPr/>
        </p:nvSpPr>
        <p:spPr>
          <a:xfrm rot="6357126">
            <a:off x="5460754" y="2338356"/>
            <a:ext cx="45719" cy="57582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ый треугольник 358">
            <a:extLst>
              <a:ext uri="{FF2B5EF4-FFF2-40B4-BE49-F238E27FC236}">
                <a16:creationId xmlns:a16="http://schemas.microsoft.com/office/drawing/2014/main" id="{914CF4AB-98E3-49DB-8432-E2932F57979A}"/>
              </a:ext>
            </a:extLst>
          </p:cNvPr>
          <p:cNvSpPr/>
          <p:nvPr/>
        </p:nvSpPr>
        <p:spPr>
          <a:xfrm>
            <a:off x="5537615" y="2349432"/>
            <a:ext cx="93964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ый треугольник 359">
            <a:extLst>
              <a:ext uri="{FF2B5EF4-FFF2-40B4-BE49-F238E27FC236}">
                <a16:creationId xmlns:a16="http://schemas.microsoft.com/office/drawing/2014/main" id="{FD99003E-E0DF-4234-A6F4-F591DD5F03E3}"/>
              </a:ext>
            </a:extLst>
          </p:cNvPr>
          <p:cNvSpPr/>
          <p:nvPr/>
        </p:nvSpPr>
        <p:spPr>
          <a:xfrm rot="8102444">
            <a:off x="5546819" y="2506521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1" name="Прямоугольный треугольник 360">
            <a:extLst>
              <a:ext uri="{FF2B5EF4-FFF2-40B4-BE49-F238E27FC236}">
                <a16:creationId xmlns:a16="http://schemas.microsoft.com/office/drawing/2014/main" id="{56CEAC85-7877-4AC2-AA37-FDD435A65EB8}"/>
              </a:ext>
            </a:extLst>
          </p:cNvPr>
          <p:cNvSpPr/>
          <p:nvPr/>
        </p:nvSpPr>
        <p:spPr>
          <a:xfrm rot="18608170">
            <a:off x="5552020" y="2400441"/>
            <a:ext cx="62159" cy="60347"/>
          </a:xfrm>
          <a:prstGeom prst="rtTriangle">
            <a:avLst/>
          </a:prstGeom>
          <a:solidFill>
            <a:srgbClr val="F38820"/>
          </a:solidFill>
          <a:ln>
            <a:solidFill>
              <a:srgbClr val="F388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ый треугольник 361">
            <a:extLst>
              <a:ext uri="{FF2B5EF4-FFF2-40B4-BE49-F238E27FC236}">
                <a16:creationId xmlns:a16="http://schemas.microsoft.com/office/drawing/2014/main" id="{24A04F89-A4E2-4BE3-8EDC-75D35BC95573}"/>
              </a:ext>
            </a:extLst>
          </p:cNvPr>
          <p:cNvSpPr/>
          <p:nvPr/>
        </p:nvSpPr>
        <p:spPr>
          <a:xfrm rot="8622211">
            <a:off x="5489310" y="2443880"/>
            <a:ext cx="45719" cy="51024"/>
          </a:xfrm>
          <a:prstGeom prst="rtTriangle">
            <a:avLst/>
          </a:prstGeom>
          <a:solidFill>
            <a:srgbClr val="BE5A32"/>
          </a:solidFill>
          <a:ln>
            <a:solidFill>
              <a:srgbClr val="BE5A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ый треугольник 362">
            <a:extLst>
              <a:ext uri="{FF2B5EF4-FFF2-40B4-BE49-F238E27FC236}">
                <a16:creationId xmlns:a16="http://schemas.microsoft.com/office/drawing/2014/main" id="{64C672D5-F770-4096-B749-1BCF53F396E0}"/>
              </a:ext>
            </a:extLst>
          </p:cNvPr>
          <p:cNvSpPr/>
          <p:nvPr/>
        </p:nvSpPr>
        <p:spPr>
          <a:xfrm rot="5205820">
            <a:off x="5468315" y="2390870"/>
            <a:ext cx="45719" cy="51919"/>
          </a:xfrm>
          <a:prstGeom prst="rtTriangle">
            <a:avLst/>
          </a:prstGeom>
          <a:solidFill>
            <a:srgbClr val="E47229"/>
          </a:solidFill>
          <a:ln>
            <a:solidFill>
              <a:srgbClr val="E47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ый треугольник 363">
            <a:extLst>
              <a:ext uri="{FF2B5EF4-FFF2-40B4-BE49-F238E27FC236}">
                <a16:creationId xmlns:a16="http://schemas.microsoft.com/office/drawing/2014/main" id="{E28C8D36-293C-4F0F-A303-E52810D8FA98}"/>
              </a:ext>
            </a:extLst>
          </p:cNvPr>
          <p:cNvSpPr/>
          <p:nvPr/>
        </p:nvSpPr>
        <p:spPr>
          <a:xfrm rot="10800000">
            <a:off x="5429392" y="2553661"/>
            <a:ext cx="154814" cy="55153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ый треугольник 364">
            <a:extLst>
              <a:ext uri="{FF2B5EF4-FFF2-40B4-BE49-F238E27FC236}">
                <a16:creationId xmlns:a16="http://schemas.microsoft.com/office/drawing/2014/main" id="{4E4EBD42-DB46-4DF0-A70B-7FE07C6CF12B}"/>
              </a:ext>
            </a:extLst>
          </p:cNvPr>
          <p:cNvSpPr/>
          <p:nvPr/>
        </p:nvSpPr>
        <p:spPr>
          <a:xfrm rot="8597173">
            <a:off x="5337634" y="2480815"/>
            <a:ext cx="64813" cy="64657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ый треугольник 365">
            <a:extLst>
              <a:ext uri="{FF2B5EF4-FFF2-40B4-BE49-F238E27FC236}">
                <a16:creationId xmlns:a16="http://schemas.microsoft.com/office/drawing/2014/main" id="{195D1B51-B8F7-4BC2-9E99-3DADC11648B2}"/>
              </a:ext>
            </a:extLst>
          </p:cNvPr>
          <p:cNvSpPr/>
          <p:nvPr/>
        </p:nvSpPr>
        <p:spPr>
          <a:xfrm>
            <a:off x="5399387" y="2557577"/>
            <a:ext cx="90940" cy="45719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7" name="Прямоугольный треугольник 366">
            <a:extLst>
              <a:ext uri="{FF2B5EF4-FFF2-40B4-BE49-F238E27FC236}">
                <a16:creationId xmlns:a16="http://schemas.microsoft.com/office/drawing/2014/main" id="{0E5E4662-8920-4BC5-9858-C8ABC3346C82}"/>
              </a:ext>
            </a:extLst>
          </p:cNvPr>
          <p:cNvSpPr/>
          <p:nvPr/>
        </p:nvSpPr>
        <p:spPr>
          <a:xfrm rot="11086306">
            <a:off x="5690206" y="2430160"/>
            <a:ext cx="77016" cy="158342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ый треугольник 367">
            <a:extLst>
              <a:ext uri="{FF2B5EF4-FFF2-40B4-BE49-F238E27FC236}">
                <a16:creationId xmlns:a16="http://schemas.microsoft.com/office/drawing/2014/main" id="{95151EA2-A3F7-4AF0-80AD-45148034860E}"/>
              </a:ext>
            </a:extLst>
          </p:cNvPr>
          <p:cNvSpPr/>
          <p:nvPr/>
        </p:nvSpPr>
        <p:spPr>
          <a:xfrm rot="7976964">
            <a:off x="5549185" y="2274511"/>
            <a:ext cx="45719" cy="120111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ый треугольник 368">
            <a:extLst>
              <a:ext uri="{FF2B5EF4-FFF2-40B4-BE49-F238E27FC236}">
                <a16:creationId xmlns:a16="http://schemas.microsoft.com/office/drawing/2014/main" id="{6CC67113-BE55-4ACA-850D-2E988419C6EE}"/>
              </a:ext>
            </a:extLst>
          </p:cNvPr>
          <p:cNvSpPr/>
          <p:nvPr/>
        </p:nvSpPr>
        <p:spPr>
          <a:xfrm rot="1864494">
            <a:off x="7078294" y="2228406"/>
            <a:ext cx="134880" cy="212801"/>
          </a:xfrm>
          <a:prstGeom prst="rtTriangle">
            <a:avLst/>
          </a:prstGeom>
          <a:solidFill>
            <a:srgbClr val="CD8559"/>
          </a:solidFill>
          <a:ln>
            <a:solidFill>
              <a:srgbClr val="CD8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ый треугольник 369">
            <a:extLst>
              <a:ext uri="{FF2B5EF4-FFF2-40B4-BE49-F238E27FC236}">
                <a16:creationId xmlns:a16="http://schemas.microsoft.com/office/drawing/2014/main" id="{90C47F44-7904-42DB-8DB3-D378DD1565D5}"/>
              </a:ext>
            </a:extLst>
          </p:cNvPr>
          <p:cNvSpPr/>
          <p:nvPr/>
        </p:nvSpPr>
        <p:spPr>
          <a:xfrm rot="5148957">
            <a:off x="6965700" y="2185019"/>
            <a:ext cx="202241" cy="157103"/>
          </a:xfrm>
          <a:prstGeom prst="rtTriangle">
            <a:avLst/>
          </a:prstGeom>
          <a:solidFill>
            <a:srgbClr val="DFA074"/>
          </a:solidFill>
          <a:ln>
            <a:solidFill>
              <a:srgbClr val="DF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ый треугольник 370">
            <a:extLst>
              <a:ext uri="{FF2B5EF4-FFF2-40B4-BE49-F238E27FC236}">
                <a16:creationId xmlns:a16="http://schemas.microsoft.com/office/drawing/2014/main" id="{F722846D-816B-438A-9F44-EE5745BB597A}"/>
              </a:ext>
            </a:extLst>
          </p:cNvPr>
          <p:cNvSpPr/>
          <p:nvPr/>
        </p:nvSpPr>
        <p:spPr>
          <a:xfrm rot="1817206">
            <a:off x="6912796" y="2259852"/>
            <a:ext cx="91407" cy="113864"/>
          </a:xfrm>
          <a:prstGeom prst="rtTriangle">
            <a:avLst/>
          </a:prstGeom>
          <a:solidFill>
            <a:srgbClr val="EB9B70"/>
          </a:solidFill>
          <a:ln>
            <a:solidFill>
              <a:srgbClr val="EB9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ый треугольник 371">
            <a:extLst>
              <a:ext uri="{FF2B5EF4-FFF2-40B4-BE49-F238E27FC236}">
                <a16:creationId xmlns:a16="http://schemas.microsoft.com/office/drawing/2014/main" id="{2DD6A419-89F2-4EE9-B6BB-DB7ADFB360F8}"/>
              </a:ext>
            </a:extLst>
          </p:cNvPr>
          <p:cNvSpPr/>
          <p:nvPr/>
        </p:nvSpPr>
        <p:spPr>
          <a:xfrm rot="18244815">
            <a:off x="6753940" y="2161695"/>
            <a:ext cx="178976" cy="135168"/>
          </a:xfrm>
          <a:prstGeom prst="rtTriangle">
            <a:avLst/>
          </a:prstGeom>
          <a:solidFill>
            <a:srgbClr val="D58F5C"/>
          </a:solidFill>
          <a:ln>
            <a:solidFill>
              <a:srgbClr val="D58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ый треугольник 372">
            <a:extLst>
              <a:ext uri="{FF2B5EF4-FFF2-40B4-BE49-F238E27FC236}">
                <a16:creationId xmlns:a16="http://schemas.microsoft.com/office/drawing/2014/main" id="{98FB8EE1-F84A-4F04-AE22-A54B5477F038}"/>
              </a:ext>
            </a:extLst>
          </p:cNvPr>
          <p:cNvSpPr/>
          <p:nvPr/>
        </p:nvSpPr>
        <p:spPr>
          <a:xfrm rot="21038072">
            <a:off x="6968680" y="1859792"/>
            <a:ext cx="141489" cy="279855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ый треугольник 373">
            <a:extLst>
              <a:ext uri="{FF2B5EF4-FFF2-40B4-BE49-F238E27FC236}">
                <a16:creationId xmlns:a16="http://schemas.microsoft.com/office/drawing/2014/main" id="{018F8B3D-C3AA-45A2-99A8-8A1072932E6C}"/>
              </a:ext>
            </a:extLst>
          </p:cNvPr>
          <p:cNvSpPr/>
          <p:nvPr/>
        </p:nvSpPr>
        <p:spPr>
          <a:xfrm rot="9937939">
            <a:off x="6851595" y="1839716"/>
            <a:ext cx="66204" cy="232109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ый треугольник 374">
            <a:extLst>
              <a:ext uri="{FF2B5EF4-FFF2-40B4-BE49-F238E27FC236}">
                <a16:creationId xmlns:a16="http://schemas.microsoft.com/office/drawing/2014/main" id="{6F5A0A32-4EC7-4A69-9AE1-DFA370BCAABC}"/>
              </a:ext>
            </a:extLst>
          </p:cNvPr>
          <p:cNvSpPr/>
          <p:nvPr/>
        </p:nvSpPr>
        <p:spPr>
          <a:xfrm rot="20487325">
            <a:off x="6695270" y="1876114"/>
            <a:ext cx="209737" cy="331738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ый треугольник 376">
            <a:extLst>
              <a:ext uri="{FF2B5EF4-FFF2-40B4-BE49-F238E27FC236}">
                <a16:creationId xmlns:a16="http://schemas.microsoft.com/office/drawing/2014/main" id="{326772B1-9F08-4D58-8351-319550CFE640}"/>
              </a:ext>
            </a:extLst>
          </p:cNvPr>
          <p:cNvSpPr/>
          <p:nvPr/>
        </p:nvSpPr>
        <p:spPr>
          <a:xfrm rot="9422277">
            <a:off x="6720000" y="1869763"/>
            <a:ext cx="127556" cy="245144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ый треугольник 375">
            <a:extLst>
              <a:ext uri="{FF2B5EF4-FFF2-40B4-BE49-F238E27FC236}">
                <a16:creationId xmlns:a16="http://schemas.microsoft.com/office/drawing/2014/main" id="{59F68C4D-A640-4FCD-B7D1-4EF3C0EDF6DF}"/>
              </a:ext>
            </a:extLst>
          </p:cNvPr>
          <p:cNvSpPr/>
          <p:nvPr/>
        </p:nvSpPr>
        <p:spPr>
          <a:xfrm rot="20006754">
            <a:off x="6600667" y="1538160"/>
            <a:ext cx="201626" cy="291529"/>
          </a:xfrm>
          <a:prstGeom prst="rtTriangle">
            <a:avLst/>
          </a:prstGeom>
          <a:solidFill>
            <a:srgbClr val="E5B687"/>
          </a:solidFill>
          <a:ln>
            <a:solidFill>
              <a:srgbClr val="E5B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" name="Прямоугольный треугольник 377">
            <a:extLst>
              <a:ext uri="{FF2B5EF4-FFF2-40B4-BE49-F238E27FC236}">
                <a16:creationId xmlns:a16="http://schemas.microsoft.com/office/drawing/2014/main" id="{AA220A64-47C4-4CD2-BB38-C3BAB1357B37}"/>
              </a:ext>
            </a:extLst>
          </p:cNvPr>
          <p:cNvSpPr/>
          <p:nvPr/>
        </p:nvSpPr>
        <p:spPr>
          <a:xfrm>
            <a:off x="6576076" y="1754484"/>
            <a:ext cx="123026" cy="462191"/>
          </a:xfrm>
          <a:prstGeom prst="rtTriangle">
            <a:avLst/>
          </a:prstGeom>
          <a:solidFill>
            <a:srgbClr val="E5B08A"/>
          </a:solidFill>
          <a:ln>
            <a:solidFill>
              <a:srgbClr val="E5B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ый треугольник 378">
            <a:extLst>
              <a:ext uri="{FF2B5EF4-FFF2-40B4-BE49-F238E27FC236}">
                <a16:creationId xmlns:a16="http://schemas.microsoft.com/office/drawing/2014/main" id="{D104F0D3-5508-42CF-B096-070EC2C5C0D4}"/>
              </a:ext>
            </a:extLst>
          </p:cNvPr>
          <p:cNvSpPr/>
          <p:nvPr/>
        </p:nvSpPr>
        <p:spPr>
          <a:xfrm rot="21108320" flipH="1" flipV="1">
            <a:off x="6384614" y="1945452"/>
            <a:ext cx="157078" cy="243391"/>
          </a:xfrm>
          <a:prstGeom prst="rtTriangle">
            <a:avLst/>
          </a:prstGeom>
          <a:solidFill>
            <a:srgbClr val="F5B789"/>
          </a:solidFill>
          <a:ln>
            <a:solidFill>
              <a:srgbClr val="F5B7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рямоугольный треугольник 379">
            <a:extLst>
              <a:ext uri="{FF2B5EF4-FFF2-40B4-BE49-F238E27FC236}">
                <a16:creationId xmlns:a16="http://schemas.microsoft.com/office/drawing/2014/main" id="{6B4E8211-322B-4248-A0AA-440F82BEEDE7}"/>
              </a:ext>
            </a:extLst>
          </p:cNvPr>
          <p:cNvSpPr/>
          <p:nvPr/>
        </p:nvSpPr>
        <p:spPr>
          <a:xfrm rot="15568156">
            <a:off x="6352779" y="1746433"/>
            <a:ext cx="178753" cy="176899"/>
          </a:xfrm>
          <a:prstGeom prst="rtTriangle">
            <a:avLst/>
          </a:prstGeom>
          <a:solidFill>
            <a:srgbClr val="FBD9AC"/>
          </a:solidFill>
          <a:ln>
            <a:solidFill>
              <a:srgbClr val="FBD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ый треугольник 380">
            <a:extLst>
              <a:ext uri="{FF2B5EF4-FFF2-40B4-BE49-F238E27FC236}">
                <a16:creationId xmlns:a16="http://schemas.microsoft.com/office/drawing/2014/main" id="{FE9DA822-0FB2-414D-ABF1-9C9B060012E0}"/>
              </a:ext>
            </a:extLst>
          </p:cNvPr>
          <p:cNvSpPr/>
          <p:nvPr/>
        </p:nvSpPr>
        <p:spPr>
          <a:xfrm rot="8997844">
            <a:off x="6278888" y="1662640"/>
            <a:ext cx="276257" cy="121625"/>
          </a:xfrm>
          <a:prstGeom prst="rtTriangle">
            <a:avLst/>
          </a:prstGeom>
          <a:solidFill>
            <a:srgbClr val="E4B38E"/>
          </a:solidFill>
          <a:ln>
            <a:solidFill>
              <a:srgbClr val="E4B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ый треугольник 381">
            <a:extLst>
              <a:ext uri="{FF2B5EF4-FFF2-40B4-BE49-F238E27FC236}">
                <a16:creationId xmlns:a16="http://schemas.microsoft.com/office/drawing/2014/main" id="{69F7F273-2AE6-4E28-907D-0245A1B26E51}"/>
              </a:ext>
            </a:extLst>
          </p:cNvPr>
          <p:cNvSpPr/>
          <p:nvPr/>
        </p:nvSpPr>
        <p:spPr>
          <a:xfrm rot="7391249">
            <a:off x="6144213" y="2412927"/>
            <a:ext cx="236924" cy="170451"/>
          </a:xfrm>
          <a:prstGeom prst="rtTriangle">
            <a:avLst/>
          </a:prstGeom>
          <a:solidFill>
            <a:srgbClr val="E2BC91"/>
          </a:solidFill>
          <a:ln>
            <a:solidFill>
              <a:srgbClr val="E2B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ый треугольник 382">
            <a:extLst>
              <a:ext uri="{FF2B5EF4-FFF2-40B4-BE49-F238E27FC236}">
                <a16:creationId xmlns:a16="http://schemas.microsoft.com/office/drawing/2014/main" id="{635E3D5F-B105-4F07-8227-C725332E2BAA}"/>
              </a:ext>
            </a:extLst>
          </p:cNvPr>
          <p:cNvSpPr/>
          <p:nvPr/>
        </p:nvSpPr>
        <p:spPr>
          <a:xfrm rot="2111812">
            <a:off x="6252466" y="2220040"/>
            <a:ext cx="211170" cy="140724"/>
          </a:xfrm>
          <a:prstGeom prst="rtTriangle">
            <a:avLst/>
          </a:prstGeom>
          <a:solidFill>
            <a:srgbClr val="E4B284"/>
          </a:solidFill>
          <a:ln>
            <a:solidFill>
              <a:srgbClr val="E4B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рямоугольный треугольник 1023">
            <a:extLst>
              <a:ext uri="{FF2B5EF4-FFF2-40B4-BE49-F238E27FC236}">
                <a16:creationId xmlns:a16="http://schemas.microsoft.com/office/drawing/2014/main" id="{572FD725-493A-4D6C-BAA0-17A81C37E56E}"/>
              </a:ext>
            </a:extLst>
          </p:cNvPr>
          <p:cNvSpPr/>
          <p:nvPr/>
        </p:nvSpPr>
        <p:spPr>
          <a:xfrm rot="13426768">
            <a:off x="6255869" y="2231745"/>
            <a:ext cx="269606" cy="115765"/>
          </a:xfrm>
          <a:prstGeom prst="rtTriangle">
            <a:avLst/>
          </a:prstGeom>
          <a:solidFill>
            <a:srgbClr val="D1854F"/>
          </a:solidFill>
          <a:ln>
            <a:solidFill>
              <a:srgbClr val="D18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рямоугольный треугольник 1024">
            <a:extLst>
              <a:ext uri="{FF2B5EF4-FFF2-40B4-BE49-F238E27FC236}">
                <a16:creationId xmlns:a16="http://schemas.microsoft.com/office/drawing/2014/main" id="{CE9867D2-D921-4FDF-97BC-794365809C28}"/>
              </a:ext>
            </a:extLst>
          </p:cNvPr>
          <p:cNvSpPr/>
          <p:nvPr/>
        </p:nvSpPr>
        <p:spPr>
          <a:xfrm rot="9536986">
            <a:off x="6392750" y="2108678"/>
            <a:ext cx="127568" cy="246032"/>
          </a:xfrm>
          <a:prstGeom prst="rtTriangle">
            <a:avLst/>
          </a:prstGeom>
          <a:solidFill>
            <a:srgbClr val="EDA178"/>
          </a:solidFill>
          <a:ln>
            <a:solidFill>
              <a:srgbClr val="EDA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рямоугольный треугольник 1026">
            <a:extLst>
              <a:ext uri="{FF2B5EF4-FFF2-40B4-BE49-F238E27FC236}">
                <a16:creationId xmlns:a16="http://schemas.microsoft.com/office/drawing/2014/main" id="{034E1266-109E-4D98-8FAF-AFB6DCBB498A}"/>
              </a:ext>
            </a:extLst>
          </p:cNvPr>
          <p:cNvSpPr/>
          <p:nvPr/>
        </p:nvSpPr>
        <p:spPr>
          <a:xfrm rot="12005844">
            <a:off x="6249020" y="1771455"/>
            <a:ext cx="126361" cy="166683"/>
          </a:xfrm>
          <a:prstGeom prst="rtTriangle">
            <a:avLst/>
          </a:prstGeom>
          <a:solidFill>
            <a:srgbClr val="F5B480"/>
          </a:solidFill>
          <a:ln>
            <a:solidFill>
              <a:srgbClr val="F5B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Прямоугольный треугольник 1027">
            <a:extLst>
              <a:ext uri="{FF2B5EF4-FFF2-40B4-BE49-F238E27FC236}">
                <a16:creationId xmlns:a16="http://schemas.microsoft.com/office/drawing/2014/main" id="{9F4F0045-270A-468D-A9E6-80F9BAE88127}"/>
              </a:ext>
            </a:extLst>
          </p:cNvPr>
          <p:cNvSpPr/>
          <p:nvPr/>
        </p:nvSpPr>
        <p:spPr>
          <a:xfrm rot="8054769">
            <a:off x="6008255" y="1985377"/>
            <a:ext cx="223271" cy="216212"/>
          </a:xfrm>
          <a:prstGeom prst="rtTriangle">
            <a:avLst/>
          </a:prstGeom>
          <a:solidFill>
            <a:srgbClr val="A74238"/>
          </a:solidFill>
          <a:ln>
            <a:solidFill>
              <a:srgbClr val="A74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Прямоугольный треугольник 1028">
            <a:extLst>
              <a:ext uri="{FF2B5EF4-FFF2-40B4-BE49-F238E27FC236}">
                <a16:creationId xmlns:a16="http://schemas.microsoft.com/office/drawing/2014/main" id="{4DB7BF3E-EFC3-407D-832E-73A035F3DA28}"/>
              </a:ext>
            </a:extLst>
          </p:cNvPr>
          <p:cNvSpPr/>
          <p:nvPr/>
        </p:nvSpPr>
        <p:spPr>
          <a:xfrm rot="1465400">
            <a:off x="5856871" y="2217258"/>
            <a:ext cx="313001" cy="285392"/>
          </a:xfrm>
          <a:prstGeom prst="rtTriangle">
            <a:avLst/>
          </a:prstGeom>
          <a:solidFill>
            <a:srgbClr val="FDECBA"/>
          </a:solidFill>
          <a:ln>
            <a:solidFill>
              <a:srgbClr val="FDE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рямоугольный треугольник 1029">
            <a:extLst>
              <a:ext uri="{FF2B5EF4-FFF2-40B4-BE49-F238E27FC236}">
                <a16:creationId xmlns:a16="http://schemas.microsoft.com/office/drawing/2014/main" id="{46214C8C-20A8-4D70-9AE3-D40C0F45B4AC}"/>
              </a:ext>
            </a:extLst>
          </p:cNvPr>
          <p:cNvSpPr/>
          <p:nvPr/>
        </p:nvSpPr>
        <p:spPr>
          <a:xfrm rot="11993247">
            <a:off x="6047765" y="2244028"/>
            <a:ext cx="127633" cy="264702"/>
          </a:xfrm>
          <a:prstGeom prst="rtTriangle">
            <a:avLst/>
          </a:prstGeom>
          <a:solidFill>
            <a:srgbClr val="FBDBAD"/>
          </a:solidFill>
          <a:ln>
            <a:solidFill>
              <a:srgbClr val="FBD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1" name="Прямоугольный треугольник 1030">
            <a:extLst>
              <a:ext uri="{FF2B5EF4-FFF2-40B4-BE49-F238E27FC236}">
                <a16:creationId xmlns:a16="http://schemas.microsoft.com/office/drawing/2014/main" id="{81C12225-EEC9-4D47-823B-050BA70AF0B7}"/>
              </a:ext>
            </a:extLst>
          </p:cNvPr>
          <p:cNvSpPr/>
          <p:nvPr/>
        </p:nvSpPr>
        <p:spPr>
          <a:xfrm rot="10405042">
            <a:off x="5975375" y="2126457"/>
            <a:ext cx="90098" cy="350595"/>
          </a:xfrm>
          <a:prstGeom prst="rtTriangle">
            <a:avLst/>
          </a:prstGeom>
          <a:solidFill>
            <a:srgbClr val="FDC491"/>
          </a:solidFill>
          <a:ln>
            <a:solidFill>
              <a:srgbClr val="FDC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Равнобедренный треугольник 1031">
            <a:extLst>
              <a:ext uri="{FF2B5EF4-FFF2-40B4-BE49-F238E27FC236}">
                <a16:creationId xmlns:a16="http://schemas.microsoft.com/office/drawing/2014/main" id="{00C50F64-5C00-4F90-8FD0-35B57CAC5B57}"/>
              </a:ext>
            </a:extLst>
          </p:cNvPr>
          <p:cNvSpPr/>
          <p:nvPr/>
        </p:nvSpPr>
        <p:spPr>
          <a:xfrm rot="10064277">
            <a:off x="6143147" y="2136975"/>
            <a:ext cx="124610" cy="111487"/>
          </a:xfrm>
          <a:prstGeom prst="triangle">
            <a:avLst/>
          </a:prstGeom>
          <a:solidFill>
            <a:srgbClr val="E1A179"/>
          </a:solidFill>
          <a:ln>
            <a:solidFill>
              <a:srgbClr val="E1A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рямоугольный треугольник 1032">
            <a:extLst>
              <a:ext uri="{FF2B5EF4-FFF2-40B4-BE49-F238E27FC236}">
                <a16:creationId xmlns:a16="http://schemas.microsoft.com/office/drawing/2014/main" id="{F1AF7D0F-3A0E-4464-A295-D115112736B7}"/>
              </a:ext>
            </a:extLst>
          </p:cNvPr>
          <p:cNvSpPr/>
          <p:nvPr/>
        </p:nvSpPr>
        <p:spPr>
          <a:xfrm rot="19959937">
            <a:off x="6266577" y="1794939"/>
            <a:ext cx="103656" cy="316280"/>
          </a:xfrm>
          <a:prstGeom prst="rtTriangle">
            <a:avLst/>
          </a:prstGeom>
          <a:solidFill>
            <a:srgbClr val="F6C280"/>
          </a:solidFill>
          <a:ln>
            <a:solidFill>
              <a:srgbClr val="F6C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рямоугольный треугольник 1033">
            <a:extLst>
              <a:ext uri="{FF2B5EF4-FFF2-40B4-BE49-F238E27FC236}">
                <a16:creationId xmlns:a16="http://schemas.microsoft.com/office/drawing/2014/main" id="{87817A6A-0774-4299-8ED4-12FEADFA329E}"/>
              </a:ext>
            </a:extLst>
          </p:cNvPr>
          <p:cNvSpPr/>
          <p:nvPr/>
        </p:nvSpPr>
        <p:spPr>
          <a:xfrm rot="9390277">
            <a:off x="6130112" y="1845164"/>
            <a:ext cx="96706" cy="227955"/>
          </a:xfrm>
          <a:prstGeom prst="rtTriangle">
            <a:avLst/>
          </a:prstGeom>
          <a:solidFill>
            <a:srgbClr val="F4BF85"/>
          </a:solidFill>
          <a:ln>
            <a:solidFill>
              <a:srgbClr val="F4B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Прямоугольный треугольник 1034">
            <a:extLst>
              <a:ext uri="{FF2B5EF4-FFF2-40B4-BE49-F238E27FC236}">
                <a16:creationId xmlns:a16="http://schemas.microsoft.com/office/drawing/2014/main" id="{B08F47FB-2058-442A-A43B-9C67C318CBA6}"/>
              </a:ext>
            </a:extLst>
          </p:cNvPr>
          <p:cNvSpPr/>
          <p:nvPr/>
        </p:nvSpPr>
        <p:spPr>
          <a:xfrm rot="19782288">
            <a:off x="5801625" y="1518295"/>
            <a:ext cx="228311" cy="353967"/>
          </a:xfrm>
          <a:prstGeom prst="rtTriangle">
            <a:avLst/>
          </a:prstGeom>
          <a:solidFill>
            <a:srgbClr val="D88F66"/>
          </a:solidFill>
          <a:ln>
            <a:solidFill>
              <a:srgbClr val="D88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6" name="Прямоугольный треугольник 1035">
            <a:extLst>
              <a:ext uri="{FF2B5EF4-FFF2-40B4-BE49-F238E27FC236}">
                <a16:creationId xmlns:a16="http://schemas.microsoft.com/office/drawing/2014/main" id="{7CB4EA46-4B11-431B-BB50-AB740A7E67BB}"/>
              </a:ext>
            </a:extLst>
          </p:cNvPr>
          <p:cNvSpPr/>
          <p:nvPr/>
        </p:nvSpPr>
        <p:spPr>
          <a:xfrm rot="4095406">
            <a:off x="5948133" y="1881950"/>
            <a:ext cx="101952" cy="174532"/>
          </a:xfrm>
          <a:prstGeom prst="rtTriangle">
            <a:avLst/>
          </a:prstGeom>
          <a:solidFill>
            <a:srgbClr val="F2C185"/>
          </a:solidFill>
          <a:ln>
            <a:solidFill>
              <a:srgbClr val="F2C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7" name="Прямоугольный треугольник 1036">
            <a:extLst>
              <a:ext uri="{FF2B5EF4-FFF2-40B4-BE49-F238E27FC236}">
                <a16:creationId xmlns:a16="http://schemas.microsoft.com/office/drawing/2014/main" id="{A923D578-6181-433A-ABF4-326A57951124}"/>
              </a:ext>
            </a:extLst>
          </p:cNvPr>
          <p:cNvSpPr/>
          <p:nvPr/>
        </p:nvSpPr>
        <p:spPr>
          <a:xfrm rot="9042238">
            <a:off x="5464447" y="1669481"/>
            <a:ext cx="339897" cy="329511"/>
          </a:xfrm>
          <a:prstGeom prst="rtTriangle">
            <a:avLst/>
          </a:prstGeom>
          <a:solidFill>
            <a:srgbClr val="FCE6BC"/>
          </a:solidFill>
          <a:ln>
            <a:solidFill>
              <a:srgbClr val="FCE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рямоугольный треугольник 1037">
            <a:extLst>
              <a:ext uri="{FF2B5EF4-FFF2-40B4-BE49-F238E27FC236}">
                <a16:creationId xmlns:a16="http://schemas.microsoft.com/office/drawing/2014/main" id="{17F753C3-77EA-473D-B72A-3F6BA935F80F}"/>
              </a:ext>
            </a:extLst>
          </p:cNvPr>
          <p:cNvSpPr/>
          <p:nvPr/>
        </p:nvSpPr>
        <p:spPr>
          <a:xfrm rot="12934752">
            <a:off x="5579291" y="1888151"/>
            <a:ext cx="163358" cy="303168"/>
          </a:xfrm>
          <a:prstGeom prst="rtTriangle">
            <a:avLst/>
          </a:prstGeom>
          <a:solidFill>
            <a:srgbClr val="FCC699"/>
          </a:solidFill>
          <a:ln>
            <a:solidFill>
              <a:srgbClr val="FCC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9" name="Прямоугольный треугольник 1038">
            <a:extLst>
              <a:ext uri="{FF2B5EF4-FFF2-40B4-BE49-F238E27FC236}">
                <a16:creationId xmlns:a16="http://schemas.microsoft.com/office/drawing/2014/main" id="{49D747A7-A488-4767-9F63-EA7A9FB32CF5}"/>
              </a:ext>
            </a:extLst>
          </p:cNvPr>
          <p:cNvSpPr/>
          <p:nvPr/>
        </p:nvSpPr>
        <p:spPr>
          <a:xfrm rot="2714825">
            <a:off x="5791187" y="2156395"/>
            <a:ext cx="118377" cy="246319"/>
          </a:xfrm>
          <a:prstGeom prst="rtTriangle">
            <a:avLst/>
          </a:prstGeom>
          <a:solidFill>
            <a:srgbClr val="C6764F"/>
          </a:solidFill>
          <a:ln>
            <a:solidFill>
              <a:srgbClr val="C6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0" name="Прямоугольный треугольник 1039">
            <a:extLst>
              <a:ext uri="{FF2B5EF4-FFF2-40B4-BE49-F238E27FC236}">
                <a16:creationId xmlns:a16="http://schemas.microsoft.com/office/drawing/2014/main" id="{2E624B46-470B-4FBC-B383-E6753357621A}"/>
              </a:ext>
            </a:extLst>
          </p:cNvPr>
          <p:cNvSpPr/>
          <p:nvPr/>
        </p:nvSpPr>
        <p:spPr>
          <a:xfrm rot="8231968">
            <a:off x="5637955" y="2244215"/>
            <a:ext cx="45719" cy="165156"/>
          </a:xfrm>
          <a:prstGeom prst="rtTriangle">
            <a:avLst/>
          </a:prstGeom>
          <a:solidFill>
            <a:srgbClr val="EFB078"/>
          </a:solidFill>
          <a:ln>
            <a:solidFill>
              <a:srgbClr val="EF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1" name="Прямоугольный треугольник 1040">
            <a:extLst>
              <a:ext uri="{FF2B5EF4-FFF2-40B4-BE49-F238E27FC236}">
                <a16:creationId xmlns:a16="http://schemas.microsoft.com/office/drawing/2014/main" id="{FC62B67A-945F-424E-8808-FDA708EDFB17}"/>
              </a:ext>
            </a:extLst>
          </p:cNvPr>
          <p:cNvSpPr/>
          <p:nvPr/>
        </p:nvSpPr>
        <p:spPr>
          <a:xfrm rot="14424605">
            <a:off x="5736326" y="1979397"/>
            <a:ext cx="93981" cy="243106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2" name="Прямоугольный треугольник 1041">
            <a:extLst>
              <a:ext uri="{FF2B5EF4-FFF2-40B4-BE49-F238E27FC236}">
                <a16:creationId xmlns:a16="http://schemas.microsoft.com/office/drawing/2014/main" id="{93A55B04-2570-4C30-8FB7-D5E2F11EDB7F}"/>
              </a:ext>
            </a:extLst>
          </p:cNvPr>
          <p:cNvSpPr/>
          <p:nvPr/>
        </p:nvSpPr>
        <p:spPr>
          <a:xfrm rot="3119341">
            <a:off x="5751982" y="2145109"/>
            <a:ext cx="45719" cy="176127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3" name="Прямоугольный треугольник 1042">
            <a:extLst>
              <a:ext uri="{FF2B5EF4-FFF2-40B4-BE49-F238E27FC236}">
                <a16:creationId xmlns:a16="http://schemas.microsoft.com/office/drawing/2014/main" id="{BEEB50EB-6036-456A-93EA-327D647C1094}"/>
              </a:ext>
            </a:extLst>
          </p:cNvPr>
          <p:cNvSpPr/>
          <p:nvPr/>
        </p:nvSpPr>
        <p:spPr>
          <a:xfrm rot="19592433">
            <a:off x="5333378" y="2127529"/>
            <a:ext cx="103125" cy="216242"/>
          </a:xfrm>
          <a:prstGeom prst="rtTriangle">
            <a:avLst/>
          </a:prstGeom>
          <a:solidFill>
            <a:srgbClr val="DE7A53"/>
          </a:solidFill>
          <a:ln>
            <a:solidFill>
              <a:srgbClr val="DE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4" name="Прямоугольный треугольник 1043">
            <a:extLst>
              <a:ext uri="{FF2B5EF4-FFF2-40B4-BE49-F238E27FC236}">
                <a16:creationId xmlns:a16="http://schemas.microsoft.com/office/drawing/2014/main" id="{06107D53-C56D-4422-864B-A8B5D9FE345C}"/>
              </a:ext>
            </a:extLst>
          </p:cNvPr>
          <p:cNvSpPr/>
          <p:nvPr/>
        </p:nvSpPr>
        <p:spPr>
          <a:xfrm rot="16822517">
            <a:off x="5061672" y="1885867"/>
            <a:ext cx="322073" cy="177893"/>
          </a:xfrm>
          <a:prstGeom prst="rtTriangl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5" name="Прямоугольный треугольник 1044">
            <a:extLst>
              <a:ext uri="{FF2B5EF4-FFF2-40B4-BE49-F238E27FC236}">
                <a16:creationId xmlns:a16="http://schemas.microsoft.com/office/drawing/2014/main" id="{204BC497-7AA7-42EA-A82C-8EEF5A22D862}"/>
              </a:ext>
            </a:extLst>
          </p:cNvPr>
          <p:cNvSpPr/>
          <p:nvPr/>
        </p:nvSpPr>
        <p:spPr>
          <a:xfrm rot="11856260">
            <a:off x="5333226" y="1841158"/>
            <a:ext cx="215130" cy="336003"/>
          </a:xfrm>
          <a:prstGeom prst="rtTriangle">
            <a:avLst/>
          </a:prstGeom>
          <a:solidFill>
            <a:srgbClr val="FCFBE0"/>
          </a:solidFill>
          <a:ln>
            <a:solidFill>
              <a:srgbClr val="FCF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6" name="Прямоугольный треугольник 1045">
            <a:extLst>
              <a:ext uri="{FF2B5EF4-FFF2-40B4-BE49-F238E27FC236}">
                <a16:creationId xmlns:a16="http://schemas.microsoft.com/office/drawing/2014/main" id="{5E6AB489-5A8E-4A7C-8FD0-BBF1D3211741}"/>
              </a:ext>
            </a:extLst>
          </p:cNvPr>
          <p:cNvSpPr/>
          <p:nvPr/>
        </p:nvSpPr>
        <p:spPr>
          <a:xfrm rot="1264462">
            <a:off x="5576031" y="1927539"/>
            <a:ext cx="85550" cy="305730"/>
          </a:xfrm>
          <a:prstGeom prst="rtTriangle">
            <a:avLst/>
          </a:prstGeom>
          <a:solidFill>
            <a:srgbClr val="F5CEA5"/>
          </a:solidFill>
          <a:ln>
            <a:solidFill>
              <a:srgbClr val="F5C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Прямоугольный треугольник 1048">
            <a:extLst>
              <a:ext uri="{FF2B5EF4-FFF2-40B4-BE49-F238E27FC236}">
                <a16:creationId xmlns:a16="http://schemas.microsoft.com/office/drawing/2014/main" id="{1CE9B090-DFEE-4D7F-815E-DBCC69FACA8A}"/>
              </a:ext>
            </a:extLst>
          </p:cNvPr>
          <p:cNvSpPr/>
          <p:nvPr/>
        </p:nvSpPr>
        <p:spPr>
          <a:xfrm rot="19780671">
            <a:off x="5178239" y="2126714"/>
            <a:ext cx="138106" cy="266147"/>
          </a:xfrm>
          <a:prstGeom prst="rtTriangle">
            <a:avLst/>
          </a:prstGeom>
          <a:solidFill>
            <a:srgbClr val="FBCAA1"/>
          </a:solidFill>
          <a:ln>
            <a:solidFill>
              <a:srgbClr val="FBC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0" name="Прямоугольный треугольник 1049">
            <a:extLst>
              <a:ext uri="{FF2B5EF4-FFF2-40B4-BE49-F238E27FC236}">
                <a16:creationId xmlns:a16="http://schemas.microsoft.com/office/drawing/2014/main" id="{2A6B60BD-7A13-485C-9088-8550D3F55E6C}"/>
              </a:ext>
            </a:extLst>
          </p:cNvPr>
          <p:cNvSpPr/>
          <p:nvPr/>
        </p:nvSpPr>
        <p:spPr>
          <a:xfrm rot="2591708">
            <a:off x="5059382" y="2267738"/>
            <a:ext cx="187037" cy="59687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1" name="Прямоугольный треугольник 1050">
            <a:extLst>
              <a:ext uri="{FF2B5EF4-FFF2-40B4-BE49-F238E27FC236}">
                <a16:creationId xmlns:a16="http://schemas.microsoft.com/office/drawing/2014/main" id="{082CD901-BAB3-451F-8903-DB7677E04C10}"/>
              </a:ext>
            </a:extLst>
          </p:cNvPr>
          <p:cNvSpPr/>
          <p:nvPr/>
        </p:nvSpPr>
        <p:spPr>
          <a:xfrm rot="18109644" flipV="1">
            <a:off x="5238837" y="2162594"/>
            <a:ext cx="50689" cy="99073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2" name="Равнобедренный треугольник 1051">
            <a:extLst>
              <a:ext uri="{FF2B5EF4-FFF2-40B4-BE49-F238E27FC236}">
                <a16:creationId xmlns:a16="http://schemas.microsoft.com/office/drawing/2014/main" id="{C593CB36-F310-436E-BEC6-CE494ABCBCB1}"/>
              </a:ext>
            </a:extLst>
          </p:cNvPr>
          <p:cNvSpPr/>
          <p:nvPr/>
        </p:nvSpPr>
        <p:spPr>
          <a:xfrm rot="19908322">
            <a:off x="5036156" y="2286684"/>
            <a:ext cx="124835" cy="156050"/>
          </a:xfrm>
          <a:prstGeom prst="triangle">
            <a:avLst/>
          </a:prstGeom>
          <a:solidFill>
            <a:srgbClr val="F2C282"/>
          </a:solidFill>
          <a:ln>
            <a:solidFill>
              <a:srgbClr val="F2C2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3" name="Равнобедренный треугольник 1052">
            <a:extLst>
              <a:ext uri="{FF2B5EF4-FFF2-40B4-BE49-F238E27FC236}">
                <a16:creationId xmlns:a16="http://schemas.microsoft.com/office/drawing/2014/main" id="{AFE22820-3D17-457F-ADA2-9CDC46C88FCA}"/>
              </a:ext>
            </a:extLst>
          </p:cNvPr>
          <p:cNvSpPr/>
          <p:nvPr/>
        </p:nvSpPr>
        <p:spPr>
          <a:xfrm rot="9284107">
            <a:off x="5102199" y="2451017"/>
            <a:ext cx="153973" cy="139288"/>
          </a:xfrm>
          <a:prstGeom prst="triangle">
            <a:avLst/>
          </a:prstGeom>
          <a:solidFill>
            <a:srgbClr val="FFC99A"/>
          </a:solidFill>
          <a:ln>
            <a:solidFill>
              <a:srgbClr val="FFC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4" name="Прямоугольный треугольник 1053">
            <a:extLst>
              <a:ext uri="{FF2B5EF4-FFF2-40B4-BE49-F238E27FC236}">
                <a16:creationId xmlns:a16="http://schemas.microsoft.com/office/drawing/2014/main" id="{8F18D9E4-7B21-4954-B7CC-AAE3C1D42F2B}"/>
              </a:ext>
            </a:extLst>
          </p:cNvPr>
          <p:cNvSpPr/>
          <p:nvPr/>
        </p:nvSpPr>
        <p:spPr>
          <a:xfrm>
            <a:off x="5076897" y="2526941"/>
            <a:ext cx="95092" cy="104860"/>
          </a:xfrm>
          <a:prstGeom prst="rtTriangle">
            <a:avLst/>
          </a:prstGeom>
          <a:solidFill>
            <a:srgbClr val="AF613B"/>
          </a:solidFill>
          <a:ln>
            <a:solidFill>
              <a:srgbClr val="AF6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5" name="Прямоугольный треугольник 1054">
            <a:extLst>
              <a:ext uri="{FF2B5EF4-FFF2-40B4-BE49-F238E27FC236}">
                <a16:creationId xmlns:a16="http://schemas.microsoft.com/office/drawing/2014/main" id="{66B3F6CC-0380-4DC8-9472-D5E8B4E51EA2}"/>
              </a:ext>
            </a:extLst>
          </p:cNvPr>
          <p:cNvSpPr/>
          <p:nvPr/>
        </p:nvSpPr>
        <p:spPr>
          <a:xfrm>
            <a:off x="5256142" y="2464415"/>
            <a:ext cx="112162" cy="128969"/>
          </a:xfrm>
          <a:prstGeom prst="rtTriangle">
            <a:avLst/>
          </a:prstGeom>
          <a:solidFill>
            <a:srgbClr val="D46F46"/>
          </a:solidFill>
          <a:ln>
            <a:solidFill>
              <a:srgbClr val="D46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6" name="Прямоугольный треугольник 1055">
            <a:extLst>
              <a:ext uri="{FF2B5EF4-FFF2-40B4-BE49-F238E27FC236}">
                <a16:creationId xmlns:a16="http://schemas.microsoft.com/office/drawing/2014/main" id="{89A02F3F-683A-4CE2-861E-588A05EA8F9C}"/>
              </a:ext>
            </a:extLst>
          </p:cNvPr>
          <p:cNvSpPr/>
          <p:nvPr/>
        </p:nvSpPr>
        <p:spPr>
          <a:xfrm rot="18727618">
            <a:off x="5287532" y="2417646"/>
            <a:ext cx="45719" cy="45719"/>
          </a:xfrm>
          <a:prstGeom prst="rtTriangle">
            <a:avLst/>
          </a:prstGeom>
          <a:solidFill>
            <a:srgbClr val="954B3C"/>
          </a:solidFill>
          <a:ln>
            <a:solidFill>
              <a:srgbClr val="954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7" name="Прямоугольный треугольник 1056">
            <a:extLst>
              <a:ext uri="{FF2B5EF4-FFF2-40B4-BE49-F238E27FC236}">
                <a16:creationId xmlns:a16="http://schemas.microsoft.com/office/drawing/2014/main" id="{082BB175-E05F-47F4-B2AF-B1F130C96B9C}"/>
              </a:ext>
            </a:extLst>
          </p:cNvPr>
          <p:cNvSpPr/>
          <p:nvPr/>
        </p:nvSpPr>
        <p:spPr>
          <a:xfrm rot="5400000">
            <a:off x="5247451" y="2615198"/>
            <a:ext cx="132218" cy="146514"/>
          </a:xfrm>
          <a:prstGeom prst="rtTriangle">
            <a:avLst/>
          </a:prstGeom>
          <a:solidFill>
            <a:srgbClr val="D67755"/>
          </a:solidFill>
          <a:ln>
            <a:solidFill>
              <a:srgbClr val="D6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8" name="Прямоугольный треугольник 1057">
            <a:extLst>
              <a:ext uri="{FF2B5EF4-FFF2-40B4-BE49-F238E27FC236}">
                <a16:creationId xmlns:a16="http://schemas.microsoft.com/office/drawing/2014/main" id="{6342CD6A-0B68-4806-8C65-42052248F3BF}"/>
              </a:ext>
            </a:extLst>
          </p:cNvPr>
          <p:cNvSpPr/>
          <p:nvPr/>
        </p:nvSpPr>
        <p:spPr>
          <a:xfrm>
            <a:off x="5089481" y="2676336"/>
            <a:ext cx="117248" cy="119255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Прямоугольный треугольник 419">
            <a:extLst>
              <a:ext uri="{FF2B5EF4-FFF2-40B4-BE49-F238E27FC236}">
                <a16:creationId xmlns:a16="http://schemas.microsoft.com/office/drawing/2014/main" id="{D16CE618-A24E-4F70-B966-DA32691B8593}"/>
              </a:ext>
            </a:extLst>
          </p:cNvPr>
          <p:cNvSpPr/>
          <p:nvPr/>
        </p:nvSpPr>
        <p:spPr>
          <a:xfrm rot="10276345">
            <a:off x="5138036" y="2662711"/>
            <a:ext cx="82130" cy="80742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9" name="Прямоугольный треугольник 1058">
            <a:extLst>
              <a:ext uri="{FF2B5EF4-FFF2-40B4-BE49-F238E27FC236}">
                <a16:creationId xmlns:a16="http://schemas.microsoft.com/office/drawing/2014/main" id="{F07E3BE5-DA10-4BDE-855F-A7D51D3C0B2C}"/>
              </a:ext>
            </a:extLst>
          </p:cNvPr>
          <p:cNvSpPr/>
          <p:nvPr/>
        </p:nvSpPr>
        <p:spPr>
          <a:xfrm rot="12676515">
            <a:off x="5382898" y="2632000"/>
            <a:ext cx="81295" cy="215221"/>
          </a:xfrm>
          <a:prstGeom prst="rtTriangle">
            <a:avLst/>
          </a:prstGeom>
          <a:solidFill>
            <a:srgbClr val="A73827"/>
          </a:solidFill>
          <a:ln>
            <a:solidFill>
              <a:srgbClr val="A738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0" name="Прямоугольный треугольник 1059">
            <a:extLst>
              <a:ext uri="{FF2B5EF4-FFF2-40B4-BE49-F238E27FC236}">
                <a16:creationId xmlns:a16="http://schemas.microsoft.com/office/drawing/2014/main" id="{1F800BB7-5C4E-4D81-A0F9-8491D970A24E}"/>
              </a:ext>
            </a:extLst>
          </p:cNvPr>
          <p:cNvSpPr/>
          <p:nvPr/>
        </p:nvSpPr>
        <p:spPr>
          <a:xfrm rot="3096159">
            <a:off x="5306824" y="2675712"/>
            <a:ext cx="135836" cy="192707"/>
          </a:xfrm>
          <a:prstGeom prst="rtTriangle">
            <a:avLst/>
          </a:prstGeom>
          <a:solidFill>
            <a:srgbClr val="AC3928"/>
          </a:solidFill>
          <a:ln>
            <a:solidFill>
              <a:srgbClr val="AC3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1" name="Прямоугольный треугольник 1060">
            <a:extLst>
              <a:ext uri="{FF2B5EF4-FFF2-40B4-BE49-F238E27FC236}">
                <a16:creationId xmlns:a16="http://schemas.microsoft.com/office/drawing/2014/main" id="{31BE572A-D1BB-4638-B075-C02F6478B833}"/>
              </a:ext>
            </a:extLst>
          </p:cNvPr>
          <p:cNvSpPr/>
          <p:nvPr/>
        </p:nvSpPr>
        <p:spPr>
          <a:xfrm rot="14979406">
            <a:off x="5427656" y="2668389"/>
            <a:ext cx="128864" cy="179853"/>
          </a:xfrm>
          <a:prstGeom prst="rtTriangle">
            <a:avLst/>
          </a:prstGeom>
          <a:solidFill>
            <a:srgbClr val="DA875D"/>
          </a:solidFill>
          <a:ln>
            <a:solidFill>
              <a:srgbClr val="DA8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2" name="Прямоугольный треугольник 1061">
            <a:extLst>
              <a:ext uri="{FF2B5EF4-FFF2-40B4-BE49-F238E27FC236}">
                <a16:creationId xmlns:a16="http://schemas.microsoft.com/office/drawing/2014/main" id="{F1F65134-DFA8-4EE4-89E5-60CE136FEBCD}"/>
              </a:ext>
            </a:extLst>
          </p:cNvPr>
          <p:cNvSpPr/>
          <p:nvPr/>
        </p:nvSpPr>
        <p:spPr>
          <a:xfrm rot="18416054">
            <a:off x="5410053" y="2834487"/>
            <a:ext cx="108874" cy="100174"/>
          </a:xfrm>
          <a:prstGeom prst="rtTriangle">
            <a:avLst/>
          </a:prstGeom>
          <a:solidFill>
            <a:srgbClr val="D88550"/>
          </a:solidFill>
          <a:ln>
            <a:solidFill>
              <a:srgbClr val="D88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3" name="Прямоугольный треугольник 1062">
            <a:extLst>
              <a:ext uri="{FF2B5EF4-FFF2-40B4-BE49-F238E27FC236}">
                <a16:creationId xmlns:a16="http://schemas.microsoft.com/office/drawing/2014/main" id="{029C8DE2-8081-4ACC-8094-8807D92E3A7C}"/>
              </a:ext>
            </a:extLst>
          </p:cNvPr>
          <p:cNvSpPr/>
          <p:nvPr/>
        </p:nvSpPr>
        <p:spPr>
          <a:xfrm rot="12713658">
            <a:off x="5294463" y="2936676"/>
            <a:ext cx="145651" cy="85353"/>
          </a:xfrm>
          <a:prstGeom prst="rtTriangle">
            <a:avLst/>
          </a:prstGeom>
          <a:solidFill>
            <a:srgbClr val="A04437"/>
          </a:solidFill>
          <a:ln>
            <a:solidFill>
              <a:srgbClr val="A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" name="Прямоугольный треугольник 1063">
            <a:extLst>
              <a:ext uri="{FF2B5EF4-FFF2-40B4-BE49-F238E27FC236}">
                <a16:creationId xmlns:a16="http://schemas.microsoft.com/office/drawing/2014/main" id="{77BDC335-20B0-453F-AB29-BBF7D2A856B5}"/>
              </a:ext>
            </a:extLst>
          </p:cNvPr>
          <p:cNvSpPr/>
          <p:nvPr/>
        </p:nvSpPr>
        <p:spPr>
          <a:xfrm rot="11406167">
            <a:off x="5101815" y="2831492"/>
            <a:ext cx="141493" cy="146074"/>
          </a:xfrm>
          <a:prstGeom prst="rtTriangle">
            <a:avLst/>
          </a:prstGeom>
          <a:solidFill>
            <a:srgbClr val="B15E43"/>
          </a:solidFill>
          <a:ln>
            <a:solidFill>
              <a:srgbClr val="B15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5" name="Прямоугольный треугольник 1064">
            <a:extLst>
              <a:ext uri="{FF2B5EF4-FFF2-40B4-BE49-F238E27FC236}">
                <a16:creationId xmlns:a16="http://schemas.microsoft.com/office/drawing/2014/main" id="{79E0D4F3-ED44-4C15-9657-41B104FEADC1}"/>
              </a:ext>
            </a:extLst>
          </p:cNvPr>
          <p:cNvSpPr/>
          <p:nvPr/>
        </p:nvSpPr>
        <p:spPr>
          <a:xfrm rot="514683">
            <a:off x="5265978" y="2866609"/>
            <a:ext cx="128102" cy="214371"/>
          </a:xfrm>
          <a:prstGeom prst="rtTriangle">
            <a:avLst/>
          </a:prstGeom>
          <a:solidFill>
            <a:srgbClr val="BB6A52"/>
          </a:solidFill>
          <a:ln>
            <a:solidFill>
              <a:srgbClr val="BB6A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6" name="Прямоугольный треугольник 1065">
            <a:extLst>
              <a:ext uri="{FF2B5EF4-FFF2-40B4-BE49-F238E27FC236}">
                <a16:creationId xmlns:a16="http://schemas.microsoft.com/office/drawing/2014/main" id="{C98D83D4-D74E-45E4-BDDA-7662B9A8B227}"/>
              </a:ext>
            </a:extLst>
          </p:cNvPr>
          <p:cNvSpPr/>
          <p:nvPr/>
        </p:nvSpPr>
        <p:spPr>
          <a:xfrm>
            <a:off x="5097836" y="2839854"/>
            <a:ext cx="159464" cy="310888"/>
          </a:xfrm>
          <a:prstGeom prst="rtTriangle">
            <a:avLst/>
          </a:prstGeom>
          <a:solidFill>
            <a:srgbClr val="88352F"/>
          </a:solidFill>
          <a:ln>
            <a:solidFill>
              <a:srgbClr val="883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7" name="Прямоугольный треугольник 1066">
            <a:extLst>
              <a:ext uri="{FF2B5EF4-FFF2-40B4-BE49-F238E27FC236}">
                <a16:creationId xmlns:a16="http://schemas.microsoft.com/office/drawing/2014/main" id="{9592F33B-99C9-4054-A032-03323FB2CC44}"/>
              </a:ext>
            </a:extLst>
          </p:cNvPr>
          <p:cNvSpPr/>
          <p:nvPr/>
        </p:nvSpPr>
        <p:spPr>
          <a:xfrm rot="1486775">
            <a:off x="5016376" y="2847839"/>
            <a:ext cx="102529" cy="254152"/>
          </a:xfrm>
          <a:prstGeom prst="rtTriangle">
            <a:avLst/>
          </a:prstGeom>
          <a:solidFill>
            <a:srgbClr val="862F35"/>
          </a:solidFill>
          <a:ln>
            <a:solidFill>
              <a:srgbClr val="862F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8" name="Прямоугольный треугольник 1067">
            <a:extLst>
              <a:ext uri="{FF2B5EF4-FFF2-40B4-BE49-F238E27FC236}">
                <a16:creationId xmlns:a16="http://schemas.microsoft.com/office/drawing/2014/main" id="{DCC6793A-C9A0-49FF-8B7E-C775D49227F7}"/>
              </a:ext>
            </a:extLst>
          </p:cNvPr>
          <p:cNvSpPr/>
          <p:nvPr/>
        </p:nvSpPr>
        <p:spPr>
          <a:xfrm rot="2875215">
            <a:off x="5164073" y="3250221"/>
            <a:ext cx="227553" cy="143954"/>
          </a:xfrm>
          <a:prstGeom prst="rtTriangle">
            <a:avLst/>
          </a:prstGeom>
          <a:solidFill>
            <a:srgbClr val="C55B45"/>
          </a:solidFill>
          <a:ln>
            <a:solidFill>
              <a:srgbClr val="C55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9" name="Прямоугольный треугольник 1068">
            <a:extLst>
              <a:ext uri="{FF2B5EF4-FFF2-40B4-BE49-F238E27FC236}">
                <a16:creationId xmlns:a16="http://schemas.microsoft.com/office/drawing/2014/main" id="{568D015E-62F9-474A-815E-5DF54ADEF38E}"/>
              </a:ext>
            </a:extLst>
          </p:cNvPr>
          <p:cNvSpPr/>
          <p:nvPr/>
        </p:nvSpPr>
        <p:spPr>
          <a:xfrm rot="19949340">
            <a:off x="5033175" y="3085071"/>
            <a:ext cx="77820" cy="115999"/>
          </a:xfrm>
          <a:prstGeom prst="rtTriangle">
            <a:avLst/>
          </a:prstGeom>
          <a:solidFill>
            <a:srgbClr val="972A2D"/>
          </a:solidFill>
          <a:ln>
            <a:solidFill>
              <a:srgbClr val="972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0" name="Прямоугольный треугольник 1069">
            <a:extLst>
              <a:ext uri="{FF2B5EF4-FFF2-40B4-BE49-F238E27FC236}">
                <a16:creationId xmlns:a16="http://schemas.microsoft.com/office/drawing/2014/main" id="{FF91554C-2029-4D89-89B4-5763B5D26C78}"/>
              </a:ext>
            </a:extLst>
          </p:cNvPr>
          <p:cNvSpPr/>
          <p:nvPr/>
        </p:nvSpPr>
        <p:spPr>
          <a:xfrm rot="3218711">
            <a:off x="5117904" y="3182401"/>
            <a:ext cx="68985" cy="101673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1" name="Прямоугольный треугольник 1070">
            <a:extLst>
              <a:ext uri="{FF2B5EF4-FFF2-40B4-BE49-F238E27FC236}">
                <a16:creationId xmlns:a16="http://schemas.microsoft.com/office/drawing/2014/main" id="{32004D4C-AF26-428B-8B9F-B3E0AFAE8EDD}"/>
              </a:ext>
            </a:extLst>
          </p:cNvPr>
          <p:cNvSpPr/>
          <p:nvPr/>
        </p:nvSpPr>
        <p:spPr>
          <a:xfrm rot="5400000">
            <a:off x="5186432" y="3181312"/>
            <a:ext cx="45719" cy="45719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2" name="Прямоугольный треугольник 1071">
            <a:extLst>
              <a:ext uri="{FF2B5EF4-FFF2-40B4-BE49-F238E27FC236}">
                <a16:creationId xmlns:a16="http://schemas.microsoft.com/office/drawing/2014/main" id="{0693FDAE-2E6C-4EF0-B222-65DE569D4EEE}"/>
              </a:ext>
            </a:extLst>
          </p:cNvPr>
          <p:cNvSpPr/>
          <p:nvPr/>
        </p:nvSpPr>
        <p:spPr>
          <a:xfrm rot="10976081">
            <a:off x="5266348" y="3221505"/>
            <a:ext cx="98980" cy="296335"/>
          </a:xfrm>
          <a:prstGeom prst="rtTriangle">
            <a:avLst/>
          </a:prstGeom>
          <a:solidFill>
            <a:srgbClr val="DD8453"/>
          </a:solidFill>
          <a:ln>
            <a:solidFill>
              <a:srgbClr val="DD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3" name="Равнобедренный треугольник 1072">
            <a:extLst>
              <a:ext uri="{FF2B5EF4-FFF2-40B4-BE49-F238E27FC236}">
                <a16:creationId xmlns:a16="http://schemas.microsoft.com/office/drawing/2014/main" id="{7F7F4B46-FA4E-4D15-A30A-B713BAC249F1}"/>
              </a:ext>
            </a:extLst>
          </p:cNvPr>
          <p:cNvSpPr/>
          <p:nvPr/>
        </p:nvSpPr>
        <p:spPr>
          <a:xfrm rot="11045666">
            <a:off x="5267474" y="3106438"/>
            <a:ext cx="106793" cy="76646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4" name="Прямоугольный треугольник 1073">
            <a:extLst>
              <a:ext uri="{FF2B5EF4-FFF2-40B4-BE49-F238E27FC236}">
                <a16:creationId xmlns:a16="http://schemas.microsoft.com/office/drawing/2014/main" id="{D218BEBA-EA57-462D-8CA2-C7815D033845}"/>
              </a:ext>
            </a:extLst>
          </p:cNvPr>
          <p:cNvSpPr/>
          <p:nvPr/>
        </p:nvSpPr>
        <p:spPr>
          <a:xfrm rot="9687711">
            <a:off x="5870747" y="1292286"/>
            <a:ext cx="114474" cy="473627"/>
          </a:xfrm>
          <a:prstGeom prst="rtTriangle">
            <a:avLst/>
          </a:prstGeom>
          <a:solidFill>
            <a:srgbClr val="83271B"/>
          </a:solidFill>
          <a:ln>
            <a:solidFill>
              <a:srgbClr val="8327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5" name="Прямоугольный треугольник 1074">
            <a:extLst>
              <a:ext uri="{FF2B5EF4-FFF2-40B4-BE49-F238E27FC236}">
                <a16:creationId xmlns:a16="http://schemas.microsoft.com/office/drawing/2014/main" id="{0A38D64C-1C1B-4201-9491-2D36AB316A77}"/>
              </a:ext>
            </a:extLst>
          </p:cNvPr>
          <p:cNvSpPr/>
          <p:nvPr/>
        </p:nvSpPr>
        <p:spPr>
          <a:xfrm rot="1808642">
            <a:off x="5687458" y="1516468"/>
            <a:ext cx="396934" cy="119599"/>
          </a:xfrm>
          <a:prstGeom prst="rtTriangle">
            <a:avLst/>
          </a:prstGeom>
          <a:solidFill>
            <a:srgbClr val="C2551D"/>
          </a:solidFill>
          <a:ln>
            <a:solidFill>
              <a:srgbClr val="C25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6" name="Прямоугольный треугольник 1075">
            <a:extLst>
              <a:ext uri="{FF2B5EF4-FFF2-40B4-BE49-F238E27FC236}">
                <a16:creationId xmlns:a16="http://schemas.microsoft.com/office/drawing/2014/main" id="{926AF8D0-3132-4B76-9F37-5D91BA10DC5A}"/>
              </a:ext>
            </a:extLst>
          </p:cNvPr>
          <p:cNvSpPr/>
          <p:nvPr/>
        </p:nvSpPr>
        <p:spPr>
          <a:xfrm rot="12310291">
            <a:off x="5331524" y="1144915"/>
            <a:ext cx="464783" cy="137999"/>
          </a:xfrm>
          <a:prstGeom prst="rtTriangle">
            <a:avLst/>
          </a:prstGeom>
          <a:solidFill>
            <a:srgbClr val="DF8035"/>
          </a:solidFill>
          <a:ln>
            <a:solidFill>
              <a:srgbClr val="DF8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7" name="Прямоугольный треугольник 1076">
            <a:extLst>
              <a:ext uri="{FF2B5EF4-FFF2-40B4-BE49-F238E27FC236}">
                <a16:creationId xmlns:a16="http://schemas.microsoft.com/office/drawing/2014/main" id="{E1CEEAE3-CD95-4F00-92D5-139678B86124}"/>
              </a:ext>
            </a:extLst>
          </p:cNvPr>
          <p:cNvSpPr/>
          <p:nvPr/>
        </p:nvSpPr>
        <p:spPr>
          <a:xfrm rot="12970084">
            <a:off x="5510628" y="1322033"/>
            <a:ext cx="207763" cy="115352"/>
          </a:xfrm>
          <a:prstGeom prst="rtTriangle">
            <a:avLst/>
          </a:prstGeom>
          <a:solidFill>
            <a:srgbClr val="C9743A"/>
          </a:solidFill>
          <a:ln>
            <a:solidFill>
              <a:srgbClr val="C9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8" name="Прямоугольный треугольник 1077">
            <a:extLst>
              <a:ext uri="{FF2B5EF4-FFF2-40B4-BE49-F238E27FC236}">
                <a16:creationId xmlns:a16="http://schemas.microsoft.com/office/drawing/2014/main" id="{96A5FF80-8AEC-4568-AF4F-E757E9FAFFCF}"/>
              </a:ext>
            </a:extLst>
          </p:cNvPr>
          <p:cNvSpPr/>
          <p:nvPr/>
        </p:nvSpPr>
        <p:spPr>
          <a:xfrm rot="1583659">
            <a:off x="5382690" y="961294"/>
            <a:ext cx="533607" cy="178277"/>
          </a:xfrm>
          <a:prstGeom prst="rtTriangle">
            <a:avLst/>
          </a:prstGeom>
          <a:solidFill>
            <a:srgbClr val="F38D29"/>
          </a:solidFill>
          <a:ln>
            <a:solidFill>
              <a:srgbClr val="F38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9" name="Прямоугольный треугольник 1078">
            <a:extLst>
              <a:ext uri="{FF2B5EF4-FFF2-40B4-BE49-F238E27FC236}">
                <a16:creationId xmlns:a16="http://schemas.microsoft.com/office/drawing/2014/main" id="{885BE2A9-2269-4B0F-8121-5FE94636619D}"/>
              </a:ext>
            </a:extLst>
          </p:cNvPr>
          <p:cNvSpPr/>
          <p:nvPr/>
        </p:nvSpPr>
        <p:spPr>
          <a:xfrm rot="11677251">
            <a:off x="4874135" y="678130"/>
            <a:ext cx="367494" cy="183446"/>
          </a:xfrm>
          <a:prstGeom prst="rtTriangle">
            <a:avLst/>
          </a:prstGeom>
          <a:solidFill>
            <a:srgbClr val="F4B842"/>
          </a:solidFill>
          <a:ln>
            <a:solidFill>
              <a:srgbClr val="F4B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0" name="Прямоугольный треугольник 1079">
            <a:extLst>
              <a:ext uri="{FF2B5EF4-FFF2-40B4-BE49-F238E27FC236}">
                <a16:creationId xmlns:a16="http://schemas.microsoft.com/office/drawing/2014/main" id="{CA7B18AA-0580-4111-9D95-BABFA642EDF7}"/>
              </a:ext>
            </a:extLst>
          </p:cNvPr>
          <p:cNvSpPr/>
          <p:nvPr/>
        </p:nvSpPr>
        <p:spPr>
          <a:xfrm rot="12429470">
            <a:off x="4890617" y="510831"/>
            <a:ext cx="217880" cy="105295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1" name="Прямоугольный треугольник 1080">
            <a:extLst>
              <a:ext uri="{FF2B5EF4-FFF2-40B4-BE49-F238E27FC236}">
                <a16:creationId xmlns:a16="http://schemas.microsoft.com/office/drawing/2014/main" id="{7B3A04CE-29D6-4F9C-89AC-068ECF9C65E0}"/>
              </a:ext>
            </a:extLst>
          </p:cNvPr>
          <p:cNvSpPr/>
          <p:nvPr/>
        </p:nvSpPr>
        <p:spPr>
          <a:xfrm rot="7534842">
            <a:off x="5203115" y="592933"/>
            <a:ext cx="86216" cy="205738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2" name="Прямоугольный треугольник 1081">
            <a:extLst>
              <a:ext uri="{FF2B5EF4-FFF2-40B4-BE49-F238E27FC236}">
                <a16:creationId xmlns:a16="http://schemas.microsoft.com/office/drawing/2014/main" id="{DCC62006-5A9D-42E6-B4FF-1562267A264B}"/>
              </a:ext>
            </a:extLst>
          </p:cNvPr>
          <p:cNvSpPr/>
          <p:nvPr/>
        </p:nvSpPr>
        <p:spPr>
          <a:xfrm rot="20715201">
            <a:off x="5069771" y="264454"/>
            <a:ext cx="150324" cy="250720"/>
          </a:xfrm>
          <a:prstGeom prst="rtTriangle">
            <a:avLst/>
          </a:prstGeom>
          <a:solidFill>
            <a:srgbClr val="C85341"/>
          </a:solidFill>
          <a:ln>
            <a:solidFill>
              <a:srgbClr val="C853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3" name="Прямоугольный треугольник 1082">
            <a:extLst>
              <a:ext uri="{FF2B5EF4-FFF2-40B4-BE49-F238E27FC236}">
                <a16:creationId xmlns:a16="http://schemas.microsoft.com/office/drawing/2014/main" id="{DA5C8908-B2A1-4FA3-A0B0-C9430EB5DA1A}"/>
              </a:ext>
            </a:extLst>
          </p:cNvPr>
          <p:cNvSpPr/>
          <p:nvPr/>
        </p:nvSpPr>
        <p:spPr>
          <a:xfrm rot="8615592">
            <a:off x="5224085" y="528304"/>
            <a:ext cx="91342" cy="167477"/>
          </a:xfrm>
          <a:prstGeom prst="rtTriangle">
            <a:avLst/>
          </a:prstGeom>
          <a:solidFill>
            <a:srgbClr val="C00000"/>
          </a:solidFill>
          <a:ln>
            <a:solidFill>
              <a:srgbClr val="BC69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4" name="Прямоугольный треугольник 1083">
            <a:extLst>
              <a:ext uri="{FF2B5EF4-FFF2-40B4-BE49-F238E27FC236}">
                <a16:creationId xmlns:a16="http://schemas.microsoft.com/office/drawing/2014/main" id="{206C2E97-CD4B-4A58-BC9F-AE415A2EF57E}"/>
              </a:ext>
            </a:extLst>
          </p:cNvPr>
          <p:cNvSpPr/>
          <p:nvPr/>
        </p:nvSpPr>
        <p:spPr>
          <a:xfrm rot="11122760">
            <a:off x="5035618" y="261497"/>
            <a:ext cx="124434" cy="113719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5" name="Прямоугольный треугольник 1084">
            <a:extLst>
              <a:ext uri="{FF2B5EF4-FFF2-40B4-BE49-F238E27FC236}">
                <a16:creationId xmlns:a16="http://schemas.microsoft.com/office/drawing/2014/main" id="{0B75D764-B24E-422F-BBAA-96706327ADBC}"/>
              </a:ext>
            </a:extLst>
          </p:cNvPr>
          <p:cNvSpPr/>
          <p:nvPr/>
        </p:nvSpPr>
        <p:spPr>
          <a:xfrm rot="9410187">
            <a:off x="5208444" y="346708"/>
            <a:ext cx="91649" cy="240273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6" name="Прямоугольный треугольник 1085">
            <a:extLst>
              <a:ext uri="{FF2B5EF4-FFF2-40B4-BE49-F238E27FC236}">
                <a16:creationId xmlns:a16="http://schemas.microsoft.com/office/drawing/2014/main" id="{5A1F09CC-91C5-4759-96EB-0D50741B52A3}"/>
              </a:ext>
            </a:extLst>
          </p:cNvPr>
          <p:cNvSpPr/>
          <p:nvPr/>
        </p:nvSpPr>
        <p:spPr>
          <a:xfrm rot="13926018">
            <a:off x="5152763" y="283515"/>
            <a:ext cx="45719" cy="67327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7" name="Прямоугольный треугольник 1086">
            <a:extLst>
              <a:ext uri="{FF2B5EF4-FFF2-40B4-BE49-F238E27FC236}">
                <a16:creationId xmlns:a16="http://schemas.microsoft.com/office/drawing/2014/main" id="{99E1EDCF-CE69-4A14-85A7-926C74FA9ECA}"/>
              </a:ext>
            </a:extLst>
          </p:cNvPr>
          <p:cNvSpPr/>
          <p:nvPr/>
        </p:nvSpPr>
        <p:spPr>
          <a:xfrm>
            <a:off x="5372719" y="375501"/>
            <a:ext cx="163561" cy="335698"/>
          </a:xfrm>
          <a:prstGeom prst="rtTriangle">
            <a:avLst/>
          </a:prstGeom>
          <a:solidFill>
            <a:srgbClr val="DFBFA6"/>
          </a:solidFill>
          <a:ln>
            <a:solidFill>
              <a:srgbClr val="DFB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ый треугольник 383">
            <a:extLst>
              <a:ext uri="{FF2B5EF4-FFF2-40B4-BE49-F238E27FC236}">
                <a16:creationId xmlns:a16="http://schemas.microsoft.com/office/drawing/2014/main" id="{C7761699-7563-491A-BA62-1216CB157C5C}"/>
              </a:ext>
            </a:extLst>
          </p:cNvPr>
          <p:cNvSpPr/>
          <p:nvPr/>
        </p:nvSpPr>
        <p:spPr>
          <a:xfrm rot="13575965">
            <a:off x="5299588" y="446602"/>
            <a:ext cx="307415" cy="103111"/>
          </a:xfrm>
          <a:prstGeom prst="rtTriangle">
            <a:avLst/>
          </a:prstGeom>
          <a:solidFill>
            <a:srgbClr val="E9C08D"/>
          </a:solidFill>
          <a:ln>
            <a:solidFill>
              <a:srgbClr val="E9C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5" name="Прямоугольный треугольник 384">
            <a:extLst>
              <a:ext uri="{FF2B5EF4-FFF2-40B4-BE49-F238E27FC236}">
                <a16:creationId xmlns:a16="http://schemas.microsoft.com/office/drawing/2014/main" id="{C951FCD8-EA48-48A7-8962-485F23567182}"/>
              </a:ext>
            </a:extLst>
          </p:cNvPr>
          <p:cNvSpPr/>
          <p:nvPr/>
        </p:nvSpPr>
        <p:spPr>
          <a:xfrm rot="10295903">
            <a:off x="5571664" y="656859"/>
            <a:ext cx="45719" cy="252404"/>
          </a:xfrm>
          <a:prstGeom prst="rtTriangle">
            <a:avLst/>
          </a:prstGeom>
          <a:solidFill>
            <a:srgbClr val="EECCB1"/>
          </a:solidFill>
          <a:ln>
            <a:solidFill>
              <a:srgbClr val="EECC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6" name="Прямоугольный треугольник 385">
            <a:extLst>
              <a:ext uri="{FF2B5EF4-FFF2-40B4-BE49-F238E27FC236}">
                <a16:creationId xmlns:a16="http://schemas.microsoft.com/office/drawing/2014/main" id="{6C995F52-DC75-4CAE-8ABB-8C753164256E}"/>
              </a:ext>
            </a:extLst>
          </p:cNvPr>
          <p:cNvSpPr/>
          <p:nvPr/>
        </p:nvSpPr>
        <p:spPr>
          <a:xfrm rot="10086410">
            <a:off x="5433318" y="726894"/>
            <a:ext cx="151377" cy="260573"/>
          </a:xfrm>
          <a:prstGeom prst="rtTriangle">
            <a:avLst/>
          </a:prstGeom>
          <a:solidFill>
            <a:srgbClr val="D7AE8D"/>
          </a:solidFill>
          <a:ln>
            <a:solidFill>
              <a:srgbClr val="D7AE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7" name="Прямоугольный треугольник 386">
            <a:extLst>
              <a:ext uri="{FF2B5EF4-FFF2-40B4-BE49-F238E27FC236}">
                <a16:creationId xmlns:a16="http://schemas.microsoft.com/office/drawing/2014/main" id="{77570218-C70B-438D-AB00-F6AACF33B058}"/>
              </a:ext>
            </a:extLst>
          </p:cNvPr>
          <p:cNvSpPr/>
          <p:nvPr/>
        </p:nvSpPr>
        <p:spPr>
          <a:xfrm rot="6935248">
            <a:off x="5261779" y="792547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4" name="Прямоугольный треугольник 453">
            <a:extLst>
              <a:ext uri="{FF2B5EF4-FFF2-40B4-BE49-F238E27FC236}">
                <a16:creationId xmlns:a16="http://schemas.microsoft.com/office/drawing/2014/main" id="{5307F0B5-CD26-4D91-9A8E-8209E3164DE4}"/>
              </a:ext>
            </a:extLst>
          </p:cNvPr>
          <p:cNvSpPr/>
          <p:nvPr/>
        </p:nvSpPr>
        <p:spPr>
          <a:xfrm rot="18144002">
            <a:off x="5245524" y="833760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Прямоугольный треугольник 387">
            <a:extLst>
              <a:ext uri="{FF2B5EF4-FFF2-40B4-BE49-F238E27FC236}">
                <a16:creationId xmlns:a16="http://schemas.microsoft.com/office/drawing/2014/main" id="{7D24B022-2F22-4823-A94F-5C867A41155D}"/>
              </a:ext>
            </a:extLst>
          </p:cNvPr>
          <p:cNvSpPr/>
          <p:nvPr/>
        </p:nvSpPr>
        <p:spPr>
          <a:xfrm rot="8974639">
            <a:off x="4055521" y="886849"/>
            <a:ext cx="567459" cy="144804"/>
          </a:xfrm>
          <a:prstGeom prst="rtTriangle">
            <a:avLst/>
          </a:prstGeom>
          <a:solidFill>
            <a:srgbClr val="FEDDAE"/>
          </a:solidFill>
          <a:ln>
            <a:solidFill>
              <a:srgbClr val="FEDD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Прямоугольный треугольник 388">
            <a:extLst>
              <a:ext uri="{FF2B5EF4-FFF2-40B4-BE49-F238E27FC236}">
                <a16:creationId xmlns:a16="http://schemas.microsoft.com/office/drawing/2014/main" id="{606647D3-488A-4273-A5EF-2211A4928733}"/>
              </a:ext>
            </a:extLst>
          </p:cNvPr>
          <p:cNvSpPr/>
          <p:nvPr/>
        </p:nvSpPr>
        <p:spPr>
          <a:xfrm rot="8111659">
            <a:off x="4836375" y="738508"/>
            <a:ext cx="114176" cy="358466"/>
          </a:xfrm>
          <a:prstGeom prst="rtTriangle">
            <a:avLst/>
          </a:prstGeom>
          <a:solidFill>
            <a:srgbClr val="ED9C76"/>
          </a:solidFill>
          <a:ln>
            <a:solidFill>
              <a:srgbClr val="ED9C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ый треугольник 389">
            <a:extLst>
              <a:ext uri="{FF2B5EF4-FFF2-40B4-BE49-F238E27FC236}">
                <a16:creationId xmlns:a16="http://schemas.microsoft.com/office/drawing/2014/main" id="{B871BE02-61F6-45AF-B942-739CC1787A45}"/>
              </a:ext>
            </a:extLst>
          </p:cNvPr>
          <p:cNvSpPr/>
          <p:nvPr/>
        </p:nvSpPr>
        <p:spPr>
          <a:xfrm rot="18741830">
            <a:off x="4812081" y="573826"/>
            <a:ext cx="90909" cy="235516"/>
          </a:xfrm>
          <a:prstGeom prst="rtTriangle">
            <a:avLst/>
          </a:prstGeom>
          <a:solidFill>
            <a:srgbClr val="FCEBB6"/>
          </a:solidFill>
          <a:ln>
            <a:solidFill>
              <a:srgbClr val="FCEB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рямоугольный треугольник 390">
            <a:extLst>
              <a:ext uri="{FF2B5EF4-FFF2-40B4-BE49-F238E27FC236}">
                <a16:creationId xmlns:a16="http://schemas.microsoft.com/office/drawing/2014/main" id="{928729ED-1A4F-45C2-BD8B-A17BF9AE50FC}"/>
              </a:ext>
            </a:extLst>
          </p:cNvPr>
          <p:cNvSpPr/>
          <p:nvPr/>
        </p:nvSpPr>
        <p:spPr>
          <a:xfrm rot="8223386">
            <a:off x="5225061" y="959161"/>
            <a:ext cx="100270" cy="209359"/>
          </a:xfrm>
          <a:prstGeom prst="rtTriangle">
            <a:avLst/>
          </a:prstGeom>
          <a:solidFill>
            <a:srgbClr val="FDB64A"/>
          </a:solidFill>
          <a:ln>
            <a:solidFill>
              <a:srgbClr val="FD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рямоугольный треугольник 391">
            <a:extLst>
              <a:ext uri="{FF2B5EF4-FFF2-40B4-BE49-F238E27FC236}">
                <a16:creationId xmlns:a16="http://schemas.microsoft.com/office/drawing/2014/main" id="{48EF2BE2-7B5D-4260-A51D-8DFA9E1F6272}"/>
              </a:ext>
            </a:extLst>
          </p:cNvPr>
          <p:cNvSpPr/>
          <p:nvPr/>
        </p:nvSpPr>
        <p:spPr>
          <a:xfrm rot="8214752">
            <a:off x="4612441" y="708391"/>
            <a:ext cx="133557" cy="101112"/>
          </a:xfrm>
          <a:prstGeom prst="rtTriangle">
            <a:avLst/>
          </a:prstGeom>
          <a:solidFill>
            <a:srgbClr val="F8D0AD"/>
          </a:solidFill>
          <a:ln>
            <a:solidFill>
              <a:srgbClr val="F8D0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ый треугольник 392">
            <a:extLst>
              <a:ext uri="{FF2B5EF4-FFF2-40B4-BE49-F238E27FC236}">
                <a16:creationId xmlns:a16="http://schemas.microsoft.com/office/drawing/2014/main" id="{D0A63AE7-CE34-4BD8-8A5E-DE030518BB4E}"/>
              </a:ext>
            </a:extLst>
          </p:cNvPr>
          <p:cNvSpPr/>
          <p:nvPr/>
        </p:nvSpPr>
        <p:spPr>
          <a:xfrm rot="9665896">
            <a:off x="4407281" y="937792"/>
            <a:ext cx="286089" cy="179913"/>
          </a:xfrm>
          <a:prstGeom prst="rtTriangle">
            <a:avLst/>
          </a:prstGeom>
          <a:solidFill>
            <a:srgbClr val="FABD90"/>
          </a:solidFill>
          <a:ln>
            <a:solidFill>
              <a:srgbClr val="FABD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ый треугольник 393">
            <a:extLst>
              <a:ext uri="{FF2B5EF4-FFF2-40B4-BE49-F238E27FC236}">
                <a16:creationId xmlns:a16="http://schemas.microsoft.com/office/drawing/2014/main" id="{8CED3A9F-1DA9-4537-9EDE-72445748DF62}"/>
              </a:ext>
            </a:extLst>
          </p:cNvPr>
          <p:cNvSpPr/>
          <p:nvPr/>
        </p:nvSpPr>
        <p:spPr>
          <a:xfrm rot="18653175">
            <a:off x="4882459" y="822089"/>
            <a:ext cx="89249" cy="312103"/>
          </a:xfrm>
          <a:prstGeom prst="rtTriangle">
            <a:avLst/>
          </a:prstGeom>
          <a:solidFill>
            <a:srgbClr val="F9BC93"/>
          </a:solidFill>
          <a:ln>
            <a:solidFill>
              <a:srgbClr val="F9BC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5" name="Прямоугольный треугольник 394">
            <a:extLst>
              <a:ext uri="{FF2B5EF4-FFF2-40B4-BE49-F238E27FC236}">
                <a16:creationId xmlns:a16="http://schemas.microsoft.com/office/drawing/2014/main" id="{5F40C822-9075-4E3B-86B0-D4D76AB24815}"/>
              </a:ext>
            </a:extLst>
          </p:cNvPr>
          <p:cNvSpPr/>
          <p:nvPr/>
        </p:nvSpPr>
        <p:spPr>
          <a:xfrm rot="421424">
            <a:off x="4726828" y="929265"/>
            <a:ext cx="211421" cy="129280"/>
          </a:xfrm>
          <a:prstGeom prst="rtTriangle">
            <a:avLst/>
          </a:prstGeom>
          <a:solidFill>
            <a:srgbClr val="F9C596"/>
          </a:solidFill>
          <a:ln>
            <a:solidFill>
              <a:srgbClr val="F9C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6" name="Равнобедренный треугольник 395">
            <a:extLst>
              <a:ext uri="{FF2B5EF4-FFF2-40B4-BE49-F238E27FC236}">
                <a16:creationId xmlns:a16="http://schemas.microsoft.com/office/drawing/2014/main" id="{87C58174-DE7E-4496-8F1C-38EE02196944}"/>
              </a:ext>
            </a:extLst>
          </p:cNvPr>
          <p:cNvSpPr/>
          <p:nvPr/>
        </p:nvSpPr>
        <p:spPr>
          <a:xfrm rot="10396030">
            <a:off x="4621576" y="796649"/>
            <a:ext cx="105239" cy="68161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7" name="Прямоугольный треугольник 396">
            <a:extLst>
              <a:ext uri="{FF2B5EF4-FFF2-40B4-BE49-F238E27FC236}">
                <a16:creationId xmlns:a16="http://schemas.microsoft.com/office/drawing/2014/main" id="{F00A9073-096D-4C36-9E35-6BFC68CCCA09}"/>
              </a:ext>
            </a:extLst>
          </p:cNvPr>
          <p:cNvSpPr/>
          <p:nvPr/>
        </p:nvSpPr>
        <p:spPr>
          <a:xfrm rot="20528177">
            <a:off x="5148033" y="1005665"/>
            <a:ext cx="279387" cy="211146"/>
          </a:xfrm>
          <a:prstGeom prst="rtTriangle">
            <a:avLst/>
          </a:prstGeom>
          <a:solidFill>
            <a:srgbClr val="9A1D27"/>
          </a:solidFill>
          <a:ln>
            <a:solidFill>
              <a:srgbClr val="9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8" name="Прямоугольный треугольник 397">
            <a:extLst>
              <a:ext uri="{FF2B5EF4-FFF2-40B4-BE49-F238E27FC236}">
                <a16:creationId xmlns:a16="http://schemas.microsoft.com/office/drawing/2014/main" id="{5ED9625D-43F7-4D28-A148-45B4E41F7DC0}"/>
              </a:ext>
            </a:extLst>
          </p:cNvPr>
          <p:cNvSpPr/>
          <p:nvPr/>
        </p:nvSpPr>
        <p:spPr>
          <a:xfrm rot="2280897">
            <a:off x="5430622" y="1299860"/>
            <a:ext cx="277425" cy="139356"/>
          </a:xfrm>
          <a:prstGeom prst="rtTriangle">
            <a:avLst/>
          </a:prstGeom>
          <a:solidFill>
            <a:srgbClr val="A2292B"/>
          </a:solidFill>
          <a:ln>
            <a:solidFill>
              <a:srgbClr val="A229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" name="Прямоугольный треугольник 398">
            <a:extLst>
              <a:ext uri="{FF2B5EF4-FFF2-40B4-BE49-F238E27FC236}">
                <a16:creationId xmlns:a16="http://schemas.microsoft.com/office/drawing/2014/main" id="{9E606CA7-E9EB-4BED-9B2B-AE2690799B68}"/>
              </a:ext>
            </a:extLst>
          </p:cNvPr>
          <p:cNvSpPr/>
          <p:nvPr/>
        </p:nvSpPr>
        <p:spPr>
          <a:xfrm rot="10157755">
            <a:off x="5117264" y="1386670"/>
            <a:ext cx="310213" cy="129912"/>
          </a:xfrm>
          <a:prstGeom prst="rtTriangle">
            <a:avLst/>
          </a:prstGeom>
          <a:solidFill>
            <a:srgbClr val="B8332D"/>
          </a:solidFill>
          <a:ln>
            <a:solidFill>
              <a:srgbClr val="B83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0" name="Прямоугольный треугольник 399">
            <a:extLst>
              <a:ext uri="{FF2B5EF4-FFF2-40B4-BE49-F238E27FC236}">
                <a16:creationId xmlns:a16="http://schemas.microsoft.com/office/drawing/2014/main" id="{093D5999-6F7F-4009-8E5F-DED397325511}"/>
              </a:ext>
            </a:extLst>
          </p:cNvPr>
          <p:cNvSpPr/>
          <p:nvPr/>
        </p:nvSpPr>
        <p:spPr>
          <a:xfrm rot="9659849">
            <a:off x="5156417" y="1265654"/>
            <a:ext cx="232453" cy="116345"/>
          </a:xfrm>
          <a:prstGeom prst="rtTriangle">
            <a:avLst/>
          </a:prstGeom>
          <a:solidFill>
            <a:srgbClr val="D24D3C"/>
          </a:solidFill>
          <a:ln>
            <a:solidFill>
              <a:srgbClr val="D24D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1" name="Прямоугольный треугольник 400">
            <a:extLst>
              <a:ext uri="{FF2B5EF4-FFF2-40B4-BE49-F238E27FC236}">
                <a16:creationId xmlns:a16="http://schemas.microsoft.com/office/drawing/2014/main" id="{AE6FFE51-490B-4FB6-9675-C9F39ACC0109}"/>
              </a:ext>
            </a:extLst>
          </p:cNvPr>
          <p:cNvSpPr/>
          <p:nvPr/>
        </p:nvSpPr>
        <p:spPr>
          <a:xfrm rot="12453058">
            <a:off x="5386093" y="1221956"/>
            <a:ext cx="60218" cy="64068"/>
          </a:xfrm>
          <a:prstGeom prst="rtTriangle">
            <a:avLst/>
          </a:prstGeom>
          <a:solidFill>
            <a:srgbClr val="801C1F"/>
          </a:solidFill>
          <a:ln>
            <a:solidFill>
              <a:srgbClr val="801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2" name="Прямоугольный треугольник 401">
            <a:extLst>
              <a:ext uri="{FF2B5EF4-FFF2-40B4-BE49-F238E27FC236}">
                <a16:creationId xmlns:a16="http://schemas.microsoft.com/office/drawing/2014/main" id="{70B665A3-A329-47B2-82DB-EA62874FEF47}"/>
              </a:ext>
            </a:extLst>
          </p:cNvPr>
          <p:cNvSpPr/>
          <p:nvPr/>
        </p:nvSpPr>
        <p:spPr>
          <a:xfrm rot="21072634">
            <a:off x="5288159" y="1467350"/>
            <a:ext cx="297121" cy="114206"/>
          </a:xfrm>
          <a:prstGeom prst="rtTriangle">
            <a:avLst/>
          </a:prstGeom>
          <a:solidFill>
            <a:srgbClr val="FDAE83"/>
          </a:solidFill>
          <a:ln>
            <a:solidFill>
              <a:srgbClr val="FDA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Прямоугольный треугольник 402">
            <a:extLst>
              <a:ext uri="{FF2B5EF4-FFF2-40B4-BE49-F238E27FC236}">
                <a16:creationId xmlns:a16="http://schemas.microsoft.com/office/drawing/2014/main" id="{6267BC89-EAEB-4644-9A66-C6094CAA1E5E}"/>
              </a:ext>
            </a:extLst>
          </p:cNvPr>
          <p:cNvSpPr/>
          <p:nvPr/>
        </p:nvSpPr>
        <p:spPr>
          <a:xfrm rot="1064820">
            <a:off x="5453372" y="1433815"/>
            <a:ext cx="162176" cy="75570"/>
          </a:xfrm>
          <a:prstGeom prst="rtTriangle">
            <a:avLst/>
          </a:prstGeom>
          <a:solidFill>
            <a:srgbClr val="B33534"/>
          </a:solidFill>
          <a:ln>
            <a:solidFill>
              <a:srgbClr val="B3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Прямоугольный треугольник 403">
            <a:extLst>
              <a:ext uri="{FF2B5EF4-FFF2-40B4-BE49-F238E27FC236}">
                <a16:creationId xmlns:a16="http://schemas.microsoft.com/office/drawing/2014/main" id="{6A648E27-AF2D-407C-B5AF-5F29B0E0CAAA}"/>
              </a:ext>
            </a:extLst>
          </p:cNvPr>
          <p:cNvSpPr/>
          <p:nvPr/>
        </p:nvSpPr>
        <p:spPr>
          <a:xfrm rot="10133529">
            <a:off x="4502990" y="1110912"/>
            <a:ext cx="274253" cy="148053"/>
          </a:xfrm>
          <a:prstGeom prst="rtTriangle">
            <a:avLst/>
          </a:prstGeom>
          <a:solidFill>
            <a:srgbClr val="E9B17D"/>
          </a:solidFill>
          <a:ln>
            <a:solidFill>
              <a:srgbClr val="E9B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Прямоугольный треугольник 404">
            <a:extLst>
              <a:ext uri="{FF2B5EF4-FFF2-40B4-BE49-F238E27FC236}">
                <a16:creationId xmlns:a16="http://schemas.microsoft.com/office/drawing/2014/main" id="{F4FA8846-7A6E-45C6-96AD-FCCA4EBDC3AE}"/>
              </a:ext>
            </a:extLst>
          </p:cNvPr>
          <p:cNvSpPr/>
          <p:nvPr/>
        </p:nvSpPr>
        <p:spPr>
          <a:xfrm rot="403785">
            <a:off x="4309091" y="1001996"/>
            <a:ext cx="299394" cy="55699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Прямоугольный треугольник 405">
            <a:extLst>
              <a:ext uri="{FF2B5EF4-FFF2-40B4-BE49-F238E27FC236}">
                <a16:creationId xmlns:a16="http://schemas.microsoft.com/office/drawing/2014/main" id="{45AB4C7D-D9C3-48A1-A244-A74922B84251}"/>
              </a:ext>
            </a:extLst>
          </p:cNvPr>
          <p:cNvSpPr/>
          <p:nvPr/>
        </p:nvSpPr>
        <p:spPr>
          <a:xfrm rot="11008253">
            <a:off x="4160128" y="1071116"/>
            <a:ext cx="241873" cy="48962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Прямоугольный треугольник 406">
            <a:extLst>
              <a:ext uri="{FF2B5EF4-FFF2-40B4-BE49-F238E27FC236}">
                <a16:creationId xmlns:a16="http://schemas.microsoft.com/office/drawing/2014/main" id="{F1F316B9-6A1D-49AC-B73F-436E8C8A95C8}"/>
              </a:ext>
            </a:extLst>
          </p:cNvPr>
          <p:cNvSpPr/>
          <p:nvPr/>
        </p:nvSpPr>
        <p:spPr>
          <a:xfrm rot="19160949">
            <a:off x="5008653" y="737811"/>
            <a:ext cx="124091" cy="256353"/>
          </a:xfrm>
          <a:prstGeom prst="rtTriangle">
            <a:avLst/>
          </a:prstGeom>
          <a:solidFill>
            <a:srgbClr val="FEB244"/>
          </a:solidFill>
          <a:ln>
            <a:solidFill>
              <a:srgbClr val="FEB2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ый треугольник 407">
            <a:extLst>
              <a:ext uri="{FF2B5EF4-FFF2-40B4-BE49-F238E27FC236}">
                <a16:creationId xmlns:a16="http://schemas.microsoft.com/office/drawing/2014/main" id="{8C58A4E0-A2F6-4F11-A5ED-CEBBF99DC0AF}"/>
              </a:ext>
            </a:extLst>
          </p:cNvPr>
          <p:cNvSpPr/>
          <p:nvPr/>
        </p:nvSpPr>
        <p:spPr>
          <a:xfrm rot="20870059">
            <a:off x="4405008" y="1122870"/>
            <a:ext cx="333401" cy="161254"/>
          </a:xfrm>
          <a:prstGeom prst="rtTriangle">
            <a:avLst/>
          </a:prstGeom>
          <a:solidFill>
            <a:srgbClr val="DB986D"/>
          </a:solidFill>
          <a:ln>
            <a:solidFill>
              <a:srgbClr val="DB9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" name="Прямоугольный треугольник 408">
            <a:extLst>
              <a:ext uri="{FF2B5EF4-FFF2-40B4-BE49-F238E27FC236}">
                <a16:creationId xmlns:a16="http://schemas.microsoft.com/office/drawing/2014/main" id="{E807AD47-2463-4D51-AE39-6EACB8C2CBDE}"/>
              </a:ext>
            </a:extLst>
          </p:cNvPr>
          <p:cNvSpPr/>
          <p:nvPr/>
        </p:nvSpPr>
        <p:spPr>
          <a:xfrm rot="10332731">
            <a:off x="4322661" y="1320446"/>
            <a:ext cx="484215" cy="92635"/>
          </a:xfrm>
          <a:prstGeom prst="rtTriangle">
            <a:avLst/>
          </a:prstGeom>
          <a:solidFill>
            <a:srgbClr val="7F0A0E"/>
          </a:solidFill>
          <a:ln>
            <a:solidFill>
              <a:srgbClr val="7F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Прямоугольный треугольник 409">
            <a:extLst>
              <a:ext uri="{FF2B5EF4-FFF2-40B4-BE49-F238E27FC236}">
                <a16:creationId xmlns:a16="http://schemas.microsoft.com/office/drawing/2014/main" id="{4B8C72AB-1A54-4839-B704-22056D215E17}"/>
              </a:ext>
            </a:extLst>
          </p:cNvPr>
          <p:cNvSpPr/>
          <p:nvPr/>
        </p:nvSpPr>
        <p:spPr>
          <a:xfrm rot="8916383">
            <a:off x="3949017" y="1360955"/>
            <a:ext cx="466955" cy="45719"/>
          </a:xfrm>
          <a:prstGeom prst="rtTriangle">
            <a:avLst/>
          </a:prstGeom>
          <a:solidFill>
            <a:srgbClr val="DF5437"/>
          </a:solidFill>
          <a:ln>
            <a:solidFill>
              <a:srgbClr val="DF5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Прямоугольный треугольник 410">
            <a:extLst>
              <a:ext uri="{FF2B5EF4-FFF2-40B4-BE49-F238E27FC236}">
                <a16:creationId xmlns:a16="http://schemas.microsoft.com/office/drawing/2014/main" id="{262765B6-52A3-4A19-BC05-171BDFBC12E4}"/>
              </a:ext>
            </a:extLst>
          </p:cNvPr>
          <p:cNvSpPr/>
          <p:nvPr/>
        </p:nvSpPr>
        <p:spPr>
          <a:xfrm rot="17127896">
            <a:off x="4034102" y="1350381"/>
            <a:ext cx="168632" cy="186333"/>
          </a:xfrm>
          <a:prstGeom prst="rtTriangle">
            <a:avLst/>
          </a:prstGeom>
          <a:solidFill>
            <a:srgbClr val="EB6A42"/>
          </a:solidFill>
          <a:ln>
            <a:solidFill>
              <a:srgbClr val="EB6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Равнобедренный треугольник 411">
            <a:extLst>
              <a:ext uri="{FF2B5EF4-FFF2-40B4-BE49-F238E27FC236}">
                <a16:creationId xmlns:a16="http://schemas.microsoft.com/office/drawing/2014/main" id="{7412B3A3-B097-40B3-B960-C856E1699234}"/>
              </a:ext>
            </a:extLst>
          </p:cNvPr>
          <p:cNvSpPr/>
          <p:nvPr/>
        </p:nvSpPr>
        <p:spPr>
          <a:xfrm rot="6237307">
            <a:off x="4225373" y="1420026"/>
            <a:ext cx="112058" cy="91924"/>
          </a:xfrm>
          <a:prstGeom prst="triangle">
            <a:avLst/>
          </a:prstGeom>
          <a:solidFill>
            <a:srgbClr val="BF4335"/>
          </a:solidFill>
          <a:ln>
            <a:solidFill>
              <a:srgbClr val="BF4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Прямоугольный треугольник 412">
            <a:extLst>
              <a:ext uri="{FF2B5EF4-FFF2-40B4-BE49-F238E27FC236}">
                <a16:creationId xmlns:a16="http://schemas.microsoft.com/office/drawing/2014/main" id="{E1C9FE16-3DC6-4104-92E4-DC149E15DC75}"/>
              </a:ext>
            </a:extLst>
          </p:cNvPr>
          <p:cNvSpPr/>
          <p:nvPr/>
        </p:nvSpPr>
        <p:spPr>
          <a:xfrm rot="18251422">
            <a:off x="4880382" y="1394418"/>
            <a:ext cx="243615" cy="257345"/>
          </a:xfrm>
          <a:prstGeom prst="rtTriangle">
            <a:avLst/>
          </a:prstGeom>
          <a:solidFill>
            <a:srgbClr val="C9543A"/>
          </a:solidFill>
          <a:ln>
            <a:solidFill>
              <a:srgbClr val="C95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Прямоугольный треугольник 413">
            <a:extLst>
              <a:ext uri="{FF2B5EF4-FFF2-40B4-BE49-F238E27FC236}">
                <a16:creationId xmlns:a16="http://schemas.microsoft.com/office/drawing/2014/main" id="{CBB42471-E272-4996-81D9-B8E83E4B3354}"/>
              </a:ext>
            </a:extLst>
          </p:cNvPr>
          <p:cNvSpPr/>
          <p:nvPr/>
        </p:nvSpPr>
        <p:spPr>
          <a:xfrm rot="7505395">
            <a:off x="4965000" y="1397087"/>
            <a:ext cx="154896" cy="183884"/>
          </a:xfrm>
          <a:prstGeom prst="rtTriangle">
            <a:avLst/>
          </a:prstGeom>
          <a:solidFill>
            <a:srgbClr val="EB8263"/>
          </a:solidFill>
          <a:ln>
            <a:solidFill>
              <a:srgbClr val="EB82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ый треугольник 414">
            <a:extLst>
              <a:ext uri="{FF2B5EF4-FFF2-40B4-BE49-F238E27FC236}">
                <a16:creationId xmlns:a16="http://schemas.microsoft.com/office/drawing/2014/main" id="{E175713F-A711-41BD-B007-934E44781211}"/>
              </a:ext>
            </a:extLst>
          </p:cNvPr>
          <p:cNvSpPr/>
          <p:nvPr/>
        </p:nvSpPr>
        <p:spPr>
          <a:xfrm rot="12180074">
            <a:off x="4796428" y="1328147"/>
            <a:ext cx="144746" cy="95297"/>
          </a:xfrm>
          <a:prstGeom prst="rtTriangle">
            <a:avLst/>
          </a:prstGeom>
          <a:solidFill>
            <a:srgbClr val="DC475C"/>
          </a:solidFill>
          <a:ln>
            <a:solidFill>
              <a:srgbClr val="DC47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ый треугольник 415">
            <a:extLst>
              <a:ext uri="{FF2B5EF4-FFF2-40B4-BE49-F238E27FC236}">
                <a16:creationId xmlns:a16="http://schemas.microsoft.com/office/drawing/2014/main" id="{8BF0F9D1-2162-49C7-94F5-E6821150C062}"/>
              </a:ext>
            </a:extLst>
          </p:cNvPr>
          <p:cNvSpPr/>
          <p:nvPr/>
        </p:nvSpPr>
        <p:spPr>
          <a:xfrm rot="11129794">
            <a:off x="4336538" y="1399059"/>
            <a:ext cx="521488" cy="105868"/>
          </a:xfrm>
          <a:prstGeom prst="rtTriangle">
            <a:avLst/>
          </a:prstGeom>
          <a:solidFill>
            <a:srgbClr val="B31D22"/>
          </a:solidFill>
          <a:ln>
            <a:solidFill>
              <a:srgbClr val="B31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ый треугольник 416">
            <a:extLst>
              <a:ext uri="{FF2B5EF4-FFF2-40B4-BE49-F238E27FC236}">
                <a16:creationId xmlns:a16="http://schemas.microsoft.com/office/drawing/2014/main" id="{9606BC65-182C-4761-8C0E-1A50BE5523B7}"/>
              </a:ext>
            </a:extLst>
          </p:cNvPr>
          <p:cNvSpPr/>
          <p:nvPr/>
        </p:nvSpPr>
        <p:spPr>
          <a:xfrm rot="11906057">
            <a:off x="4260984" y="1463720"/>
            <a:ext cx="467833" cy="161082"/>
          </a:xfrm>
          <a:prstGeom prst="rtTriangle">
            <a:avLst/>
          </a:prstGeom>
          <a:solidFill>
            <a:srgbClr val="690C23"/>
          </a:solidFill>
          <a:ln>
            <a:solidFill>
              <a:srgbClr val="690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Прямоугольный треугольник 417">
            <a:extLst>
              <a:ext uri="{FF2B5EF4-FFF2-40B4-BE49-F238E27FC236}">
                <a16:creationId xmlns:a16="http://schemas.microsoft.com/office/drawing/2014/main" id="{ACBC0B81-041C-4767-A229-65E314207991}"/>
              </a:ext>
            </a:extLst>
          </p:cNvPr>
          <p:cNvSpPr/>
          <p:nvPr/>
        </p:nvSpPr>
        <p:spPr>
          <a:xfrm rot="1892603">
            <a:off x="4724580" y="1619309"/>
            <a:ext cx="369851" cy="213179"/>
          </a:xfrm>
          <a:prstGeom prst="rtTriangle">
            <a:avLst/>
          </a:prstGeom>
          <a:solidFill>
            <a:srgbClr val="8F1629"/>
          </a:solidFill>
          <a:ln>
            <a:solidFill>
              <a:srgbClr val="8F1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Прямоугольный треугольник 420">
            <a:extLst>
              <a:ext uri="{FF2B5EF4-FFF2-40B4-BE49-F238E27FC236}">
                <a16:creationId xmlns:a16="http://schemas.microsoft.com/office/drawing/2014/main" id="{232E7D96-6A0C-4B64-9CA9-F3E4C0DCC1CD}"/>
              </a:ext>
            </a:extLst>
          </p:cNvPr>
          <p:cNvSpPr/>
          <p:nvPr/>
        </p:nvSpPr>
        <p:spPr>
          <a:xfrm rot="1748344">
            <a:off x="5159018" y="1516325"/>
            <a:ext cx="223888" cy="236279"/>
          </a:xfrm>
          <a:prstGeom prst="rtTriangle">
            <a:avLst/>
          </a:prstGeom>
          <a:solidFill>
            <a:srgbClr val="C2423E"/>
          </a:solidFill>
          <a:ln>
            <a:solidFill>
              <a:srgbClr val="C242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2" name="Прямоугольный треугольник 421">
            <a:extLst>
              <a:ext uri="{FF2B5EF4-FFF2-40B4-BE49-F238E27FC236}">
                <a16:creationId xmlns:a16="http://schemas.microsoft.com/office/drawing/2014/main" id="{2476FD84-1597-40DA-B430-513BB05CE322}"/>
              </a:ext>
            </a:extLst>
          </p:cNvPr>
          <p:cNvSpPr/>
          <p:nvPr/>
        </p:nvSpPr>
        <p:spPr>
          <a:xfrm rot="12314498">
            <a:off x="4893197" y="1159910"/>
            <a:ext cx="237436" cy="169155"/>
          </a:xfrm>
          <a:prstGeom prst="rtTriangle">
            <a:avLst/>
          </a:prstGeom>
          <a:solidFill>
            <a:srgbClr val="D25746"/>
          </a:solidFill>
          <a:ln>
            <a:solidFill>
              <a:srgbClr val="D25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Прямоугольный треугольник 422">
            <a:extLst>
              <a:ext uri="{FF2B5EF4-FFF2-40B4-BE49-F238E27FC236}">
                <a16:creationId xmlns:a16="http://schemas.microsoft.com/office/drawing/2014/main" id="{E4EE4366-4175-4276-9C13-1E58701C604A}"/>
              </a:ext>
            </a:extLst>
          </p:cNvPr>
          <p:cNvSpPr/>
          <p:nvPr/>
        </p:nvSpPr>
        <p:spPr>
          <a:xfrm rot="580229">
            <a:off x="4848777" y="1114677"/>
            <a:ext cx="170174" cy="189343"/>
          </a:xfrm>
          <a:prstGeom prst="rtTriangle">
            <a:avLst/>
          </a:prstGeom>
          <a:solidFill>
            <a:srgbClr val="B7443A"/>
          </a:solidFill>
          <a:ln>
            <a:solidFill>
              <a:srgbClr val="B7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4" name="Прямоугольный треугольник 423">
            <a:extLst>
              <a:ext uri="{FF2B5EF4-FFF2-40B4-BE49-F238E27FC236}">
                <a16:creationId xmlns:a16="http://schemas.microsoft.com/office/drawing/2014/main" id="{87AE6C3C-4668-46D2-9979-B97FA39924AB}"/>
              </a:ext>
            </a:extLst>
          </p:cNvPr>
          <p:cNvSpPr/>
          <p:nvPr/>
        </p:nvSpPr>
        <p:spPr>
          <a:xfrm rot="4696779">
            <a:off x="5414341" y="1535740"/>
            <a:ext cx="109382" cy="286254"/>
          </a:xfrm>
          <a:prstGeom prst="rtTriangle">
            <a:avLst/>
          </a:prstGeom>
          <a:solidFill>
            <a:srgbClr val="B64338"/>
          </a:solidFill>
          <a:ln>
            <a:solidFill>
              <a:srgbClr val="B64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5" name="Прямоугольный треугольник 424">
            <a:extLst>
              <a:ext uri="{FF2B5EF4-FFF2-40B4-BE49-F238E27FC236}">
                <a16:creationId xmlns:a16="http://schemas.microsoft.com/office/drawing/2014/main" id="{9A477DC9-65B7-41F4-BD75-E780C2131A61}"/>
              </a:ext>
            </a:extLst>
          </p:cNvPr>
          <p:cNvSpPr/>
          <p:nvPr/>
        </p:nvSpPr>
        <p:spPr>
          <a:xfrm rot="1009638">
            <a:off x="5344740" y="1896759"/>
            <a:ext cx="116236" cy="258369"/>
          </a:xfrm>
          <a:prstGeom prst="rtTriangle">
            <a:avLst/>
          </a:prstGeom>
          <a:solidFill>
            <a:srgbClr val="FBEAC0"/>
          </a:solidFill>
          <a:ln>
            <a:solidFill>
              <a:srgbClr val="FB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6" name="Прямоугольный треугольник 425">
            <a:extLst>
              <a:ext uri="{FF2B5EF4-FFF2-40B4-BE49-F238E27FC236}">
                <a16:creationId xmlns:a16="http://schemas.microsoft.com/office/drawing/2014/main" id="{DEBBE138-8557-4874-A66F-59994529E527}"/>
              </a:ext>
            </a:extLst>
          </p:cNvPr>
          <p:cNvSpPr/>
          <p:nvPr/>
        </p:nvSpPr>
        <p:spPr>
          <a:xfrm rot="5400000">
            <a:off x="5078048" y="1834550"/>
            <a:ext cx="236272" cy="191081"/>
          </a:xfrm>
          <a:prstGeom prst="rtTriangle">
            <a:avLst/>
          </a:prstGeom>
          <a:solidFill>
            <a:srgbClr val="AF2E2C"/>
          </a:solidFill>
          <a:ln>
            <a:solidFill>
              <a:srgbClr val="AF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Прямоугольный треугольник 426">
            <a:extLst>
              <a:ext uri="{FF2B5EF4-FFF2-40B4-BE49-F238E27FC236}">
                <a16:creationId xmlns:a16="http://schemas.microsoft.com/office/drawing/2014/main" id="{0D371542-90E9-412A-BC49-C451D1CA0C75}"/>
              </a:ext>
            </a:extLst>
          </p:cNvPr>
          <p:cNvSpPr/>
          <p:nvPr/>
        </p:nvSpPr>
        <p:spPr>
          <a:xfrm rot="11279090">
            <a:off x="4699381" y="1915317"/>
            <a:ext cx="353295" cy="177088"/>
          </a:xfrm>
          <a:prstGeom prst="rtTriangle">
            <a:avLst/>
          </a:prstGeom>
          <a:solidFill>
            <a:srgbClr val="7B030F"/>
          </a:solidFill>
          <a:ln>
            <a:solidFill>
              <a:srgbClr val="7B0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8" name="Прямоугольный треугольник 427">
            <a:extLst>
              <a:ext uri="{FF2B5EF4-FFF2-40B4-BE49-F238E27FC236}">
                <a16:creationId xmlns:a16="http://schemas.microsoft.com/office/drawing/2014/main" id="{FACEFF10-D03E-49F0-9C91-BEAB6C5B7409}"/>
              </a:ext>
            </a:extLst>
          </p:cNvPr>
          <p:cNvSpPr/>
          <p:nvPr/>
        </p:nvSpPr>
        <p:spPr>
          <a:xfrm rot="20127269">
            <a:off x="4948145" y="1598191"/>
            <a:ext cx="94516" cy="256191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9" name="Прямоугольный треугольник 428">
            <a:extLst>
              <a:ext uri="{FF2B5EF4-FFF2-40B4-BE49-F238E27FC236}">
                <a16:creationId xmlns:a16="http://schemas.microsoft.com/office/drawing/2014/main" id="{8219EED8-D89E-424F-B51D-F9756449F31C}"/>
              </a:ext>
            </a:extLst>
          </p:cNvPr>
          <p:cNvSpPr/>
          <p:nvPr/>
        </p:nvSpPr>
        <p:spPr>
          <a:xfrm rot="10537614">
            <a:off x="4210699" y="1703544"/>
            <a:ext cx="448906" cy="98772"/>
          </a:xfrm>
          <a:prstGeom prst="rtTriangle">
            <a:avLst/>
          </a:prstGeom>
          <a:solidFill>
            <a:srgbClr val="DC4E36"/>
          </a:solidFill>
          <a:ln>
            <a:solidFill>
              <a:srgbClr val="DC4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Прямоугольный треугольник 429">
            <a:extLst>
              <a:ext uri="{FF2B5EF4-FFF2-40B4-BE49-F238E27FC236}">
                <a16:creationId xmlns:a16="http://schemas.microsoft.com/office/drawing/2014/main" id="{2E5A1F0D-912F-481C-BF15-DBA9CAF28CBC}"/>
              </a:ext>
            </a:extLst>
          </p:cNvPr>
          <p:cNvSpPr/>
          <p:nvPr/>
        </p:nvSpPr>
        <p:spPr>
          <a:xfrm rot="7652384">
            <a:off x="4723165" y="1742802"/>
            <a:ext cx="96450" cy="211764"/>
          </a:xfrm>
          <a:prstGeom prst="rtTriangle">
            <a:avLst/>
          </a:prstGeom>
          <a:solidFill>
            <a:srgbClr val="933D43"/>
          </a:solidFill>
          <a:ln>
            <a:solidFill>
              <a:srgbClr val="93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1" name="Прямоугольный треугольник 430">
            <a:extLst>
              <a:ext uri="{FF2B5EF4-FFF2-40B4-BE49-F238E27FC236}">
                <a16:creationId xmlns:a16="http://schemas.microsoft.com/office/drawing/2014/main" id="{B6C4C725-BD0A-46EA-AFE2-567049FE3E6C}"/>
              </a:ext>
            </a:extLst>
          </p:cNvPr>
          <p:cNvSpPr/>
          <p:nvPr/>
        </p:nvSpPr>
        <p:spPr>
          <a:xfrm rot="17106772">
            <a:off x="4249410" y="1545722"/>
            <a:ext cx="100568" cy="457377"/>
          </a:xfrm>
          <a:prstGeom prst="rtTriangle">
            <a:avLst/>
          </a:prstGeom>
          <a:solidFill>
            <a:srgbClr val="E94C4B"/>
          </a:solidFill>
          <a:ln>
            <a:solidFill>
              <a:srgbClr val="E94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2" name="Прямоугольный треугольник 431">
            <a:extLst>
              <a:ext uri="{FF2B5EF4-FFF2-40B4-BE49-F238E27FC236}">
                <a16:creationId xmlns:a16="http://schemas.microsoft.com/office/drawing/2014/main" id="{3B12BF4D-0B36-48D7-8C9B-6EE1CFB5CBCE}"/>
              </a:ext>
            </a:extLst>
          </p:cNvPr>
          <p:cNvSpPr/>
          <p:nvPr/>
        </p:nvSpPr>
        <p:spPr>
          <a:xfrm rot="9166029">
            <a:off x="4069089" y="1863128"/>
            <a:ext cx="200319" cy="105872"/>
          </a:xfrm>
          <a:prstGeom prst="rtTriangle">
            <a:avLst/>
          </a:prstGeom>
          <a:solidFill>
            <a:srgbClr val="E54652"/>
          </a:solidFill>
          <a:ln>
            <a:solidFill>
              <a:srgbClr val="E54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3" name="Прямоугольный треугольник 432">
            <a:extLst>
              <a:ext uri="{FF2B5EF4-FFF2-40B4-BE49-F238E27FC236}">
                <a16:creationId xmlns:a16="http://schemas.microsoft.com/office/drawing/2014/main" id="{2DBA29A0-7310-4AF4-9487-2CA7DFDE8ACC}"/>
              </a:ext>
            </a:extLst>
          </p:cNvPr>
          <p:cNvSpPr/>
          <p:nvPr/>
        </p:nvSpPr>
        <p:spPr>
          <a:xfrm rot="9674836">
            <a:off x="4313517" y="1938333"/>
            <a:ext cx="374471" cy="182938"/>
          </a:xfrm>
          <a:prstGeom prst="rtTriangle">
            <a:avLst/>
          </a:prstGeom>
          <a:solidFill>
            <a:srgbClr val="F1832E"/>
          </a:solidFill>
          <a:ln>
            <a:solidFill>
              <a:srgbClr val="F18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4" name="Равнобедренный треугольник 433">
            <a:extLst>
              <a:ext uri="{FF2B5EF4-FFF2-40B4-BE49-F238E27FC236}">
                <a16:creationId xmlns:a16="http://schemas.microsoft.com/office/drawing/2014/main" id="{32B196E2-AEAF-4F6C-96F0-FC72A368EEA5}"/>
              </a:ext>
            </a:extLst>
          </p:cNvPr>
          <p:cNvSpPr/>
          <p:nvPr/>
        </p:nvSpPr>
        <p:spPr>
          <a:xfrm rot="5049936">
            <a:off x="4334983" y="1843034"/>
            <a:ext cx="100424" cy="137694"/>
          </a:xfrm>
          <a:prstGeom prst="triangle">
            <a:avLst/>
          </a:prstGeom>
          <a:solidFill>
            <a:srgbClr val="EB4555"/>
          </a:solidFill>
          <a:ln>
            <a:solidFill>
              <a:srgbClr val="EB4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Прямоугольный треугольник 434">
            <a:extLst>
              <a:ext uri="{FF2B5EF4-FFF2-40B4-BE49-F238E27FC236}">
                <a16:creationId xmlns:a16="http://schemas.microsoft.com/office/drawing/2014/main" id="{AD1CE997-46DA-467C-A34F-E57ED2EB8D2E}"/>
              </a:ext>
            </a:extLst>
          </p:cNvPr>
          <p:cNvSpPr/>
          <p:nvPr/>
        </p:nvSpPr>
        <p:spPr>
          <a:xfrm rot="452222">
            <a:off x="4724030" y="1971501"/>
            <a:ext cx="201009" cy="87647"/>
          </a:xfrm>
          <a:prstGeom prst="rtTriangle">
            <a:avLst/>
          </a:prstGeom>
          <a:solidFill>
            <a:srgbClr val="E87934"/>
          </a:solidFill>
          <a:ln>
            <a:solidFill>
              <a:srgbClr val="E879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Прямоугольный треугольник 435">
            <a:extLst>
              <a:ext uri="{FF2B5EF4-FFF2-40B4-BE49-F238E27FC236}">
                <a16:creationId xmlns:a16="http://schemas.microsoft.com/office/drawing/2014/main" id="{B3434F6C-C99D-44DC-BD34-E2E8C0A160B2}"/>
              </a:ext>
            </a:extLst>
          </p:cNvPr>
          <p:cNvSpPr/>
          <p:nvPr/>
        </p:nvSpPr>
        <p:spPr>
          <a:xfrm rot="9419145">
            <a:off x="3903059" y="2116276"/>
            <a:ext cx="446605" cy="141078"/>
          </a:xfrm>
          <a:prstGeom prst="rtTriangle">
            <a:avLst/>
          </a:prstGeom>
          <a:solidFill>
            <a:srgbClr val="B93C26"/>
          </a:solidFill>
          <a:ln>
            <a:solidFill>
              <a:srgbClr val="B9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7" name="Прямоугольный треугольник 436">
            <a:extLst>
              <a:ext uri="{FF2B5EF4-FFF2-40B4-BE49-F238E27FC236}">
                <a16:creationId xmlns:a16="http://schemas.microsoft.com/office/drawing/2014/main" id="{7DEABB58-EF6C-4930-9C81-2CC7B768C44D}"/>
              </a:ext>
            </a:extLst>
          </p:cNvPr>
          <p:cNvSpPr/>
          <p:nvPr/>
        </p:nvSpPr>
        <p:spPr>
          <a:xfrm rot="6431960">
            <a:off x="4524140" y="2067031"/>
            <a:ext cx="163119" cy="363235"/>
          </a:xfrm>
          <a:prstGeom prst="rtTriangle">
            <a:avLst/>
          </a:prstGeom>
          <a:solidFill>
            <a:srgbClr val="F19157"/>
          </a:solidFill>
          <a:ln>
            <a:solidFill>
              <a:srgbClr val="F19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8" name="Прямоугольный треугольник 437">
            <a:extLst>
              <a:ext uri="{FF2B5EF4-FFF2-40B4-BE49-F238E27FC236}">
                <a16:creationId xmlns:a16="http://schemas.microsoft.com/office/drawing/2014/main" id="{4A48CC5C-486C-4D13-8DC9-5B01E0B9575A}"/>
              </a:ext>
            </a:extLst>
          </p:cNvPr>
          <p:cNvSpPr/>
          <p:nvPr/>
        </p:nvSpPr>
        <p:spPr>
          <a:xfrm rot="17235773">
            <a:off x="4689517" y="1809475"/>
            <a:ext cx="122799" cy="597622"/>
          </a:xfrm>
          <a:prstGeom prst="rtTriangle">
            <a:avLst/>
          </a:prstGeom>
          <a:solidFill>
            <a:srgbClr val="620005"/>
          </a:solidFill>
          <a:ln>
            <a:solidFill>
              <a:srgbClr val="65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9" name="Равнобедренный треугольник 438">
            <a:extLst>
              <a:ext uri="{FF2B5EF4-FFF2-40B4-BE49-F238E27FC236}">
                <a16:creationId xmlns:a16="http://schemas.microsoft.com/office/drawing/2014/main" id="{8014F7C1-ABD8-4EEC-9D61-9CCB28119207}"/>
              </a:ext>
            </a:extLst>
          </p:cNvPr>
          <p:cNvSpPr/>
          <p:nvPr/>
        </p:nvSpPr>
        <p:spPr>
          <a:xfrm rot="16639255">
            <a:off x="4769940" y="2165192"/>
            <a:ext cx="107780" cy="267455"/>
          </a:xfrm>
          <a:prstGeom prst="triangle">
            <a:avLst/>
          </a:prstGeom>
          <a:solidFill>
            <a:srgbClr val="250003"/>
          </a:solidFill>
          <a:ln>
            <a:solidFill>
              <a:srgbClr val="25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" name="Прямоугольный треугольник 439">
            <a:extLst>
              <a:ext uri="{FF2B5EF4-FFF2-40B4-BE49-F238E27FC236}">
                <a16:creationId xmlns:a16="http://schemas.microsoft.com/office/drawing/2014/main" id="{C7DC8809-76A2-463B-BF21-71AC65ED3F24}"/>
              </a:ext>
            </a:extLst>
          </p:cNvPr>
          <p:cNvSpPr/>
          <p:nvPr/>
        </p:nvSpPr>
        <p:spPr>
          <a:xfrm rot="6640659">
            <a:off x="4678459" y="2259405"/>
            <a:ext cx="72551" cy="200664"/>
          </a:xfrm>
          <a:prstGeom prst="rtTriangle">
            <a:avLst/>
          </a:prstGeom>
          <a:solidFill>
            <a:srgbClr val="77171A"/>
          </a:solidFill>
          <a:ln>
            <a:solidFill>
              <a:srgbClr val="7717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1" name="Прямоугольный треугольник 440">
            <a:extLst>
              <a:ext uri="{FF2B5EF4-FFF2-40B4-BE49-F238E27FC236}">
                <a16:creationId xmlns:a16="http://schemas.microsoft.com/office/drawing/2014/main" id="{27AB4526-6876-4602-925E-2C6884001E18}"/>
              </a:ext>
            </a:extLst>
          </p:cNvPr>
          <p:cNvSpPr/>
          <p:nvPr/>
        </p:nvSpPr>
        <p:spPr>
          <a:xfrm rot="10167971">
            <a:off x="4197716" y="2326876"/>
            <a:ext cx="382838" cy="123945"/>
          </a:xfrm>
          <a:prstGeom prst="rtTriangle">
            <a:avLst/>
          </a:prstGeom>
          <a:solidFill>
            <a:srgbClr val="F9EEC1"/>
          </a:solidFill>
          <a:ln>
            <a:solidFill>
              <a:srgbClr val="F9E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2" name="Прямоугольный треугольник 441">
            <a:extLst>
              <a:ext uri="{FF2B5EF4-FFF2-40B4-BE49-F238E27FC236}">
                <a16:creationId xmlns:a16="http://schemas.microsoft.com/office/drawing/2014/main" id="{FF5FFDD4-8196-433E-923C-9307035F9A33}"/>
              </a:ext>
            </a:extLst>
          </p:cNvPr>
          <p:cNvSpPr/>
          <p:nvPr/>
        </p:nvSpPr>
        <p:spPr>
          <a:xfrm rot="21312266">
            <a:off x="4155426" y="2374938"/>
            <a:ext cx="261434" cy="82835"/>
          </a:xfrm>
          <a:prstGeom prst="rtTriangle">
            <a:avLst/>
          </a:prstGeom>
          <a:solidFill>
            <a:srgbClr val="FCEAC0"/>
          </a:solidFill>
          <a:ln>
            <a:solidFill>
              <a:srgbClr val="FC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3" name="Прямоугольный треугольник 442">
            <a:extLst>
              <a:ext uri="{FF2B5EF4-FFF2-40B4-BE49-F238E27FC236}">
                <a16:creationId xmlns:a16="http://schemas.microsoft.com/office/drawing/2014/main" id="{8F29AA83-5093-485D-8E67-A518A78F3772}"/>
              </a:ext>
            </a:extLst>
          </p:cNvPr>
          <p:cNvSpPr/>
          <p:nvPr/>
        </p:nvSpPr>
        <p:spPr>
          <a:xfrm rot="15928924">
            <a:off x="3839358" y="2349956"/>
            <a:ext cx="286159" cy="368677"/>
          </a:xfrm>
          <a:prstGeom prst="rtTriangle">
            <a:avLst/>
          </a:prstGeom>
          <a:solidFill>
            <a:srgbClr val="F3B36F"/>
          </a:solidFill>
          <a:ln>
            <a:solidFill>
              <a:srgbClr val="F3B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4" name="Прямоугольный треугольник 443">
            <a:extLst>
              <a:ext uri="{FF2B5EF4-FFF2-40B4-BE49-F238E27FC236}">
                <a16:creationId xmlns:a16="http://schemas.microsoft.com/office/drawing/2014/main" id="{7B2CE9DA-E4FD-411D-8FDD-AECA571A7647}"/>
              </a:ext>
            </a:extLst>
          </p:cNvPr>
          <p:cNvSpPr/>
          <p:nvPr/>
        </p:nvSpPr>
        <p:spPr>
          <a:xfrm rot="5400000">
            <a:off x="4211066" y="2476692"/>
            <a:ext cx="168439" cy="177181"/>
          </a:xfrm>
          <a:prstGeom prst="rtTriangle">
            <a:avLst/>
          </a:prstGeom>
          <a:solidFill>
            <a:srgbClr val="E08E53"/>
          </a:solidFill>
          <a:ln>
            <a:solidFill>
              <a:srgbClr val="E08E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5" name="Прямоугольный треугольник 444">
            <a:extLst>
              <a:ext uri="{FF2B5EF4-FFF2-40B4-BE49-F238E27FC236}">
                <a16:creationId xmlns:a16="http://schemas.microsoft.com/office/drawing/2014/main" id="{27C7366B-DC03-41A1-B57A-C71456F3622D}"/>
              </a:ext>
            </a:extLst>
          </p:cNvPr>
          <p:cNvSpPr/>
          <p:nvPr/>
        </p:nvSpPr>
        <p:spPr>
          <a:xfrm rot="8060416">
            <a:off x="3973784" y="2656321"/>
            <a:ext cx="606712" cy="163004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6" name="Прямоугольный треугольник 445">
            <a:extLst>
              <a:ext uri="{FF2B5EF4-FFF2-40B4-BE49-F238E27FC236}">
                <a16:creationId xmlns:a16="http://schemas.microsoft.com/office/drawing/2014/main" id="{636C706F-E3C4-45C4-A697-969DC7EA3F0C}"/>
              </a:ext>
            </a:extLst>
          </p:cNvPr>
          <p:cNvSpPr/>
          <p:nvPr/>
        </p:nvSpPr>
        <p:spPr>
          <a:xfrm rot="18593217">
            <a:off x="4477448" y="2346492"/>
            <a:ext cx="239436" cy="165017"/>
          </a:xfrm>
          <a:prstGeom prst="rtTriangle">
            <a:avLst/>
          </a:prstGeom>
          <a:solidFill>
            <a:srgbClr val="E15F2D"/>
          </a:solidFill>
          <a:ln>
            <a:solidFill>
              <a:srgbClr val="E15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7" name="Прямоугольный треугольник 446">
            <a:extLst>
              <a:ext uri="{FF2B5EF4-FFF2-40B4-BE49-F238E27FC236}">
                <a16:creationId xmlns:a16="http://schemas.microsoft.com/office/drawing/2014/main" id="{592FEC19-5CC0-4458-9224-B80B5E7A92F7}"/>
              </a:ext>
            </a:extLst>
          </p:cNvPr>
          <p:cNvSpPr/>
          <p:nvPr/>
        </p:nvSpPr>
        <p:spPr>
          <a:xfrm rot="13701607">
            <a:off x="4650824" y="2297733"/>
            <a:ext cx="81491" cy="393541"/>
          </a:xfrm>
          <a:prstGeom prst="rtTriangle">
            <a:avLst/>
          </a:prstGeom>
          <a:solidFill>
            <a:srgbClr val="AE3E15"/>
          </a:solidFill>
          <a:ln>
            <a:solidFill>
              <a:srgbClr val="AE3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8" name="Прямоугольный треугольник 447">
            <a:extLst>
              <a:ext uri="{FF2B5EF4-FFF2-40B4-BE49-F238E27FC236}">
                <a16:creationId xmlns:a16="http://schemas.microsoft.com/office/drawing/2014/main" id="{82B01405-3D92-424C-B936-AA5A4ED00C19}"/>
              </a:ext>
            </a:extLst>
          </p:cNvPr>
          <p:cNvSpPr/>
          <p:nvPr/>
        </p:nvSpPr>
        <p:spPr>
          <a:xfrm rot="15852498">
            <a:off x="4713962" y="2336644"/>
            <a:ext cx="369208" cy="298317"/>
          </a:xfrm>
          <a:prstGeom prst="rtTriangle">
            <a:avLst/>
          </a:prstGeom>
          <a:solidFill>
            <a:srgbClr val="F4B86F"/>
          </a:solidFill>
          <a:ln>
            <a:solidFill>
              <a:srgbClr val="F4B8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9" name="Прямоугольный треугольник 448">
            <a:extLst>
              <a:ext uri="{FF2B5EF4-FFF2-40B4-BE49-F238E27FC236}">
                <a16:creationId xmlns:a16="http://schemas.microsoft.com/office/drawing/2014/main" id="{CE312088-905D-4D55-86AD-8BC7E3F5482F}"/>
              </a:ext>
            </a:extLst>
          </p:cNvPr>
          <p:cNvSpPr/>
          <p:nvPr/>
        </p:nvSpPr>
        <p:spPr>
          <a:xfrm rot="2867662">
            <a:off x="4762621" y="2362767"/>
            <a:ext cx="90129" cy="425638"/>
          </a:xfrm>
          <a:prstGeom prst="rtTriangle">
            <a:avLst/>
          </a:prstGeom>
          <a:solidFill>
            <a:srgbClr val="FCC386"/>
          </a:solidFill>
          <a:ln>
            <a:solidFill>
              <a:srgbClr val="FCC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Прямоугольный треугольник 449">
            <a:extLst>
              <a:ext uri="{FF2B5EF4-FFF2-40B4-BE49-F238E27FC236}">
                <a16:creationId xmlns:a16="http://schemas.microsoft.com/office/drawing/2014/main" id="{F40011DA-ABE2-4CE0-955F-A74A212CEE35}"/>
              </a:ext>
            </a:extLst>
          </p:cNvPr>
          <p:cNvSpPr/>
          <p:nvPr/>
        </p:nvSpPr>
        <p:spPr>
          <a:xfrm rot="8054482">
            <a:off x="4542750" y="2786945"/>
            <a:ext cx="332824" cy="102214"/>
          </a:xfrm>
          <a:prstGeom prst="rtTriangle">
            <a:avLst/>
          </a:prstGeom>
          <a:solidFill>
            <a:srgbClr val="F9B973"/>
          </a:solidFill>
          <a:ln>
            <a:solidFill>
              <a:srgbClr val="F9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1" name="Прямоугольный треугольник 450">
            <a:extLst>
              <a:ext uri="{FF2B5EF4-FFF2-40B4-BE49-F238E27FC236}">
                <a16:creationId xmlns:a16="http://schemas.microsoft.com/office/drawing/2014/main" id="{DA85A697-897B-4691-B749-D6473BF2D886}"/>
              </a:ext>
            </a:extLst>
          </p:cNvPr>
          <p:cNvSpPr/>
          <p:nvPr/>
        </p:nvSpPr>
        <p:spPr>
          <a:xfrm rot="3616118">
            <a:off x="4200894" y="2562867"/>
            <a:ext cx="259343" cy="666454"/>
          </a:xfrm>
          <a:prstGeom prst="rtTriangle">
            <a:avLst/>
          </a:prstGeom>
          <a:solidFill>
            <a:srgbClr val="B25C46"/>
          </a:solidFill>
          <a:ln>
            <a:solidFill>
              <a:srgbClr val="B25C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2" name="Прямоугольный треугольник 451">
            <a:extLst>
              <a:ext uri="{FF2B5EF4-FFF2-40B4-BE49-F238E27FC236}">
                <a16:creationId xmlns:a16="http://schemas.microsoft.com/office/drawing/2014/main" id="{FC870366-9212-4796-8AA6-926AC938BDB1}"/>
              </a:ext>
            </a:extLst>
          </p:cNvPr>
          <p:cNvSpPr/>
          <p:nvPr/>
        </p:nvSpPr>
        <p:spPr>
          <a:xfrm rot="15888101">
            <a:off x="3818862" y="2987013"/>
            <a:ext cx="169570" cy="129925"/>
          </a:xfrm>
          <a:prstGeom prst="rtTriangle">
            <a:avLst/>
          </a:prstGeom>
          <a:solidFill>
            <a:srgbClr val="AE7058"/>
          </a:solidFill>
          <a:ln>
            <a:solidFill>
              <a:srgbClr val="AE7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Прямоугольный треугольник 452">
            <a:extLst>
              <a:ext uri="{FF2B5EF4-FFF2-40B4-BE49-F238E27FC236}">
                <a16:creationId xmlns:a16="http://schemas.microsoft.com/office/drawing/2014/main" id="{FA1F69AA-BDC4-464E-B4AB-3B76E6FA858F}"/>
              </a:ext>
            </a:extLst>
          </p:cNvPr>
          <p:cNvSpPr/>
          <p:nvPr/>
        </p:nvSpPr>
        <p:spPr>
          <a:xfrm rot="12000291">
            <a:off x="3974730" y="3125634"/>
            <a:ext cx="67583" cy="149259"/>
          </a:xfrm>
          <a:prstGeom prst="rtTriangle">
            <a:avLst/>
          </a:prstGeom>
          <a:solidFill>
            <a:srgbClr val="B35E44"/>
          </a:solidFill>
          <a:ln>
            <a:solidFill>
              <a:srgbClr val="B35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6" name="Прямоугольный треугольник 455">
            <a:extLst>
              <a:ext uri="{FF2B5EF4-FFF2-40B4-BE49-F238E27FC236}">
                <a16:creationId xmlns:a16="http://schemas.microsoft.com/office/drawing/2014/main" id="{16F6C2EE-6B4B-4153-959B-C18CF396DE89}"/>
              </a:ext>
            </a:extLst>
          </p:cNvPr>
          <p:cNvSpPr/>
          <p:nvPr/>
        </p:nvSpPr>
        <p:spPr>
          <a:xfrm rot="13576769">
            <a:off x="4465912" y="2694447"/>
            <a:ext cx="72545" cy="305473"/>
          </a:xfrm>
          <a:prstGeom prst="rtTriangle">
            <a:avLst/>
          </a:prstGeom>
          <a:solidFill>
            <a:srgbClr val="F5B973"/>
          </a:solidFill>
          <a:ln>
            <a:solidFill>
              <a:srgbClr val="F5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7" name="Прямоугольный треугольник 456">
            <a:extLst>
              <a:ext uri="{FF2B5EF4-FFF2-40B4-BE49-F238E27FC236}">
                <a16:creationId xmlns:a16="http://schemas.microsoft.com/office/drawing/2014/main" id="{4747E9AC-FCFA-433D-80B5-780385C5A863}"/>
              </a:ext>
            </a:extLst>
          </p:cNvPr>
          <p:cNvSpPr/>
          <p:nvPr/>
        </p:nvSpPr>
        <p:spPr>
          <a:xfrm rot="13434525">
            <a:off x="4366363" y="2704578"/>
            <a:ext cx="45719" cy="339129"/>
          </a:xfrm>
          <a:prstGeom prst="rtTriangle">
            <a:avLst/>
          </a:prstGeom>
          <a:solidFill>
            <a:srgbClr val="B85E3B"/>
          </a:solidFill>
          <a:ln>
            <a:solidFill>
              <a:srgbClr val="B85E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8" name="Прямоугольный треугольник 457">
            <a:extLst>
              <a:ext uri="{FF2B5EF4-FFF2-40B4-BE49-F238E27FC236}">
                <a16:creationId xmlns:a16="http://schemas.microsoft.com/office/drawing/2014/main" id="{D53F7C75-1B56-468D-BC56-B27CBFBD6017}"/>
              </a:ext>
            </a:extLst>
          </p:cNvPr>
          <p:cNvSpPr/>
          <p:nvPr/>
        </p:nvSpPr>
        <p:spPr>
          <a:xfrm rot="8983574">
            <a:off x="4447062" y="2923349"/>
            <a:ext cx="439637" cy="189588"/>
          </a:xfrm>
          <a:prstGeom prst="rtTriangle">
            <a:avLst/>
          </a:prstGeom>
          <a:solidFill>
            <a:srgbClr val="B62717"/>
          </a:solidFill>
          <a:ln>
            <a:solidFill>
              <a:srgbClr val="B62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9" name="Прямоугольный треугольник 458">
            <a:extLst>
              <a:ext uri="{FF2B5EF4-FFF2-40B4-BE49-F238E27FC236}">
                <a16:creationId xmlns:a16="http://schemas.microsoft.com/office/drawing/2014/main" id="{4C264CA4-E28C-4334-B575-6526900EB88D}"/>
              </a:ext>
            </a:extLst>
          </p:cNvPr>
          <p:cNvSpPr/>
          <p:nvPr/>
        </p:nvSpPr>
        <p:spPr>
          <a:xfrm rot="3558243">
            <a:off x="4881299" y="2738128"/>
            <a:ext cx="248298" cy="251912"/>
          </a:xfrm>
          <a:prstGeom prst="rtTriangle">
            <a:avLst/>
          </a:prstGeom>
          <a:solidFill>
            <a:srgbClr val="821F29"/>
          </a:solidFill>
          <a:ln>
            <a:solidFill>
              <a:srgbClr val="821F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" name="Прямоугольный треугольник 459">
            <a:extLst>
              <a:ext uri="{FF2B5EF4-FFF2-40B4-BE49-F238E27FC236}">
                <a16:creationId xmlns:a16="http://schemas.microsoft.com/office/drawing/2014/main" id="{BE178EBD-AE0B-4BA4-BFF6-E815CCC141BE}"/>
              </a:ext>
            </a:extLst>
          </p:cNvPr>
          <p:cNvSpPr/>
          <p:nvPr/>
        </p:nvSpPr>
        <p:spPr>
          <a:xfrm rot="13751225">
            <a:off x="4762913" y="3000613"/>
            <a:ext cx="106587" cy="272050"/>
          </a:xfrm>
          <a:prstGeom prst="rtTriangle">
            <a:avLst/>
          </a:prstGeom>
          <a:solidFill>
            <a:srgbClr val="96071C"/>
          </a:solidFill>
          <a:ln>
            <a:solidFill>
              <a:srgbClr val="960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1" name="Прямоугольный треугольник 460">
            <a:extLst>
              <a:ext uri="{FF2B5EF4-FFF2-40B4-BE49-F238E27FC236}">
                <a16:creationId xmlns:a16="http://schemas.microsoft.com/office/drawing/2014/main" id="{8F6E642A-FABC-45D4-90A3-FA73D34980ED}"/>
              </a:ext>
            </a:extLst>
          </p:cNvPr>
          <p:cNvSpPr/>
          <p:nvPr/>
        </p:nvSpPr>
        <p:spPr>
          <a:xfrm rot="12573826">
            <a:off x="4678509" y="3021190"/>
            <a:ext cx="86264" cy="265366"/>
          </a:xfrm>
          <a:prstGeom prst="rtTriangle">
            <a:avLst/>
          </a:prstGeom>
          <a:solidFill>
            <a:srgbClr val="B0241F"/>
          </a:solidFill>
          <a:ln>
            <a:solidFill>
              <a:srgbClr val="B024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3" name="Прямоугольный треугольник 462">
            <a:extLst>
              <a:ext uri="{FF2B5EF4-FFF2-40B4-BE49-F238E27FC236}">
                <a16:creationId xmlns:a16="http://schemas.microsoft.com/office/drawing/2014/main" id="{D90F1FDB-9E66-4C14-8D1B-3B14B4327421}"/>
              </a:ext>
            </a:extLst>
          </p:cNvPr>
          <p:cNvSpPr/>
          <p:nvPr/>
        </p:nvSpPr>
        <p:spPr>
          <a:xfrm rot="9261414">
            <a:off x="4084557" y="3227442"/>
            <a:ext cx="238321" cy="233381"/>
          </a:xfrm>
          <a:prstGeom prst="rtTriangle">
            <a:avLst/>
          </a:prstGeom>
          <a:solidFill>
            <a:srgbClr val="F9C57E"/>
          </a:solidFill>
          <a:ln>
            <a:solidFill>
              <a:srgbClr val="F9C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5" name="Равнобедренный треугольник 464">
            <a:extLst>
              <a:ext uri="{FF2B5EF4-FFF2-40B4-BE49-F238E27FC236}">
                <a16:creationId xmlns:a16="http://schemas.microsoft.com/office/drawing/2014/main" id="{92D3D712-C240-4371-8818-03561CCE5EA5}"/>
              </a:ext>
            </a:extLst>
          </p:cNvPr>
          <p:cNvSpPr/>
          <p:nvPr/>
        </p:nvSpPr>
        <p:spPr>
          <a:xfrm rot="17576958">
            <a:off x="4190464" y="3121596"/>
            <a:ext cx="372688" cy="171248"/>
          </a:xfrm>
          <a:prstGeom prst="triangle">
            <a:avLst/>
          </a:prstGeom>
          <a:solidFill>
            <a:srgbClr val="F0AF52"/>
          </a:solidFill>
          <a:ln>
            <a:solidFill>
              <a:srgbClr val="F0AF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7" name="Прямоугольный треугольник 466">
            <a:extLst>
              <a:ext uri="{FF2B5EF4-FFF2-40B4-BE49-F238E27FC236}">
                <a16:creationId xmlns:a16="http://schemas.microsoft.com/office/drawing/2014/main" id="{9BE7A452-532C-4409-ABDD-910CEFDA38AF}"/>
              </a:ext>
            </a:extLst>
          </p:cNvPr>
          <p:cNvSpPr/>
          <p:nvPr/>
        </p:nvSpPr>
        <p:spPr>
          <a:xfrm rot="13884996">
            <a:off x="4747763" y="3128230"/>
            <a:ext cx="230202" cy="402350"/>
          </a:xfrm>
          <a:prstGeom prst="rtTriangle">
            <a:avLst/>
          </a:prstGeom>
          <a:solidFill>
            <a:srgbClr val="A5111D"/>
          </a:solidFill>
          <a:ln>
            <a:solidFill>
              <a:srgbClr val="A51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2" name="Прямоугольный треугольник 471">
            <a:extLst>
              <a:ext uri="{FF2B5EF4-FFF2-40B4-BE49-F238E27FC236}">
                <a16:creationId xmlns:a16="http://schemas.microsoft.com/office/drawing/2014/main" id="{67AC67FC-FB0E-4C4C-9BA0-895F6F426137}"/>
              </a:ext>
            </a:extLst>
          </p:cNvPr>
          <p:cNvSpPr/>
          <p:nvPr/>
        </p:nvSpPr>
        <p:spPr>
          <a:xfrm rot="14819825">
            <a:off x="4215632" y="2975877"/>
            <a:ext cx="98743" cy="221460"/>
          </a:xfrm>
          <a:prstGeom prst="rtTriangle">
            <a:avLst/>
          </a:prstGeom>
          <a:solidFill>
            <a:srgbClr val="F1913F"/>
          </a:solidFill>
          <a:ln>
            <a:solidFill>
              <a:srgbClr val="F19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8" name="Прямоугольный треугольник 507">
            <a:extLst>
              <a:ext uri="{FF2B5EF4-FFF2-40B4-BE49-F238E27FC236}">
                <a16:creationId xmlns:a16="http://schemas.microsoft.com/office/drawing/2014/main" id="{FE76D117-1852-4622-AD11-CD73BE4497F3}"/>
              </a:ext>
            </a:extLst>
          </p:cNvPr>
          <p:cNvSpPr/>
          <p:nvPr/>
        </p:nvSpPr>
        <p:spPr>
          <a:xfrm rot="10015763">
            <a:off x="4100300" y="2226478"/>
            <a:ext cx="242925" cy="104403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9" name="Прямоугольный треугольник 508">
            <a:extLst>
              <a:ext uri="{FF2B5EF4-FFF2-40B4-BE49-F238E27FC236}">
                <a16:creationId xmlns:a16="http://schemas.microsoft.com/office/drawing/2014/main" id="{335EF652-91AB-4F9D-AFB2-EF6356F9EFD1}"/>
              </a:ext>
            </a:extLst>
          </p:cNvPr>
          <p:cNvSpPr/>
          <p:nvPr/>
        </p:nvSpPr>
        <p:spPr>
          <a:xfrm>
            <a:off x="4333031" y="1517520"/>
            <a:ext cx="249031" cy="130013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293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43CAD2AC-E3D3-4603-9982-19E17B0BEF8A}"/>
              </a:ext>
            </a:extLst>
          </p:cNvPr>
          <p:cNvSpPr/>
          <p:nvPr/>
        </p:nvSpPr>
        <p:spPr>
          <a:xfrm rot="17697545">
            <a:off x="5855179" y="315772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3DCD937B-206F-4B1F-BA7F-AC3E5B5190A9}"/>
              </a:ext>
            </a:extLst>
          </p:cNvPr>
          <p:cNvSpPr/>
          <p:nvPr/>
        </p:nvSpPr>
        <p:spPr>
          <a:xfrm rot="3817303">
            <a:off x="5672995" y="313695"/>
            <a:ext cx="700088" cy="152400"/>
          </a:xfrm>
          <a:prstGeom prst="triangle">
            <a:avLst/>
          </a:prstGeom>
          <a:solidFill>
            <a:srgbClr val="B44F42"/>
          </a:solidFill>
          <a:ln>
            <a:solidFill>
              <a:srgbClr val="B44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6C5F2EB7-29FA-4461-B876-E07A1D8214F4}"/>
              </a:ext>
            </a:extLst>
          </p:cNvPr>
          <p:cNvSpPr/>
          <p:nvPr/>
        </p:nvSpPr>
        <p:spPr>
          <a:xfrm rot="5192243">
            <a:off x="6099234" y="179513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6C282F39-B627-4946-8DD2-1C9ED9090449}"/>
              </a:ext>
            </a:extLst>
          </p:cNvPr>
          <p:cNvSpPr/>
          <p:nvPr/>
        </p:nvSpPr>
        <p:spPr>
          <a:xfrm rot="16200000">
            <a:off x="5960260" y="179514"/>
            <a:ext cx="169071" cy="112729"/>
          </a:xfrm>
          <a:prstGeom prst="triangle">
            <a:avLst/>
          </a:prstGeom>
          <a:solidFill>
            <a:srgbClr val="FDE1AC"/>
          </a:solidFill>
          <a:ln>
            <a:solidFill>
              <a:srgbClr val="FDE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0D6E627-4ED7-41CA-A6DF-FB0A9CE7BD14}"/>
              </a:ext>
            </a:extLst>
          </p:cNvPr>
          <p:cNvSpPr/>
          <p:nvPr/>
        </p:nvSpPr>
        <p:spPr>
          <a:xfrm rot="18240490">
            <a:off x="6003484" y="41797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0515E82-155E-4D32-B11D-742D1F582D5B}"/>
              </a:ext>
            </a:extLst>
          </p:cNvPr>
          <p:cNvSpPr/>
          <p:nvPr/>
        </p:nvSpPr>
        <p:spPr>
          <a:xfrm rot="14069351">
            <a:off x="5380717" y="422909"/>
            <a:ext cx="837062" cy="123296"/>
          </a:xfrm>
          <a:prstGeom prst="rect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118EA94D-FE21-413A-A4A9-E6CACC6194F8}"/>
              </a:ext>
            </a:extLst>
          </p:cNvPr>
          <p:cNvSpPr/>
          <p:nvPr/>
        </p:nvSpPr>
        <p:spPr>
          <a:xfrm rot="17993613">
            <a:off x="6649182" y="42748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E6BDD279-F31C-451C-96FD-637025FC9CF7}"/>
              </a:ext>
            </a:extLst>
          </p:cNvPr>
          <p:cNvSpPr/>
          <p:nvPr/>
        </p:nvSpPr>
        <p:spPr>
          <a:xfrm rot="19769299">
            <a:off x="5489479" y="56615"/>
            <a:ext cx="80963" cy="76200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3C271F56-CEB2-46BC-8539-CED1CA7A089B}"/>
              </a:ext>
            </a:extLst>
          </p:cNvPr>
          <p:cNvSpPr/>
          <p:nvPr/>
        </p:nvSpPr>
        <p:spPr>
          <a:xfrm rot="13013789">
            <a:off x="6073409" y="832475"/>
            <a:ext cx="121691" cy="153547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66C615A4-D6E4-41B8-8DCC-4FFD8EFD1FCD}"/>
              </a:ext>
            </a:extLst>
          </p:cNvPr>
          <p:cNvSpPr/>
          <p:nvPr/>
        </p:nvSpPr>
        <p:spPr>
          <a:xfrm rot="3318325">
            <a:off x="6017217" y="842271"/>
            <a:ext cx="119355" cy="102121"/>
          </a:xfrm>
          <a:prstGeom prst="rtTriangle">
            <a:avLst/>
          </a:prstGeom>
          <a:solidFill>
            <a:srgbClr val="FBD564"/>
          </a:solidFill>
          <a:ln>
            <a:solidFill>
              <a:srgbClr val="FBD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усеченные верхние углы 14">
            <a:extLst>
              <a:ext uri="{FF2B5EF4-FFF2-40B4-BE49-F238E27FC236}">
                <a16:creationId xmlns:a16="http://schemas.microsoft.com/office/drawing/2014/main" id="{14F2229F-20BA-4E63-AEFD-EF4D4E683FC3}"/>
              </a:ext>
            </a:extLst>
          </p:cNvPr>
          <p:cNvSpPr/>
          <p:nvPr/>
        </p:nvSpPr>
        <p:spPr>
          <a:xfrm rot="7777508">
            <a:off x="6109032" y="873304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усеченные верхние углы 15">
            <a:extLst>
              <a:ext uri="{FF2B5EF4-FFF2-40B4-BE49-F238E27FC236}">
                <a16:creationId xmlns:a16="http://schemas.microsoft.com/office/drawing/2014/main" id="{C7FCDFC1-D0FA-4CC0-BE35-D98E4A0DC7FE}"/>
              </a:ext>
            </a:extLst>
          </p:cNvPr>
          <p:cNvSpPr/>
          <p:nvPr/>
        </p:nvSpPr>
        <p:spPr>
          <a:xfrm rot="13901078">
            <a:off x="5628825" y="847262"/>
            <a:ext cx="477571" cy="158774"/>
          </a:xfrm>
          <a:prstGeom prst="snip2SameRect">
            <a:avLst>
              <a:gd name="adj1" fmla="val 0"/>
              <a:gd name="adj2" fmla="val 0"/>
            </a:avLst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207D465E-9AD5-41C9-919C-16D660D8812B}"/>
              </a:ext>
            </a:extLst>
          </p:cNvPr>
          <p:cNvSpPr/>
          <p:nvPr/>
        </p:nvSpPr>
        <p:spPr>
          <a:xfrm rot="12603276">
            <a:off x="6080442" y="1152545"/>
            <a:ext cx="165979" cy="142038"/>
          </a:xfrm>
          <a:prstGeom prst="triangle">
            <a:avLst/>
          </a:prstGeom>
          <a:solidFill>
            <a:srgbClr val="C62A25"/>
          </a:solidFill>
          <a:ln>
            <a:solidFill>
              <a:srgbClr val="C62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47C270EE-5C4A-40E2-88BE-A49A8C57416B}"/>
              </a:ext>
            </a:extLst>
          </p:cNvPr>
          <p:cNvSpPr/>
          <p:nvPr/>
        </p:nvSpPr>
        <p:spPr>
          <a:xfrm rot="8481028">
            <a:off x="5973041" y="1131063"/>
            <a:ext cx="165979" cy="142038"/>
          </a:xfrm>
          <a:prstGeom prst="triangle">
            <a:avLst/>
          </a:prstGeom>
          <a:solidFill>
            <a:srgbClr val="FA6128"/>
          </a:solidFill>
          <a:ln>
            <a:solidFill>
              <a:srgbClr val="FA6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иагональная полоса 19">
            <a:extLst>
              <a:ext uri="{FF2B5EF4-FFF2-40B4-BE49-F238E27FC236}">
                <a16:creationId xmlns:a16="http://schemas.microsoft.com/office/drawing/2014/main" id="{16BAB06F-6056-4DA3-81D6-38191CAD8590}"/>
              </a:ext>
            </a:extLst>
          </p:cNvPr>
          <p:cNvSpPr/>
          <p:nvPr/>
        </p:nvSpPr>
        <p:spPr>
          <a:xfrm rot="16381821">
            <a:off x="5639344" y="873617"/>
            <a:ext cx="317703" cy="267116"/>
          </a:xfrm>
          <a:prstGeom prst="diagStrip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DDCA337E-594B-45DE-8A6E-3B3D3BB79CED}"/>
              </a:ext>
            </a:extLst>
          </p:cNvPr>
          <p:cNvSpPr/>
          <p:nvPr/>
        </p:nvSpPr>
        <p:spPr>
          <a:xfrm rot="19912941">
            <a:off x="5613600" y="623548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20A7A2CE-7C65-46D0-ADC2-35FC46D8B33F}"/>
              </a:ext>
            </a:extLst>
          </p:cNvPr>
          <p:cNvSpPr/>
          <p:nvPr/>
        </p:nvSpPr>
        <p:spPr>
          <a:xfrm rot="19912941">
            <a:off x="5676555" y="573085"/>
            <a:ext cx="60613" cy="133058"/>
          </a:xfrm>
          <a:prstGeom prst="triangle">
            <a:avLst/>
          </a:prstGeom>
          <a:solidFill>
            <a:srgbClr val="F05F2E"/>
          </a:solidFill>
          <a:ln>
            <a:solidFill>
              <a:srgbClr val="F05F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6013A2F7-BAB0-4435-BD67-D4EAD8F651B2}"/>
              </a:ext>
            </a:extLst>
          </p:cNvPr>
          <p:cNvSpPr/>
          <p:nvPr/>
        </p:nvSpPr>
        <p:spPr>
          <a:xfrm rot="2294068">
            <a:off x="6553684" y="66210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0935D6EA-BFB6-40C1-827E-61530FC36124}"/>
              </a:ext>
            </a:extLst>
          </p:cNvPr>
          <p:cNvSpPr/>
          <p:nvPr/>
        </p:nvSpPr>
        <p:spPr>
          <a:xfrm rot="2294068">
            <a:off x="6474286" y="607998"/>
            <a:ext cx="60613" cy="133058"/>
          </a:xfrm>
          <a:prstGeom prst="triangle">
            <a:avLst/>
          </a:prstGeom>
          <a:solidFill>
            <a:srgbClr val="E0493F"/>
          </a:solidFill>
          <a:ln>
            <a:solidFill>
              <a:srgbClr val="E049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C1CF4ACE-5117-46CD-9638-DAB35CB74AFA}"/>
              </a:ext>
            </a:extLst>
          </p:cNvPr>
          <p:cNvSpPr/>
          <p:nvPr/>
        </p:nvSpPr>
        <p:spPr>
          <a:xfrm rot="14567785">
            <a:off x="6474473" y="515859"/>
            <a:ext cx="295058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5D0C4A01-ADD0-4CCC-913A-A55A80899E56}"/>
              </a:ext>
            </a:extLst>
          </p:cNvPr>
          <p:cNvSpPr/>
          <p:nvPr/>
        </p:nvSpPr>
        <p:spPr>
          <a:xfrm rot="3469248">
            <a:off x="6747202" y="321300"/>
            <a:ext cx="237137" cy="282426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иагональная полоса 27">
            <a:extLst>
              <a:ext uri="{FF2B5EF4-FFF2-40B4-BE49-F238E27FC236}">
                <a16:creationId xmlns:a16="http://schemas.microsoft.com/office/drawing/2014/main" id="{9F6349D7-06CB-42F8-8D98-40C2D4679AE7}"/>
              </a:ext>
            </a:extLst>
          </p:cNvPr>
          <p:cNvSpPr/>
          <p:nvPr/>
        </p:nvSpPr>
        <p:spPr>
          <a:xfrm>
            <a:off x="6895722" y="214334"/>
            <a:ext cx="300462" cy="351121"/>
          </a:xfrm>
          <a:prstGeom prst="diagStrip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4476A78-FFBC-47C6-8041-21B419E1BA25}"/>
              </a:ext>
            </a:extLst>
          </p:cNvPr>
          <p:cNvSpPr/>
          <p:nvPr/>
        </p:nvSpPr>
        <p:spPr>
          <a:xfrm rot="13076985">
            <a:off x="6541570" y="608709"/>
            <a:ext cx="46084" cy="96729"/>
          </a:xfrm>
          <a:prstGeom prst="triangle">
            <a:avLst/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иагональная полоса 31">
            <a:extLst>
              <a:ext uri="{FF2B5EF4-FFF2-40B4-BE49-F238E27FC236}">
                <a16:creationId xmlns:a16="http://schemas.microsoft.com/office/drawing/2014/main" id="{11D69D0D-B7CA-4F35-BA69-5D9A47D80D9F}"/>
              </a:ext>
            </a:extLst>
          </p:cNvPr>
          <p:cNvSpPr/>
          <p:nvPr/>
        </p:nvSpPr>
        <p:spPr>
          <a:xfrm rot="9057961">
            <a:off x="6882887" y="387971"/>
            <a:ext cx="306351" cy="107950"/>
          </a:xfrm>
          <a:prstGeom prst="diagStrip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CCF59EBA-024F-4FF9-AE20-2FF0767FE014}"/>
              </a:ext>
            </a:extLst>
          </p:cNvPr>
          <p:cNvSpPr/>
          <p:nvPr/>
        </p:nvSpPr>
        <p:spPr>
          <a:xfrm rot="17247186">
            <a:off x="7134566" y="251078"/>
            <a:ext cx="105991" cy="46786"/>
          </a:xfrm>
          <a:prstGeom prst="rtTriangle">
            <a:avLst/>
          </a:prstGeom>
          <a:solidFill>
            <a:srgbClr val="D08566"/>
          </a:solidFill>
          <a:ln>
            <a:solidFill>
              <a:srgbClr val="D085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ый треугольник 33">
            <a:extLst>
              <a:ext uri="{FF2B5EF4-FFF2-40B4-BE49-F238E27FC236}">
                <a16:creationId xmlns:a16="http://schemas.microsoft.com/office/drawing/2014/main" id="{A79A771C-44D0-4419-B05B-FE5460EDB7AE}"/>
              </a:ext>
            </a:extLst>
          </p:cNvPr>
          <p:cNvSpPr/>
          <p:nvPr/>
        </p:nvSpPr>
        <p:spPr>
          <a:xfrm rot="17264308">
            <a:off x="6564316" y="529475"/>
            <a:ext cx="77886" cy="45719"/>
          </a:xfrm>
          <a:prstGeom prst="rtTriangle">
            <a:avLst/>
          </a:prstGeom>
          <a:solidFill>
            <a:srgbClr val="FFE2AF"/>
          </a:solidFill>
          <a:ln>
            <a:solidFill>
              <a:srgbClr val="FFE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иагональная полоса 34">
            <a:extLst>
              <a:ext uri="{FF2B5EF4-FFF2-40B4-BE49-F238E27FC236}">
                <a16:creationId xmlns:a16="http://schemas.microsoft.com/office/drawing/2014/main" id="{DB4F8F1C-B698-4AA4-ABAB-2A75233A01CC}"/>
              </a:ext>
            </a:extLst>
          </p:cNvPr>
          <p:cNvSpPr/>
          <p:nvPr/>
        </p:nvSpPr>
        <p:spPr>
          <a:xfrm rot="8626992">
            <a:off x="6256929" y="584375"/>
            <a:ext cx="389976" cy="107397"/>
          </a:xfrm>
          <a:prstGeom prst="diagStripe">
            <a:avLst>
              <a:gd name="adj" fmla="val 67246"/>
            </a:avLst>
          </a:prstGeom>
          <a:solidFill>
            <a:srgbClr val="F1AF74"/>
          </a:solidFill>
          <a:ln>
            <a:solidFill>
              <a:srgbClr val="F1AF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Диагональная полоса 35">
            <a:extLst>
              <a:ext uri="{FF2B5EF4-FFF2-40B4-BE49-F238E27FC236}">
                <a16:creationId xmlns:a16="http://schemas.microsoft.com/office/drawing/2014/main" id="{E4133409-94DD-42E2-AEDA-E7A4812C6C43}"/>
              </a:ext>
            </a:extLst>
          </p:cNvPr>
          <p:cNvSpPr/>
          <p:nvPr/>
        </p:nvSpPr>
        <p:spPr>
          <a:xfrm rot="11153451">
            <a:off x="6918288" y="417210"/>
            <a:ext cx="342852" cy="222857"/>
          </a:xfrm>
          <a:prstGeom prst="diagStripe">
            <a:avLst/>
          </a:prstGeom>
          <a:solidFill>
            <a:srgbClr val="FFC35C"/>
          </a:solidFill>
          <a:ln>
            <a:solidFill>
              <a:srgbClr val="FFC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5A57D5F9-03C3-4E74-8D24-A74F469F67EF}"/>
              </a:ext>
            </a:extLst>
          </p:cNvPr>
          <p:cNvSpPr/>
          <p:nvPr/>
        </p:nvSpPr>
        <p:spPr>
          <a:xfrm rot="18906477">
            <a:off x="6996641" y="632333"/>
            <a:ext cx="369725" cy="92913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17D75B83-0CF0-493A-B200-57FD550888D3}"/>
              </a:ext>
            </a:extLst>
          </p:cNvPr>
          <p:cNvSpPr/>
          <p:nvPr/>
        </p:nvSpPr>
        <p:spPr>
          <a:xfrm rot="2795641">
            <a:off x="6922693" y="627591"/>
            <a:ext cx="226970" cy="206068"/>
          </a:xfrm>
          <a:prstGeom prst="triangle">
            <a:avLst/>
          </a:prstGeom>
          <a:solidFill>
            <a:srgbClr val="FD9D2C"/>
          </a:solidFill>
          <a:ln>
            <a:solidFill>
              <a:srgbClr val="FD9D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>
            <a:extLst>
              <a:ext uri="{FF2B5EF4-FFF2-40B4-BE49-F238E27FC236}">
                <a16:creationId xmlns:a16="http://schemas.microsoft.com/office/drawing/2014/main" id="{6EFC7212-009C-47D0-893F-471F945F6956}"/>
              </a:ext>
            </a:extLst>
          </p:cNvPr>
          <p:cNvSpPr/>
          <p:nvPr/>
        </p:nvSpPr>
        <p:spPr>
          <a:xfrm rot="20871302">
            <a:off x="6768065" y="732391"/>
            <a:ext cx="226970" cy="172241"/>
          </a:xfrm>
          <a:prstGeom prst="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EAD69AB5-9F21-4F8D-BCA8-25A102DF2313}"/>
              </a:ext>
            </a:extLst>
          </p:cNvPr>
          <p:cNvSpPr/>
          <p:nvPr/>
        </p:nvSpPr>
        <p:spPr>
          <a:xfrm rot="16737418">
            <a:off x="6579549" y="775051"/>
            <a:ext cx="221500" cy="189243"/>
          </a:xfrm>
          <a:prstGeom prst="rtTriangle">
            <a:avLst/>
          </a:prstGeom>
          <a:solidFill>
            <a:srgbClr val="F97F23"/>
          </a:solidFill>
          <a:ln>
            <a:solidFill>
              <a:srgbClr val="F97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8FC21587-61C3-4767-992F-D0C1D84272BC}"/>
              </a:ext>
            </a:extLst>
          </p:cNvPr>
          <p:cNvSpPr/>
          <p:nvPr/>
        </p:nvSpPr>
        <p:spPr>
          <a:xfrm rot="7964979">
            <a:off x="6378381" y="1044709"/>
            <a:ext cx="281260" cy="162045"/>
          </a:xfrm>
          <a:prstGeom prst="rt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>
            <a:extLst>
              <a:ext uri="{FF2B5EF4-FFF2-40B4-BE49-F238E27FC236}">
                <a16:creationId xmlns:a16="http://schemas.microsoft.com/office/drawing/2014/main" id="{4ED6E672-D7FC-45F6-A2E5-A9AE69E7C9DB}"/>
              </a:ext>
            </a:extLst>
          </p:cNvPr>
          <p:cNvSpPr/>
          <p:nvPr/>
        </p:nvSpPr>
        <p:spPr>
          <a:xfrm rot="17484715">
            <a:off x="6632156" y="954245"/>
            <a:ext cx="72275" cy="121748"/>
          </a:xfrm>
          <a:prstGeom prst="triangle">
            <a:avLst/>
          </a:prstGeom>
          <a:solidFill>
            <a:srgbClr val="EA701C"/>
          </a:solidFill>
          <a:ln>
            <a:solidFill>
              <a:srgbClr val="EA7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иагональная полоса 42">
            <a:extLst>
              <a:ext uri="{FF2B5EF4-FFF2-40B4-BE49-F238E27FC236}">
                <a16:creationId xmlns:a16="http://schemas.microsoft.com/office/drawing/2014/main" id="{EC5A5AC0-17FC-4584-B843-BD657B2C4117}"/>
              </a:ext>
            </a:extLst>
          </p:cNvPr>
          <p:cNvSpPr/>
          <p:nvPr/>
        </p:nvSpPr>
        <p:spPr>
          <a:xfrm rot="8855113">
            <a:off x="6268645" y="1049992"/>
            <a:ext cx="230080" cy="69795"/>
          </a:xfrm>
          <a:prstGeom prst="diagStripe">
            <a:avLst/>
          </a:prstGeom>
          <a:solidFill>
            <a:srgbClr val="B72C1B"/>
          </a:solidFill>
          <a:ln>
            <a:solidFill>
              <a:srgbClr val="B72C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89EDB075-0FC6-46C5-8298-37D2255BAABF}"/>
              </a:ext>
            </a:extLst>
          </p:cNvPr>
          <p:cNvSpPr/>
          <p:nvPr/>
        </p:nvSpPr>
        <p:spPr>
          <a:xfrm rot="18562660">
            <a:off x="6338726" y="1051536"/>
            <a:ext cx="315570" cy="217876"/>
          </a:xfrm>
          <a:prstGeom prst="rtTriangle">
            <a:avLst/>
          </a:prstGeom>
          <a:solidFill>
            <a:srgbClr val="C75620"/>
          </a:solidFill>
          <a:ln>
            <a:solidFill>
              <a:srgbClr val="C756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AEBA0C2-A865-4F77-A286-B4E5B32FACC0}"/>
              </a:ext>
            </a:extLst>
          </p:cNvPr>
          <p:cNvSpPr/>
          <p:nvPr/>
        </p:nvSpPr>
        <p:spPr>
          <a:xfrm rot="13205510">
            <a:off x="6152015" y="1254290"/>
            <a:ext cx="153983" cy="453400"/>
          </a:xfrm>
          <a:prstGeom prst="rtTriangle">
            <a:avLst/>
          </a:prstGeom>
          <a:solidFill>
            <a:srgbClr val="9B3213"/>
          </a:solidFill>
          <a:ln>
            <a:solidFill>
              <a:srgbClr val="9B32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E91F9569-C61A-4969-AE06-3E52C6E175C8}"/>
              </a:ext>
            </a:extLst>
          </p:cNvPr>
          <p:cNvSpPr/>
          <p:nvPr/>
        </p:nvSpPr>
        <p:spPr>
          <a:xfrm rot="10800000" flipH="1">
            <a:off x="6108891" y="1287790"/>
            <a:ext cx="160863" cy="453400"/>
          </a:xfrm>
          <a:prstGeom prst="rtTriangle">
            <a:avLst/>
          </a:prstGeom>
          <a:solidFill>
            <a:srgbClr val="2C0813"/>
          </a:solidFill>
          <a:ln>
            <a:solidFill>
              <a:srgbClr val="2C08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ый треугольник 46">
            <a:extLst>
              <a:ext uri="{FF2B5EF4-FFF2-40B4-BE49-F238E27FC236}">
                <a16:creationId xmlns:a16="http://schemas.microsoft.com/office/drawing/2014/main" id="{2E398162-D255-4A85-989C-32ADC3BB5508}"/>
              </a:ext>
            </a:extLst>
          </p:cNvPr>
          <p:cNvSpPr/>
          <p:nvPr/>
        </p:nvSpPr>
        <p:spPr>
          <a:xfrm rot="10800000">
            <a:off x="5936465" y="1283998"/>
            <a:ext cx="153983" cy="453400"/>
          </a:xfrm>
          <a:prstGeom prst="rtTriangle">
            <a:avLst/>
          </a:prstGeom>
          <a:solidFill>
            <a:srgbClr val="530C19"/>
          </a:solidFill>
          <a:ln>
            <a:solidFill>
              <a:srgbClr val="530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ый треугольник 47">
            <a:extLst>
              <a:ext uri="{FF2B5EF4-FFF2-40B4-BE49-F238E27FC236}">
                <a16:creationId xmlns:a16="http://schemas.microsoft.com/office/drawing/2014/main" id="{B75D06DE-188C-4FCB-9598-FC08BFCF32E9}"/>
              </a:ext>
            </a:extLst>
          </p:cNvPr>
          <p:cNvSpPr/>
          <p:nvPr/>
        </p:nvSpPr>
        <p:spPr>
          <a:xfrm rot="17502915">
            <a:off x="6377322" y="1237049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ый треугольник 48">
            <a:extLst>
              <a:ext uri="{FF2B5EF4-FFF2-40B4-BE49-F238E27FC236}">
                <a16:creationId xmlns:a16="http://schemas.microsoft.com/office/drawing/2014/main" id="{8666422A-6D77-454E-BC44-9884C023BE18}"/>
              </a:ext>
            </a:extLst>
          </p:cNvPr>
          <p:cNvSpPr/>
          <p:nvPr/>
        </p:nvSpPr>
        <p:spPr>
          <a:xfrm rot="7945022">
            <a:off x="6158332" y="1555271"/>
            <a:ext cx="359241" cy="132435"/>
          </a:xfrm>
          <a:prstGeom prst="rtTriangle">
            <a:avLst/>
          </a:prstGeom>
          <a:solidFill>
            <a:srgbClr val="C8672F"/>
          </a:solidFill>
          <a:ln>
            <a:solidFill>
              <a:srgbClr val="C86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1C9F1C4A-109A-4F14-94AD-38824DFBA6E2}"/>
              </a:ext>
            </a:extLst>
          </p:cNvPr>
          <p:cNvSpPr/>
          <p:nvPr/>
        </p:nvSpPr>
        <p:spPr>
          <a:xfrm rot="14360103">
            <a:off x="6547191" y="1292023"/>
            <a:ext cx="160426" cy="216139"/>
          </a:xfrm>
          <a:prstGeom prst="rtTriangle">
            <a:avLst/>
          </a:prstGeom>
          <a:solidFill>
            <a:srgbClr val="892021"/>
          </a:solidFill>
          <a:ln>
            <a:solidFill>
              <a:srgbClr val="892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B3C9FCB1-656B-4A7D-875A-06966DF02056}"/>
              </a:ext>
            </a:extLst>
          </p:cNvPr>
          <p:cNvSpPr/>
          <p:nvPr/>
        </p:nvSpPr>
        <p:spPr>
          <a:xfrm rot="3094872">
            <a:off x="6718035" y="1166159"/>
            <a:ext cx="181958" cy="188688"/>
          </a:xfrm>
          <a:prstGeom prst="rtTriangle">
            <a:avLst/>
          </a:prstGeom>
          <a:solidFill>
            <a:srgbClr val="C74539"/>
          </a:solidFill>
          <a:ln>
            <a:solidFill>
              <a:srgbClr val="C74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ый треугольник 51">
            <a:extLst>
              <a:ext uri="{FF2B5EF4-FFF2-40B4-BE49-F238E27FC236}">
                <a16:creationId xmlns:a16="http://schemas.microsoft.com/office/drawing/2014/main" id="{BEB096DA-4CBF-4626-972C-EC56F483B92F}"/>
              </a:ext>
            </a:extLst>
          </p:cNvPr>
          <p:cNvSpPr/>
          <p:nvPr/>
        </p:nvSpPr>
        <p:spPr>
          <a:xfrm rot="10377311" flipH="1">
            <a:off x="6807054" y="917813"/>
            <a:ext cx="430242" cy="180853"/>
          </a:xfrm>
          <a:prstGeom prst="rtTriangle">
            <a:avLst/>
          </a:prstGeom>
          <a:solidFill>
            <a:srgbClr val="FFDA6B"/>
          </a:solidFill>
          <a:ln>
            <a:solidFill>
              <a:srgbClr val="FFD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ый треугольник 52">
            <a:extLst>
              <a:ext uri="{FF2B5EF4-FFF2-40B4-BE49-F238E27FC236}">
                <a16:creationId xmlns:a16="http://schemas.microsoft.com/office/drawing/2014/main" id="{9450804D-0469-45B4-9782-BF84C0224473}"/>
              </a:ext>
            </a:extLst>
          </p:cNvPr>
          <p:cNvSpPr/>
          <p:nvPr/>
        </p:nvSpPr>
        <p:spPr>
          <a:xfrm rot="17253630">
            <a:off x="6858336" y="993808"/>
            <a:ext cx="181958" cy="188688"/>
          </a:xfrm>
          <a:prstGeom prst="rtTriangle">
            <a:avLst/>
          </a:prstGeom>
          <a:solidFill>
            <a:srgbClr val="B13437"/>
          </a:solidFill>
          <a:ln>
            <a:solidFill>
              <a:srgbClr val="B13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>
            <a:extLst>
              <a:ext uri="{FF2B5EF4-FFF2-40B4-BE49-F238E27FC236}">
                <a16:creationId xmlns:a16="http://schemas.microsoft.com/office/drawing/2014/main" id="{B19C6DFB-198D-46C8-8517-98BF1CFB8B78}"/>
              </a:ext>
            </a:extLst>
          </p:cNvPr>
          <p:cNvSpPr/>
          <p:nvPr/>
        </p:nvSpPr>
        <p:spPr>
          <a:xfrm rot="5947773">
            <a:off x="7076190" y="1004065"/>
            <a:ext cx="175585" cy="168726"/>
          </a:xfrm>
          <a:prstGeom prst="triangle">
            <a:avLst/>
          </a:prstGeom>
          <a:solidFill>
            <a:srgbClr val="A2283C"/>
          </a:solidFill>
          <a:ln>
            <a:solidFill>
              <a:srgbClr val="A22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ый треугольник 54">
            <a:extLst>
              <a:ext uri="{FF2B5EF4-FFF2-40B4-BE49-F238E27FC236}">
                <a16:creationId xmlns:a16="http://schemas.microsoft.com/office/drawing/2014/main" id="{8DA49EFB-05E7-424C-8623-70552A2EDFF3}"/>
              </a:ext>
            </a:extLst>
          </p:cNvPr>
          <p:cNvSpPr/>
          <p:nvPr/>
        </p:nvSpPr>
        <p:spPr>
          <a:xfrm rot="2690068" flipV="1">
            <a:off x="7234995" y="547335"/>
            <a:ext cx="234795" cy="497079"/>
          </a:xfrm>
          <a:prstGeom prst="rtTriangle">
            <a:avLst/>
          </a:prstGeom>
          <a:solidFill>
            <a:srgbClr val="FDDFAF"/>
          </a:solidFill>
          <a:ln>
            <a:solidFill>
              <a:srgbClr val="FDD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:a16="http://schemas.microsoft.com/office/drawing/2014/main" id="{7DCDF0E4-7F30-4CAD-BE0B-AEA34AA821D2}"/>
              </a:ext>
            </a:extLst>
          </p:cNvPr>
          <p:cNvSpPr/>
          <p:nvPr/>
        </p:nvSpPr>
        <p:spPr>
          <a:xfrm rot="12066219" flipH="1">
            <a:off x="7495357" y="896272"/>
            <a:ext cx="467728" cy="192107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ый треугольник 56">
            <a:extLst>
              <a:ext uri="{FF2B5EF4-FFF2-40B4-BE49-F238E27FC236}">
                <a16:creationId xmlns:a16="http://schemas.microsoft.com/office/drawing/2014/main" id="{7DFCD83D-14A7-4C6A-9894-1F7CF26BA6AF}"/>
              </a:ext>
            </a:extLst>
          </p:cNvPr>
          <p:cNvSpPr/>
          <p:nvPr/>
        </p:nvSpPr>
        <p:spPr>
          <a:xfrm rot="21399274" flipH="1">
            <a:off x="7186470" y="855170"/>
            <a:ext cx="258736" cy="168651"/>
          </a:xfrm>
          <a:prstGeom prst="rtTriangle">
            <a:avLst/>
          </a:prstGeom>
          <a:solidFill>
            <a:srgbClr val="CD6F55"/>
          </a:solidFill>
          <a:ln>
            <a:solidFill>
              <a:srgbClr val="CD6F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иагональная полоса 57">
            <a:extLst>
              <a:ext uri="{FF2B5EF4-FFF2-40B4-BE49-F238E27FC236}">
                <a16:creationId xmlns:a16="http://schemas.microsoft.com/office/drawing/2014/main" id="{373B358F-26DC-4480-9410-6C1F159C60AA}"/>
              </a:ext>
            </a:extLst>
          </p:cNvPr>
          <p:cNvSpPr/>
          <p:nvPr/>
        </p:nvSpPr>
        <p:spPr>
          <a:xfrm rot="2449596">
            <a:off x="7661983" y="809181"/>
            <a:ext cx="506502" cy="200134"/>
          </a:xfrm>
          <a:prstGeom prst="diagStripe">
            <a:avLst/>
          </a:prstGeom>
          <a:solidFill>
            <a:srgbClr val="EECBAA"/>
          </a:solidFill>
          <a:ln>
            <a:solidFill>
              <a:srgbClr val="EEC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Диагональная полоса 58">
            <a:extLst>
              <a:ext uri="{FF2B5EF4-FFF2-40B4-BE49-F238E27FC236}">
                <a16:creationId xmlns:a16="http://schemas.microsoft.com/office/drawing/2014/main" id="{10D148BC-3B7C-4A59-A677-CF05D757CE2B}"/>
              </a:ext>
            </a:extLst>
          </p:cNvPr>
          <p:cNvSpPr/>
          <p:nvPr/>
        </p:nvSpPr>
        <p:spPr>
          <a:xfrm rot="9567397" flipH="1">
            <a:off x="7518545" y="918042"/>
            <a:ext cx="536139" cy="200134"/>
          </a:xfrm>
          <a:prstGeom prst="diagStripe">
            <a:avLst/>
          </a:prstGeom>
          <a:solidFill>
            <a:srgbClr val="FFD2A5"/>
          </a:solidFill>
          <a:ln>
            <a:solidFill>
              <a:srgbClr val="FFD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Равнобедренный треугольник 59">
            <a:extLst>
              <a:ext uri="{FF2B5EF4-FFF2-40B4-BE49-F238E27FC236}">
                <a16:creationId xmlns:a16="http://schemas.microsoft.com/office/drawing/2014/main" id="{FD7B9606-2E42-43B7-BC1B-9A47A8E27960}"/>
              </a:ext>
            </a:extLst>
          </p:cNvPr>
          <p:cNvSpPr/>
          <p:nvPr/>
        </p:nvSpPr>
        <p:spPr>
          <a:xfrm rot="2695843">
            <a:off x="7353034" y="1004798"/>
            <a:ext cx="140403" cy="143088"/>
          </a:xfrm>
          <a:prstGeom prst="triangle">
            <a:avLst/>
          </a:prstGeom>
          <a:solidFill>
            <a:srgbClr val="FDF0BA"/>
          </a:solidFill>
          <a:ln>
            <a:solidFill>
              <a:srgbClr val="FDF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иагональная полоса 60">
            <a:extLst>
              <a:ext uri="{FF2B5EF4-FFF2-40B4-BE49-F238E27FC236}">
                <a16:creationId xmlns:a16="http://schemas.microsoft.com/office/drawing/2014/main" id="{F3E95F22-BC2E-4267-AD15-2914CDEEB531}"/>
              </a:ext>
            </a:extLst>
          </p:cNvPr>
          <p:cNvSpPr/>
          <p:nvPr/>
        </p:nvSpPr>
        <p:spPr>
          <a:xfrm rot="904756">
            <a:off x="7147552" y="1118129"/>
            <a:ext cx="185584" cy="216508"/>
          </a:xfrm>
          <a:prstGeom prst="diagStripe">
            <a:avLst/>
          </a:prstGeom>
          <a:solidFill>
            <a:srgbClr val="F68A6D"/>
          </a:solidFill>
          <a:ln>
            <a:solidFill>
              <a:srgbClr val="F68A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Прямоугольный треугольник 61">
            <a:extLst>
              <a:ext uri="{FF2B5EF4-FFF2-40B4-BE49-F238E27FC236}">
                <a16:creationId xmlns:a16="http://schemas.microsoft.com/office/drawing/2014/main" id="{6F7626BD-6170-4A86-82F2-F119550FD562}"/>
              </a:ext>
            </a:extLst>
          </p:cNvPr>
          <p:cNvSpPr/>
          <p:nvPr/>
        </p:nvSpPr>
        <p:spPr>
          <a:xfrm rot="878655" flipH="1">
            <a:off x="7523320" y="1082123"/>
            <a:ext cx="354113" cy="165973"/>
          </a:xfrm>
          <a:prstGeom prst="rtTriangle">
            <a:avLst/>
          </a:prstGeom>
          <a:solidFill>
            <a:srgbClr val="DE9764"/>
          </a:solidFill>
          <a:ln>
            <a:solidFill>
              <a:srgbClr val="DE97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>
            <a:extLst>
              <a:ext uri="{FF2B5EF4-FFF2-40B4-BE49-F238E27FC236}">
                <a16:creationId xmlns:a16="http://schemas.microsoft.com/office/drawing/2014/main" id="{DB6E187B-F5D5-46AB-8067-242E23B2F581}"/>
              </a:ext>
            </a:extLst>
          </p:cNvPr>
          <p:cNvSpPr/>
          <p:nvPr/>
        </p:nvSpPr>
        <p:spPr>
          <a:xfrm rot="5101037">
            <a:off x="7490687" y="1086863"/>
            <a:ext cx="178059" cy="499840"/>
          </a:xfrm>
          <a:prstGeom prst="triangle">
            <a:avLst>
              <a:gd name="adj" fmla="val 44423"/>
            </a:avLst>
          </a:prstGeom>
          <a:solidFill>
            <a:srgbClr val="7C1316"/>
          </a:solidFill>
          <a:ln>
            <a:solidFill>
              <a:srgbClr val="7C1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1D7A7B97-65B2-4DCC-8BC4-036DB8E0F8CC}"/>
              </a:ext>
            </a:extLst>
          </p:cNvPr>
          <p:cNvSpPr/>
          <p:nvPr/>
        </p:nvSpPr>
        <p:spPr>
          <a:xfrm>
            <a:off x="6845219" y="1195938"/>
            <a:ext cx="234794" cy="127989"/>
          </a:xfrm>
          <a:prstGeom prst="rtTriangle">
            <a:avLst/>
          </a:prstGeom>
          <a:solidFill>
            <a:srgbClr val="E66148"/>
          </a:solidFill>
          <a:ln>
            <a:solidFill>
              <a:srgbClr val="E661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AE6971EA-02FD-465D-B4D9-3564C9795E5B}"/>
              </a:ext>
            </a:extLst>
          </p:cNvPr>
          <p:cNvSpPr/>
          <p:nvPr/>
        </p:nvSpPr>
        <p:spPr>
          <a:xfrm rot="15770184">
            <a:off x="7094046" y="1270148"/>
            <a:ext cx="138623" cy="248229"/>
          </a:xfrm>
          <a:prstGeom prst="triangle">
            <a:avLst/>
          </a:prstGeom>
          <a:solidFill>
            <a:srgbClr val="F19B78"/>
          </a:solidFill>
          <a:ln>
            <a:solidFill>
              <a:srgbClr val="F19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582A98A2-DF97-4074-8C3E-15DA462D5625}"/>
              </a:ext>
            </a:extLst>
          </p:cNvPr>
          <p:cNvSpPr/>
          <p:nvPr/>
        </p:nvSpPr>
        <p:spPr>
          <a:xfrm rot="408713">
            <a:off x="6648700" y="1373076"/>
            <a:ext cx="538772" cy="178981"/>
          </a:xfrm>
          <a:prstGeom prst="triangle">
            <a:avLst/>
          </a:prstGeom>
          <a:solidFill>
            <a:srgbClr val="E38D71"/>
          </a:solidFill>
          <a:ln>
            <a:solidFill>
              <a:srgbClr val="E3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>
            <a:extLst>
              <a:ext uri="{FF2B5EF4-FFF2-40B4-BE49-F238E27FC236}">
                <a16:creationId xmlns:a16="http://schemas.microsoft.com/office/drawing/2014/main" id="{017269E3-9662-4E3B-A2E4-FBADDA14D8B3}"/>
              </a:ext>
            </a:extLst>
          </p:cNvPr>
          <p:cNvSpPr/>
          <p:nvPr/>
        </p:nvSpPr>
        <p:spPr>
          <a:xfrm rot="1698476" flipH="1">
            <a:off x="6615334" y="1470126"/>
            <a:ext cx="409466" cy="201389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>
            <a:extLst>
              <a:ext uri="{FF2B5EF4-FFF2-40B4-BE49-F238E27FC236}">
                <a16:creationId xmlns:a16="http://schemas.microsoft.com/office/drawing/2014/main" id="{348E6DBD-6433-49E8-BBFC-1395FEADD372}"/>
              </a:ext>
            </a:extLst>
          </p:cNvPr>
          <p:cNvSpPr/>
          <p:nvPr/>
        </p:nvSpPr>
        <p:spPr>
          <a:xfrm rot="10263667">
            <a:off x="6994408" y="1773815"/>
            <a:ext cx="215159" cy="412966"/>
          </a:xfrm>
          <a:prstGeom prst="rtTriangle">
            <a:avLst/>
          </a:prstGeom>
          <a:solidFill>
            <a:srgbClr val="84192A"/>
          </a:solidFill>
          <a:ln>
            <a:solidFill>
              <a:srgbClr val="8419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ый треугольник 68">
            <a:extLst>
              <a:ext uri="{FF2B5EF4-FFF2-40B4-BE49-F238E27FC236}">
                <a16:creationId xmlns:a16="http://schemas.microsoft.com/office/drawing/2014/main" id="{DF41047E-A6AA-4DFA-887B-1275FA7EC09D}"/>
              </a:ext>
            </a:extLst>
          </p:cNvPr>
          <p:cNvSpPr/>
          <p:nvPr/>
        </p:nvSpPr>
        <p:spPr>
          <a:xfrm rot="6527378">
            <a:off x="7111775" y="1570669"/>
            <a:ext cx="144725" cy="306213"/>
          </a:xfrm>
          <a:prstGeom prst="rtTriangle">
            <a:avLst/>
          </a:prstGeom>
          <a:solidFill>
            <a:srgbClr val="B53D3B"/>
          </a:solidFill>
          <a:ln>
            <a:solidFill>
              <a:srgbClr val="B53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ый треугольник 69">
            <a:extLst>
              <a:ext uri="{FF2B5EF4-FFF2-40B4-BE49-F238E27FC236}">
                <a16:creationId xmlns:a16="http://schemas.microsoft.com/office/drawing/2014/main" id="{CE64C130-44E6-476C-A2BB-979FE427A88A}"/>
              </a:ext>
            </a:extLst>
          </p:cNvPr>
          <p:cNvSpPr/>
          <p:nvPr/>
        </p:nvSpPr>
        <p:spPr>
          <a:xfrm rot="11538671">
            <a:off x="7026068" y="1490770"/>
            <a:ext cx="446155" cy="194912"/>
          </a:xfrm>
          <a:prstGeom prst="rtTriangle">
            <a:avLst/>
          </a:prstGeom>
          <a:solidFill>
            <a:srgbClr val="D34D39"/>
          </a:solidFill>
          <a:ln>
            <a:solidFill>
              <a:srgbClr val="D34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ый треугольник 70">
            <a:extLst>
              <a:ext uri="{FF2B5EF4-FFF2-40B4-BE49-F238E27FC236}">
                <a16:creationId xmlns:a16="http://schemas.microsoft.com/office/drawing/2014/main" id="{5C4B90A6-1CE5-4E43-965F-72740900D16E}"/>
              </a:ext>
            </a:extLst>
          </p:cNvPr>
          <p:cNvSpPr/>
          <p:nvPr/>
        </p:nvSpPr>
        <p:spPr>
          <a:xfrm rot="4076691">
            <a:off x="7725493" y="1256441"/>
            <a:ext cx="155884" cy="523875"/>
          </a:xfrm>
          <a:prstGeom prst="rtTriangle">
            <a:avLst/>
          </a:prstGeom>
          <a:solidFill>
            <a:srgbClr val="981930"/>
          </a:solidFill>
          <a:ln>
            <a:solidFill>
              <a:srgbClr val="981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Диагональная полоса 71">
            <a:extLst>
              <a:ext uri="{FF2B5EF4-FFF2-40B4-BE49-F238E27FC236}">
                <a16:creationId xmlns:a16="http://schemas.microsoft.com/office/drawing/2014/main" id="{B811EFF5-0658-437A-8AF8-5ADFB53B53F0}"/>
              </a:ext>
            </a:extLst>
          </p:cNvPr>
          <p:cNvSpPr/>
          <p:nvPr/>
        </p:nvSpPr>
        <p:spPr>
          <a:xfrm rot="21211720">
            <a:off x="7435308" y="1360858"/>
            <a:ext cx="541109" cy="129388"/>
          </a:xfrm>
          <a:prstGeom prst="diagStripe">
            <a:avLst/>
          </a:prstGeom>
          <a:solidFill>
            <a:srgbClr val="E66546"/>
          </a:solidFill>
          <a:ln>
            <a:solidFill>
              <a:srgbClr val="E6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Равнобедренный треугольник 72">
            <a:extLst>
              <a:ext uri="{FF2B5EF4-FFF2-40B4-BE49-F238E27FC236}">
                <a16:creationId xmlns:a16="http://schemas.microsoft.com/office/drawing/2014/main" id="{768C4459-5F14-4ECF-93AE-551485BC0308}"/>
              </a:ext>
            </a:extLst>
          </p:cNvPr>
          <p:cNvSpPr/>
          <p:nvPr/>
        </p:nvSpPr>
        <p:spPr>
          <a:xfrm rot="12414212" flipH="1">
            <a:off x="8039795" y="1396682"/>
            <a:ext cx="305539" cy="95070"/>
          </a:xfrm>
          <a:prstGeom prst="triangle">
            <a:avLst/>
          </a:prstGeom>
          <a:solidFill>
            <a:srgbClr val="E36847"/>
          </a:solidFill>
          <a:ln>
            <a:solidFill>
              <a:srgbClr val="E368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ый треугольник 73">
            <a:extLst>
              <a:ext uri="{FF2B5EF4-FFF2-40B4-BE49-F238E27FC236}">
                <a16:creationId xmlns:a16="http://schemas.microsoft.com/office/drawing/2014/main" id="{99AE1FD1-0F55-4B6B-8072-899606AFE1E7}"/>
              </a:ext>
            </a:extLst>
          </p:cNvPr>
          <p:cNvSpPr/>
          <p:nvPr/>
        </p:nvSpPr>
        <p:spPr>
          <a:xfrm rot="859188">
            <a:off x="7895534" y="1205491"/>
            <a:ext cx="181756" cy="81336"/>
          </a:xfrm>
          <a:prstGeom prst="rtTriangle">
            <a:avLst/>
          </a:prstGeom>
          <a:solidFill>
            <a:srgbClr val="C35748"/>
          </a:solidFill>
          <a:ln>
            <a:solidFill>
              <a:srgbClr val="C3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ый треугольник 74">
            <a:extLst>
              <a:ext uri="{FF2B5EF4-FFF2-40B4-BE49-F238E27FC236}">
                <a16:creationId xmlns:a16="http://schemas.microsoft.com/office/drawing/2014/main" id="{798E9FEB-6403-471F-86BB-AA7E15B1504C}"/>
              </a:ext>
            </a:extLst>
          </p:cNvPr>
          <p:cNvSpPr/>
          <p:nvPr/>
        </p:nvSpPr>
        <p:spPr>
          <a:xfrm rot="8797255">
            <a:off x="7958995" y="1392095"/>
            <a:ext cx="151649" cy="173982"/>
          </a:xfrm>
          <a:prstGeom prst="rtTriangle">
            <a:avLst/>
          </a:prstGeom>
          <a:solidFill>
            <a:srgbClr val="CF533F"/>
          </a:solidFill>
          <a:ln>
            <a:solidFill>
              <a:srgbClr val="CF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ый треугольник 75">
            <a:extLst>
              <a:ext uri="{FF2B5EF4-FFF2-40B4-BE49-F238E27FC236}">
                <a16:creationId xmlns:a16="http://schemas.microsoft.com/office/drawing/2014/main" id="{E6D4B12F-97A9-415C-ADF1-42D824A6F8DD}"/>
              </a:ext>
            </a:extLst>
          </p:cNvPr>
          <p:cNvSpPr/>
          <p:nvPr/>
        </p:nvSpPr>
        <p:spPr>
          <a:xfrm rot="4771068">
            <a:off x="7199603" y="1775305"/>
            <a:ext cx="248399" cy="189786"/>
          </a:xfrm>
          <a:prstGeom prst="rtTriangle">
            <a:avLst/>
          </a:prstGeom>
          <a:solidFill>
            <a:srgbClr val="6F112C"/>
          </a:solidFill>
          <a:ln>
            <a:solidFill>
              <a:srgbClr val="6F11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ый треугольник 76">
            <a:extLst>
              <a:ext uri="{FF2B5EF4-FFF2-40B4-BE49-F238E27FC236}">
                <a16:creationId xmlns:a16="http://schemas.microsoft.com/office/drawing/2014/main" id="{3090A459-5EEB-4689-9ACE-CACD823D17CC}"/>
              </a:ext>
            </a:extLst>
          </p:cNvPr>
          <p:cNvSpPr/>
          <p:nvPr/>
        </p:nvSpPr>
        <p:spPr>
          <a:xfrm rot="3774311" flipV="1">
            <a:off x="7457267" y="1819341"/>
            <a:ext cx="181216" cy="460930"/>
          </a:xfrm>
          <a:prstGeom prst="rtTriangle">
            <a:avLst/>
          </a:prstGeom>
          <a:solidFill>
            <a:srgbClr val="D96B3E"/>
          </a:solidFill>
          <a:ln>
            <a:solidFill>
              <a:srgbClr val="D96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ый треугольник 77">
            <a:extLst>
              <a:ext uri="{FF2B5EF4-FFF2-40B4-BE49-F238E27FC236}">
                <a16:creationId xmlns:a16="http://schemas.microsoft.com/office/drawing/2014/main" id="{C1FF206C-7888-4517-913D-4E1EA51C791E}"/>
              </a:ext>
            </a:extLst>
          </p:cNvPr>
          <p:cNvSpPr/>
          <p:nvPr/>
        </p:nvSpPr>
        <p:spPr>
          <a:xfrm rot="6599236">
            <a:off x="7303393" y="1879812"/>
            <a:ext cx="210606" cy="180261"/>
          </a:xfrm>
          <a:prstGeom prst="rtTriangle">
            <a:avLst/>
          </a:prstGeom>
          <a:solidFill>
            <a:srgbClr val="55081D"/>
          </a:solidFill>
          <a:ln>
            <a:solidFill>
              <a:srgbClr val="55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>
            <a:extLst>
              <a:ext uri="{FF2B5EF4-FFF2-40B4-BE49-F238E27FC236}">
                <a16:creationId xmlns:a16="http://schemas.microsoft.com/office/drawing/2014/main" id="{5152B154-2CE7-4183-860B-49DF0EF5967E}"/>
              </a:ext>
            </a:extLst>
          </p:cNvPr>
          <p:cNvSpPr/>
          <p:nvPr/>
        </p:nvSpPr>
        <p:spPr>
          <a:xfrm rot="21071175">
            <a:off x="7641855" y="1615421"/>
            <a:ext cx="492884" cy="110218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ый треугольник 79">
            <a:extLst>
              <a:ext uri="{FF2B5EF4-FFF2-40B4-BE49-F238E27FC236}">
                <a16:creationId xmlns:a16="http://schemas.microsoft.com/office/drawing/2014/main" id="{425FF8F0-1705-4F9C-AF2B-3630904538CB}"/>
              </a:ext>
            </a:extLst>
          </p:cNvPr>
          <p:cNvSpPr/>
          <p:nvPr/>
        </p:nvSpPr>
        <p:spPr>
          <a:xfrm rot="15378674">
            <a:off x="7464025" y="1658637"/>
            <a:ext cx="89689" cy="210605"/>
          </a:xfrm>
          <a:prstGeom prst="rtTriangle">
            <a:avLst/>
          </a:prstGeom>
          <a:solidFill>
            <a:srgbClr val="CA532A"/>
          </a:solidFill>
          <a:ln>
            <a:solidFill>
              <a:srgbClr val="CA5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Равнобедренный треугольник 80">
            <a:extLst>
              <a:ext uri="{FF2B5EF4-FFF2-40B4-BE49-F238E27FC236}">
                <a16:creationId xmlns:a16="http://schemas.microsoft.com/office/drawing/2014/main" id="{C707D13B-7E56-4AC0-9156-6BD91964FD79}"/>
              </a:ext>
            </a:extLst>
          </p:cNvPr>
          <p:cNvSpPr/>
          <p:nvPr/>
        </p:nvSpPr>
        <p:spPr>
          <a:xfrm rot="16835495">
            <a:off x="7726629" y="1652702"/>
            <a:ext cx="153614" cy="371266"/>
          </a:xfrm>
          <a:prstGeom prst="triangle">
            <a:avLst/>
          </a:prstGeom>
          <a:solidFill>
            <a:srgbClr val="F56D59"/>
          </a:solidFill>
          <a:ln>
            <a:solidFill>
              <a:srgbClr val="F56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Равнобедренный треугольник 81">
            <a:extLst>
              <a:ext uri="{FF2B5EF4-FFF2-40B4-BE49-F238E27FC236}">
                <a16:creationId xmlns:a16="http://schemas.microsoft.com/office/drawing/2014/main" id="{3DFDF1DF-E79C-463D-9910-2EA2AE4F7A3B}"/>
              </a:ext>
            </a:extLst>
          </p:cNvPr>
          <p:cNvSpPr/>
          <p:nvPr/>
        </p:nvSpPr>
        <p:spPr>
          <a:xfrm rot="5880575">
            <a:off x="8056646" y="1779010"/>
            <a:ext cx="167255" cy="201014"/>
          </a:xfrm>
          <a:prstGeom prst="triangle">
            <a:avLst/>
          </a:prstGeom>
          <a:solidFill>
            <a:srgbClr val="FD6980"/>
          </a:solidFill>
          <a:ln>
            <a:solidFill>
              <a:srgbClr val="FD6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ый треугольник 82">
            <a:extLst>
              <a:ext uri="{FF2B5EF4-FFF2-40B4-BE49-F238E27FC236}">
                <a16:creationId xmlns:a16="http://schemas.microsoft.com/office/drawing/2014/main" id="{92F6D86A-736B-496A-8C8B-BED6C17E5913}"/>
              </a:ext>
            </a:extLst>
          </p:cNvPr>
          <p:cNvSpPr/>
          <p:nvPr/>
        </p:nvSpPr>
        <p:spPr>
          <a:xfrm rot="20932519">
            <a:off x="7793434" y="1899545"/>
            <a:ext cx="205983" cy="96817"/>
          </a:xfrm>
          <a:prstGeom prst="rtTriangle">
            <a:avLst/>
          </a:prstGeom>
          <a:solidFill>
            <a:srgbClr val="F77942"/>
          </a:solidFill>
          <a:ln>
            <a:solidFill>
              <a:srgbClr val="F7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ый треугольник 83">
            <a:extLst>
              <a:ext uri="{FF2B5EF4-FFF2-40B4-BE49-F238E27FC236}">
                <a16:creationId xmlns:a16="http://schemas.microsoft.com/office/drawing/2014/main" id="{D5B44A0F-4243-43BF-9F32-E6A9BEC79DAB}"/>
              </a:ext>
            </a:extLst>
          </p:cNvPr>
          <p:cNvSpPr/>
          <p:nvPr/>
        </p:nvSpPr>
        <p:spPr>
          <a:xfrm>
            <a:off x="8000024" y="2029802"/>
            <a:ext cx="359504" cy="155336"/>
          </a:xfrm>
          <a:prstGeom prst="rtTriangle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араллелограмм 84">
            <a:extLst>
              <a:ext uri="{FF2B5EF4-FFF2-40B4-BE49-F238E27FC236}">
                <a16:creationId xmlns:a16="http://schemas.microsoft.com/office/drawing/2014/main" id="{D29A51ED-A724-40A3-9221-06BD61944255}"/>
              </a:ext>
            </a:extLst>
          </p:cNvPr>
          <p:cNvSpPr/>
          <p:nvPr/>
        </p:nvSpPr>
        <p:spPr>
          <a:xfrm>
            <a:off x="7836424" y="2022246"/>
            <a:ext cx="156437" cy="134743"/>
          </a:xfrm>
          <a:prstGeom prst="parallelogram">
            <a:avLst/>
          </a:prstGeom>
          <a:solidFill>
            <a:srgbClr val="6F0D1D"/>
          </a:solidFill>
          <a:ln>
            <a:solidFill>
              <a:srgbClr val="6F0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ый треугольник 85">
            <a:extLst>
              <a:ext uri="{FF2B5EF4-FFF2-40B4-BE49-F238E27FC236}">
                <a16:creationId xmlns:a16="http://schemas.microsoft.com/office/drawing/2014/main" id="{46AA0893-F77D-417D-9A59-1D64D18AC024}"/>
              </a:ext>
            </a:extLst>
          </p:cNvPr>
          <p:cNvSpPr/>
          <p:nvPr/>
        </p:nvSpPr>
        <p:spPr>
          <a:xfrm rot="9091541">
            <a:off x="7543625" y="2127408"/>
            <a:ext cx="308359" cy="248880"/>
          </a:xfrm>
          <a:prstGeom prst="rtTriangle">
            <a:avLst/>
          </a:prstGeom>
          <a:solidFill>
            <a:srgbClr val="EB8159"/>
          </a:solidFill>
          <a:ln>
            <a:solidFill>
              <a:srgbClr val="EB8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ый треугольник 86">
            <a:extLst>
              <a:ext uri="{FF2B5EF4-FFF2-40B4-BE49-F238E27FC236}">
                <a16:creationId xmlns:a16="http://schemas.microsoft.com/office/drawing/2014/main" id="{362522FC-FC92-4AA0-B56D-8C0DFF198906}"/>
              </a:ext>
            </a:extLst>
          </p:cNvPr>
          <p:cNvSpPr/>
          <p:nvPr/>
        </p:nvSpPr>
        <p:spPr>
          <a:xfrm rot="19980188">
            <a:off x="7287358" y="2032619"/>
            <a:ext cx="391743" cy="14196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ый треугольник 87">
            <a:extLst>
              <a:ext uri="{FF2B5EF4-FFF2-40B4-BE49-F238E27FC236}">
                <a16:creationId xmlns:a16="http://schemas.microsoft.com/office/drawing/2014/main" id="{F4E01282-D30F-4186-BF8A-61E7D5FBD335}"/>
              </a:ext>
            </a:extLst>
          </p:cNvPr>
          <p:cNvSpPr/>
          <p:nvPr/>
        </p:nvSpPr>
        <p:spPr>
          <a:xfrm rot="9887037">
            <a:off x="7206544" y="2213283"/>
            <a:ext cx="67600" cy="139112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ый треугольник 88">
            <a:extLst>
              <a:ext uri="{FF2B5EF4-FFF2-40B4-BE49-F238E27FC236}">
                <a16:creationId xmlns:a16="http://schemas.microsoft.com/office/drawing/2014/main" id="{C82A8879-DCEC-4DA5-8CA1-EBC825F8EF42}"/>
              </a:ext>
            </a:extLst>
          </p:cNvPr>
          <p:cNvSpPr/>
          <p:nvPr/>
        </p:nvSpPr>
        <p:spPr>
          <a:xfrm rot="7296454">
            <a:off x="7354882" y="2275160"/>
            <a:ext cx="142558" cy="95090"/>
          </a:xfrm>
          <a:prstGeom prst="rtTriangle">
            <a:avLst/>
          </a:prstGeom>
          <a:solidFill>
            <a:srgbClr val="500316"/>
          </a:solidFill>
          <a:ln>
            <a:solidFill>
              <a:srgbClr val="5003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>
            <a:extLst>
              <a:ext uri="{FF2B5EF4-FFF2-40B4-BE49-F238E27FC236}">
                <a16:creationId xmlns:a16="http://schemas.microsoft.com/office/drawing/2014/main" id="{FCFD58B2-DB9A-46DD-B7F7-839382747B85}"/>
              </a:ext>
            </a:extLst>
          </p:cNvPr>
          <p:cNvSpPr/>
          <p:nvPr/>
        </p:nvSpPr>
        <p:spPr>
          <a:xfrm rot="7966299">
            <a:off x="7549370" y="2341489"/>
            <a:ext cx="258375" cy="332427"/>
          </a:xfrm>
          <a:prstGeom prst="rtTriangle">
            <a:avLst/>
          </a:prstGeom>
          <a:solidFill>
            <a:srgbClr val="EC652D"/>
          </a:solidFill>
          <a:ln>
            <a:solidFill>
              <a:srgbClr val="EC6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ый треугольник 90">
            <a:extLst>
              <a:ext uri="{FF2B5EF4-FFF2-40B4-BE49-F238E27FC236}">
                <a16:creationId xmlns:a16="http://schemas.microsoft.com/office/drawing/2014/main" id="{41EA3731-F974-48A5-BE06-88DD4667BA75}"/>
              </a:ext>
            </a:extLst>
          </p:cNvPr>
          <p:cNvSpPr/>
          <p:nvPr/>
        </p:nvSpPr>
        <p:spPr>
          <a:xfrm rot="4801529">
            <a:off x="7468892" y="2298184"/>
            <a:ext cx="101661" cy="189396"/>
          </a:xfrm>
          <a:prstGeom prst="rtTriangle">
            <a:avLst/>
          </a:prstGeom>
          <a:solidFill>
            <a:srgbClr val="BA4236"/>
          </a:solidFill>
          <a:ln>
            <a:solidFill>
              <a:srgbClr val="BA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ый треугольник 91">
            <a:extLst>
              <a:ext uri="{FF2B5EF4-FFF2-40B4-BE49-F238E27FC236}">
                <a16:creationId xmlns:a16="http://schemas.microsoft.com/office/drawing/2014/main" id="{8133E7CF-FA5D-4791-8A91-BDA17BFA3C5A}"/>
              </a:ext>
            </a:extLst>
          </p:cNvPr>
          <p:cNvSpPr/>
          <p:nvPr/>
        </p:nvSpPr>
        <p:spPr>
          <a:xfrm>
            <a:off x="7201504" y="2293692"/>
            <a:ext cx="435153" cy="37551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ый треугольник 92">
            <a:extLst>
              <a:ext uri="{FF2B5EF4-FFF2-40B4-BE49-F238E27FC236}">
                <a16:creationId xmlns:a16="http://schemas.microsoft.com/office/drawing/2014/main" id="{9B83AE4F-A2EE-4899-B703-BAA19C3A2AD9}"/>
              </a:ext>
            </a:extLst>
          </p:cNvPr>
          <p:cNvSpPr/>
          <p:nvPr/>
        </p:nvSpPr>
        <p:spPr>
          <a:xfrm rot="10800000">
            <a:off x="7271672" y="2699054"/>
            <a:ext cx="389715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ый треугольник 93">
            <a:extLst>
              <a:ext uri="{FF2B5EF4-FFF2-40B4-BE49-F238E27FC236}">
                <a16:creationId xmlns:a16="http://schemas.microsoft.com/office/drawing/2014/main" id="{1CAFAF5A-7B46-4EC5-B3C5-4173FBB92A30}"/>
              </a:ext>
            </a:extLst>
          </p:cNvPr>
          <p:cNvSpPr/>
          <p:nvPr/>
        </p:nvSpPr>
        <p:spPr>
          <a:xfrm>
            <a:off x="7693296" y="2725466"/>
            <a:ext cx="143128" cy="212375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ый треугольник 94">
            <a:extLst>
              <a:ext uri="{FF2B5EF4-FFF2-40B4-BE49-F238E27FC236}">
                <a16:creationId xmlns:a16="http://schemas.microsoft.com/office/drawing/2014/main" id="{871887F7-1990-412F-9C9F-F4D5C3006DD8}"/>
              </a:ext>
            </a:extLst>
          </p:cNvPr>
          <p:cNvSpPr/>
          <p:nvPr/>
        </p:nvSpPr>
        <p:spPr>
          <a:xfrm rot="10800000">
            <a:off x="7739989" y="2961654"/>
            <a:ext cx="143128" cy="81584"/>
          </a:xfrm>
          <a:prstGeom prst="rtTriangle">
            <a:avLst/>
          </a:prstGeom>
          <a:solidFill>
            <a:srgbClr val="FFE194"/>
          </a:solidFill>
          <a:ln>
            <a:solidFill>
              <a:srgbClr val="FFE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ый треугольник 95">
            <a:extLst>
              <a:ext uri="{FF2B5EF4-FFF2-40B4-BE49-F238E27FC236}">
                <a16:creationId xmlns:a16="http://schemas.microsoft.com/office/drawing/2014/main" id="{7E0F4320-CE8E-4A4C-B6A4-9F685C4100C4}"/>
              </a:ext>
            </a:extLst>
          </p:cNvPr>
          <p:cNvSpPr/>
          <p:nvPr/>
        </p:nvSpPr>
        <p:spPr>
          <a:xfrm rot="21366948">
            <a:off x="7859652" y="2308721"/>
            <a:ext cx="308672" cy="127483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ый треугольник 96">
            <a:extLst>
              <a:ext uri="{FF2B5EF4-FFF2-40B4-BE49-F238E27FC236}">
                <a16:creationId xmlns:a16="http://schemas.microsoft.com/office/drawing/2014/main" id="{3A2AD1D7-491C-4030-A1A7-D273E8EBA9B9}"/>
              </a:ext>
            </a:extLst>
          </p:cNvPr>
          <p:cNvSpPr/>
          <p:nvPr/>
        </p:nvSpPr>
        <p:spPr>
          <a:xfrm rot="10621367">
            <a:off x="7703416" y="2318262"/>
            <a:ext cx="129883" cy="120445"/>
          </a:xfrm>
          <a:prstGeom prst="rtTriangle">
            <a:avLst/>
          </a:prstGeom>
          <a:solidFill>
            <a:srgbClr val="FFEDCB"/>
          </a:solidFill>
          <a:ln>
            <a:solidFill>
              <a:srgbClr val="FFED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ый треугольник 97">
            <a:extLst>
              <a:ext uri="{FF2B5EF4-FFF2-40B4-BE49-F238E27FC236}">
                <a16:creationId xmlns:a16="http://schemas.microsoft.com/office/drawing/2014/main" id="{1F925E56-E5E3-4232-8866-6F8A80DABC8B}"/>
              </a:ext>
            </a:extLst>
          </p:cNvPr>
          <p:cNvSpPr/>
          <p:nvPr/>
        </p:nvSpPr>
        <p:spPr>
          <a:xfrm rot="10594573">
            <a:off x="7891969" y="2469397"/>
            <a:ext cx="369669" cy="219532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ый треугольник 98">
            <a:extLst>
              <a:ext uri="{FF2B5EF4-FFF2-40B4-BE49-F238E27FC236}">
                <a16:creationId xmlns:a16="http://schemas.microsoft.com/office/drawing/2014/main" id="{23A16ED9-898F-4928-A1A0-F3DACC6BF5A5}"/>
              </a:ext>
            </a:extLst>
          </p:cNvPr>
          <p:cNvSpPr/>
          <p:nvPr/>
        </p:nvSpPr>
        <p:spPr>
          <a:xfrm>
            <a:off x="8290403" y="2511072"/>
            <a:ext cx="190772" cy="158135"/>
          </a:xfrm>
          <a:prstGeom prst="rtTriangle">
            <a:avLst/>
          </a:prstGeom>
          <a:solidFill>
            <a:srgbClr val="E6A979"/>
          </a:solidFill>
          <a:ln>
            <a:solidFill>
              <a:srgbClr val="E6A9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ый треугольник 99">
            <a:extLst>
              <a:ext uri="{FF2B5EF4-FFF2-40B4-BE49-F238E27FC236}">
                <a16:creationId xmlns:a16="http://schemas.microsoft.com/office/drawing/2014/main" id="{44BFBC98-ADB2-4868-BC4B-080F7F3E7650}"/>
              </a:ext>
            </a:extLst>
          </p:cNvPr>
          <p:cNvSpPr/>
          <p:nvPr/>
        </p:nvSpPr>
        <p:spPr>
          <a:xfrm rot="10982437">
            <a:off x="7624480" y="2553834"/>
            <a:ext cx="293409" cy="415409"/>
          </a:xfrm>
          <a:prstGeom prst="rtTriangle">
            <a:avLst/>
          </a:prstGeom>
          <a:solidFill>
            <a:srgbClr val="EAAD75"/>
          </a:solidFill>
          <a:ln>
            <a:solidFill>
              <a:srgbClr val="EAA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ый треугольник 100">
            <a:extLst>
              <a:ext uri="{FF2B5EF4-FFF2-40B4-BE49-F238E27FC236}">
                <a16:creationId xmlns:a16="http://schemas.microsoft.com/office/drawing/2014/main" id="{BBD1A019-F4B1-4707-9647-AB252E9FF51F}"/>
              </a:ext>
            </a:extLst>
          </p:cNvPr>
          <p:cNvSpPr/>
          <p:nvPr/>
        </p:nvSpPr>
        <p:spPr>
          <a:xfrm>
            <a:off x="7968624" y="2586506"/>
            <a:ext cx="208256" cy="292300"/>
          </a:xfrm>
          <a:prstGeom prst="rtTriangle">
            <a:avLst/>
          </a:prstGeom>
          <a:solidFill>
            <a:srgbClr val="D5A37D"/>
          </a:solidFill>
          <a:ln>
            <a:solidFill>
              <a:srgbClr val="D5A3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ый треугольник 101">
            <a:extLst>
              <a:ext uri="{FF2B5EF4-FFF2-40B4-BE49-F238E27FC236}">
                <a16:creationId xmlns:a16="http://schemas.microsoft.com/office/drawing/2014/main" id="{F0749C4F-9D0A-4328-B1A2-E18ED2F10E4A}"/>
              </a:ext>
            </a:extLst>
          </p:cNvPr>
          <p:cNvSpPr/>
          <p:nvPr/>
        </p:nvSpPr>
        <p:spPr>
          <a:xfrm rot="10241871">
            <a:off x="7959641" y="2930778"/>
            <a:ext cx="286228" cy="430389"/>
          </a:xfrm>
          <a:prstGeom prst="rtTriangle">
            <a:avLst/>
          </a:prstGeom>
          <a:solidFill>
            <a:srgbClr val="BD664A"/>
          </a:solidFill>
          <a:ln>
            <a:solidFill>
              <a:srgbClr val="BD6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Равнобедренный треугольник 102">
            <a:extLst>
              <a:ext uri="{FF2B5EF4-FFF2-40B4-BE49-F238E27FC236}">
                <a16:creationId xmlns:a16="http://schemas.microsoft.com/office/drawing/2014/main" id="{E9B25D0A-6455-46DB-8381-F8560487ADA2}"/>
              </a:ext>
            </a:extLst>
          </p:cNvPr>
          <p:cNvSpPr/>
          <p:nvPr/>
        </p:nvSpPr>
        <p:spPr>
          <a:xfrm rot="10800000">
            <a:off x="8241243" y="2937397"/>
            <a:ext cx="78372" cy="168443"/>
          </a:xfrm>
          <a:prstGeom prst="triangle">
            <a:avLst/>
          </a:prstGeom>
          <a:solidFill>
            <a:srgbClr val="7C3B25"/>
          </a:solidFill>
          <a:ln>
            <a:solidFill>
              <a:srgbClr val="7C3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Равнобедренный треугольник 104">
            <a:extLst>
              <a:ext uri="{FF2B5EF4-FFF2-40B4-BE49-F238E27FC236}">
                <a16:creationId xmlns:a16="http://schemas.microsoft.com/office/drawing/2014/main" id="{F240F9C0-8D72-42FB-B799-FBA99CA3E986}"/>
              </a:ext>
            </a:extLst>
          </p:cNvPr>
          <p:cNvSpPr/>
          <p:nvPr/>
        </p:nvSpPr>
        <p:spPr>
          <a:xfrm rot="6875123">
            <a:off x="8332007" y="3017735"/>
            <a:ext cx="136498" cy="176212"/>
          </a:xfrm>
          <a:prstGeom prst="triangle">
            <a:avLst/>
          </a:prstGeom>
          <a:solidFill>
            <a:srgbClr val="B87A60"/>
          </a:solidFill>
          <a:ln>
            <a:solidFill>
              <a:srgbClr val="B87A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ый треугольник 105">
            <a:extLst>
              <a:ext uri="{FF2B5EF4-FFF2-40B4-BE49-F238E27FC236}">
                <a16:creationId xmlns:a16="http://schemas.microsoft.com/office/drawing/2014/main" id="{87318907-4AF9-4493-B228-FAD6B82BFF34}"/>
              </a:ext>
            </a:extLst>
          </p:cNvPr>
          <p:cNvSpPr/>
          <p:nvPr/>
        </p:nvSpPr>
        <p:spPr>
          <a:xfrm rot="4734265" flipV="1">
            <a:off x="7881392" y="3513757"/>
            <a:ext cx="602010" cy="187282"/>
          </a:xfrm>
          <a:prstGeom prst="rtTriangle">
            <a:avLst/>
          </a:prstGeom>
          <a:solidFill>
            <a:srgbClr val="D09F6E"/>
          </a:solidFill>
          <a:ln>
            <a:solidFill>
              <a:srgbClr val="D09F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ый треугольник 106">
            <a:extLst>
              <a:ext uri="{FF2B5EF4-FFF2-40B4-BE49-F238E27FC236}">
                <a16:creationId xmlns:a16="http://schemas.microsoft.com/office/drawing/2014/main" id="{CFCD5121-8932-4118-9E43-3A5EA3043758}"/>
              </a:ext>
            </a:extLst>
          </p:cNvPr>
          <p:cNvSpPr/>
          <p:nvPr/>
        </p:nvSpPr>
        <p:spPr>
          <a:xfrm rot="13419889">
            <a:off x="7766307" y="3093850"/>
            <a:ext cx="282612" cy="323234"/>
          </a:xfrm>
          <a:prstGeom prst="rtTriangle">
            <a:avLst/>
          </a:prstGeom>
          <a:solidFill>
            <a:srgbClr val="F9C36D"/>
          </a:solidFill>
          <a:ln>
            <a:solidFill>
              <a:srgbClr val="F9C3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ый треугольник 107">
            <a:extLst>
              <a:ext uri="{FF2B5EF4-FFF2-40B4-BE49-F238E27FC236}">
                <a16:creationId xmlns:a16="http://schemas.microsoft.com/office/drawing/2014/main" id="{735828E2-E304-41A4-8546-399DBACA7926}"/>
              </a:ext>
            </a:extLst>
          </p:cNvPr>
          <p:cNvSpPr/>
          <p:nvPr/>
        </p:nvSpPr>
        <p:spPr>
          <a:xfrm rot="11222779">
            <a:off x="7587914" y="3080939"/>
            <a:ext cx="282612" cy="323234"/>
          </a:xfrm>
          <a:prstGeom prst="rtTriangle">
            <a:avLst/>
          </a:prstGeom>
          <a:solidFill>
            <a:srgbClr val="FFB645"/>
          </a:solidFill>
          <a:ln>
            <a:solidFill>
              <a:srgbClr val="FFB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ый треугольник 108">
            <a:extLst>
              <a:ext uri="{FF2B5EF4-FFF2-40B4-BE49-F238E27FC236}">
                <a16:creationId xmlns:a16="http://schemas.microsoft.com/office/drawing/2014/main" id="{F7842056-0962-41A4-AC04-5C6AD967A4F8}"/>
              </a:ext>
            </a:extLst>
          </p:cNvPr>
          <p:cNvSpPr/>
          <p:nvPr/>
        </p:nvSpPr>
        <p:spPr>
          <a:xfrm rot="512380">
            <a:off x="7341201" y="2847571"/>
            <a:ext cx="510988" cy="180131"/>
          </a:xfrm>
          <a:prstGeom prst="rtTriangle">
            <a:avLst/>
          </a:prstGeom>
          <a:solidFill>
            <a:srgbClr val="DD4622"/>
          </a:solidFill>
          <a:ln>
            <a:solidFill>
              <a:srgbClr val="DD4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ый треугольник 109">
            <a:extLst>
              <a:ext uri="{FF2B5EF4-FFF2-40B4-BE49-F238E27FC236}">
                <a16:creationId xmlns:a16="http://schemas.microsoft.com/office/drawing/2014/main" id="{278F4DA7-CA8A-4B76-AA64-2309A875D3E5}"/>
              </a:ext>
            </a:extLst>
          </p:cNvPr>
          <p:cNvSpPr/>
          <p:nvPr/>
        </p:nvSpPr>
        <p:spPr>
          <a:xfrm rot="11644126">
            <a:off x="7160739" y="2747332"/>
            <a:ext cx="157870" cy="248229"/>
          </a:xfrm>
          <a:prstGeom prst="rtTriangle">
            <a:avLst/>
          </a:prstGeom>
          <a:solidFill>
            <a:srgbClr val="8C0C1C"/>
          </a:solidFill>
          <a:ln>
            <a:solidFill>
              <a:srgbClr val="8C0C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ый треугольник 110">
            <a:extLst>
              <a:ext uri="{FF2B5EF4-FFF2-40B4-BE49-F238E27FC236}">
                <a16:creationId xmlns:a16="http://schemas.microsoft.com/office/drawing/2014/main" id="{DDB40FBC-031A-4924-85E4-B85AA23072A2}"/>
              </a:ext>
            </a:extLst>
          </p:cNvPr>
          <p:cNvSpPr/>
          <p:nvPr/>
        </p:nvSpPr>
        <p:spPr>
          <a:xfrm rot="16354952" flipH="1">
            <a:off x="7312560" y="3098347"/>
            <a:ext cx="284755" cy="177763"/>
          </a:xfrm>
          <a:prstGeom prst="rtTriangle">
            <a:avLst/>
          </a:prstGeom>
          <a:solidFill>
            <a:srgbClr val="E35A27"/>
          </a:solidFill>
          <a:ln>
            <a:solidFill>
              <a:srgbClr val="E35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ый треугольник 111">
            <a:extLst>
              <a:ext uri="{FF2B5EF4-FFF2-40B4-BE49-F238E27FC236}">
                <a16:creationId xmlns:a16="http://schemas.microsoft.com/office/drawing/2014/main" id="{518C89E4-3BC5-4536-9BA6-1F821780A4F2}"/>
              </a:ext>
            </a:extLst>
          </p:cNvPr>
          <p:cNvSpPr/>
          <p:nvPr/>
        </p:nvSpPr>
        <p:spPr>
          <a:xfrm rot="1711137">
            <a:off x="7556046" y="3304285"/>
            <a:ext cx="532936" cy="271324"/>
          </a:xfrm>
          <a:prstGeom prst="rtTriangle">
            <a:avLst/>
          </a:prstGeom>
          <a:solidFill>
            <a:srgbClr val="F08636"/>
          </a:solidFill>
          <a:ln>
            <a:solidFill>
              <a:srgbClr val="F08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ый треугольник 112">
            <a:extLst>
              <a:ext uri="{FF2B5EF4-FFF2-40B4-BE49-F238E27FC236}">
                <a16:creationId xmlns:a16="http://schemas.microsoft.com/office/drawing/2014/main" id="{46041A3B-F0C9-4A08-8DC9-4A27E9F67CCB}"/>
              </a:ext>
            </a:extLst>
          </p:cNvPr>
          <p:cNvSpPr/>
          <p:nvPr/>
        </p:nvSpPr>
        <p:spPr>
          <a:xfrm rot="4970700" flipV="1">
            <a:off x="7767454" y="3713192"/>
            <a:ext cx="602010" cy="134331"/>
          </a:xfrm>
          <a:prstGeom prst="rtTriangle">
            <a:avLst/>
          </a:prstGeom>
          <a:solidFill>
            <a:srgbClr val="610508"/>
          </a:solidFill>
          <a:ln>
            <a:solidFill>
              <a:srgbClr val="610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ый треугольник 113">
            <a:extLst>
              <a:ext uri="{FF2B5EF4-FFF2-40B4-BE49-F238E27FC236}">
                <a16:creationId xmlns:a16="http://schemas.microsoft.com/office/drawing/2014/main" id="{AAAD308C-BFF5-47CF-B51A-C6F54FBEC51A}"/>
              </a:ext>
            </a:extLst>
          </p:cNvPr>
          <p:cNvSpPr/>
          <p:nvPr/>
        </p:nvSpPr>
        <p:spPr>
          <a:xfrm rot="7787747">
            <a:off x="6953947" y="3293025"/>
            <a:ext cx="534582" cy="371479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ый треугольник 114">
            <a:extLst>
              <a:ext uri="{FF2B5EF4-FFF2-40B4-BE49-F238E27FC236}">
                <a16:creationId xmlns:a16="http://schemas.microsoft.com/office/drawing/2014/main" id="{8495D8B8-250E-4324-8219-C18A1635877F}"/>
              </a:ext>
            </a:extLst>
          </p:cNvPr>
          <p:cNvSpPr/>
          <p:nvPr/>
        </p:nvSpPr>
        <p:spPr>
          <a:xfrm rot="1019473">
            <a:off x="7295322" y="3041166"/>
            <a:ext cx="154929" cy="134554"/>
          </a:xfrm>
          <a:prstGeom prst="rtTriangle">
            <a:avLst/>
          </a:prstGeom>
          <a:solidFill>
            <a:srgbClr val="C32B26"/>
          </a:solidFill>
          <a:ln>
            <a:solidFill>
              <a:srgbClr val="C3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ый треугольник 115">
            <a:extLst>
              <a:ext uri="{FF2B5EF4-FFF2-40B4-BE49-F238E27FC236}">
                <a16:creationId xmlns:a16="http://schemas.microsoft.com/office/drawing/2014/main" id="{D2DB468D-E8A5-4802-B458-7CAB442801C6}"/>
              </a:ext>
            </a:extLst>
          </p:cNvPr>
          <p:cNvSpPr/>
          <p:nvPr/>
        </p:nvSpPr>
        <p:spPr>
          <a:xfrm rot="9756545">
            <a:off x="7105748" y="3482146"/>
            <a:ext cx="400908" cy="129838"/>
          </a:xfrm>
          <a:prstGeom prst="rtTriangle">
            <a:avLst/>
          </a:prstGeom>
          <a:solidFill>
            <a:srgbClr val="972C35"/>
          </a:solidFill>
          <a:ln>
            <a:solidFill>
              <a:srgbClr val="97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ый треугольник 116">
            <a:extLst>
              <a:ext uri="{FF2B5EF4-FFF2-40B4-BE49-F238E27FC236}">
                <a16:creationId xmlns:a16="http://schemas.microsoft.com/office/drawing/2014/main" id="{F2F673FC-2BD4-4E65-A01E-371839DDAE97}"/>
              </a:ext>
            </a:extLst>
          </p:cNvPr>
          <p:cNvSpPr/>
          <p:nvPr/>
        </p:nvSpPr>
        <p:spPr>
          <a:xfrm rot="7867113">
            <a:off x="7701884" y="3538195"/>
            <a:ext cx="175858" cy="389828"/>
          </a:xfrm>
          <a:prstGeom prst="rtTriangle">
            <a:avLst/>
          </a:prstGeom>
          <a:solidFill>
            <a:srgbClr val="F09A69"/>
          </a:solidFill>
          <a:ln>
            <a:solidFill>
              <a:srgbClr val="F09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ый треугольник 117">
            <a:extLst>
              <a:ext uri="{FF2B5EF4-FFF2-40B4-BE49-F238E27FC236}">
                <a16:creationId xmlns:a16="http://schemas.microsoft.com/office/drawing/2014/main" id="{177634D3-28C7-4BBC-972D-BBF384905702}"/>
              </a:ext>
            </a:extLst>
          </p:cNvPr>
          <p:cNvSpPr/>
          <p:nvPr/>
        </p:nvSpPr>
        <p:spPr>
          <a:xfrm rot="9324532">
            <a:off x="7407501" y="3618034"/>
            <a:ext cx="223654" cy="514140"/>
          </a:xfrm>
          <a:prstGeom prst="rtTriangle">
            <a:avLst/>
          </a:prstGeom>
          <a:solidFill>
            <a:srgbClr val="D67F5D"/>
          </a:solidFill>
          <a:ln>
            <a:solidFill>
              <a:srgbClr val="D67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ый треугольник 120">
            <a:extLst>
              <a:ext uri="{FF2B5EF4-FFF2-40B4-BE49-F238E27FC236}">
                <a16:creationId xmlns:a16="http://schemas.microsoft.com/office/drawing/2014/main" id="{97BEED0C-807A-4862-83D9-E691DC127F56}"/>
              </a:ext>
            </a:extLst>
          </p:cNvPr>
          <p:cNvSpPr/>
          <p:nvPr/>
        </p:nvSpPr>
        <p:spPr>
          <a:xfrm rot="15417552" flipH="1">
            <a:off x="7183738" y="4041512"/>
            <a:ext cx="351985" cy="197438"/>
          </a:xfrm>
          <a:prstGeom prst="rtTriangle">
            <a:avLst/>
          </a:prstGeom>
          <a:solidFill>
            <a:srgbClr val="BE5944"/>
          </a:solidFill>
          <a:ln>
            <a:solidFill>
              <a:srgbClr val="BE5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ый треугольник 122">
            <a:extLst>
              <a:ext uri="{FF2B5EF4-FFF2-40B4-BE49-F238E27FC236}">
                <a16:creationId xmlns:a16="http://schemas.microsoft.com/office/drawing/2014/main" id="{3FB59960-BD98-4FC9-8FA1-7990B8195F12}"/>
              </a:ext>
            </a:extLst>
          </p:cNvPr>
          <p:cNvSpPr/>
          <p:nvPr/>
        </p:nvSpPr>
        <p:spPr>
          <a:xfrm rot="820990">
            <a:off x="6981114" y="3649868"/>
            <a:ext cx="438853" cy="115695"/>
          </a:xfrm>
          <a:prstGeom prst="rtTriangle">
            <a:avLst/>
          </a:prstGeom>
          <a:solidFill>
            <a:srgbClr val="7C3649"/>
          </a:solidFill>
          <a:ln>
            <a:solidFill>
              <a:srgbClr val="7C36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>
            <a:extLst>
              <a:ext uri="{FF2B5EF4-FFF2-40B4-BE49-F238E27FC236}">
                <a16:creationId xmlns:a16="http://schemas.microsoft.com/office/drawing/2014/main" id="{A0CCE1B1-4E0A-4877-BCE3-9B9FEB7117F9}"/>
              </a:ext>
            </a:extLst>
          </p:cNvPr>
          <p:cNvSpPr/>
          <p:nvPr/>
        </p:nvSpPr>
        <p:spPr>
          <a:xfrm rot="15923798" flipH="1">
            <a:off x="7157145" y="3613276"/>
            <a:ext cx="86790" cy="134716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>
            <a:extLst>
              <a:ext uri="{FF2B5EF4-FFF2-40B4-BE49-F238E27FC236}">
                <a16:creationId xmlns:a16="http://schemas.microsoft.com/office/drawing/2014/main" id="{E3E92854-2AC0-442F-9400-6DBD0EDAF7B1}"/>
              </a:ext>
            </a:extLst>
          </p:cNvPr>
          <p:cNvSpPr/>
          <p:nvPr/>
        </p:nvSpPr>
        <p:spPr>
          <a:xfrm rot="10800000">
            <a:off x="6833159" y="3822426"/>
            <a:ext cx="316623" cy="133017"/>
          </a:xfrm>
          <a:prstGeom prst="rtTriangle">
            <a:avLst/>
          </a:prstGeom>
          <a:solidFill>
            <a:srgbClr val="6A303C"/>
          </a:solidFill>
          <a:ln>
            <a:solidFill>
              <a:srgbClr val="6A3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>
            <a:extLst>
              <a:ext uri="{FF2B5EF4-FFF2-40B4-BE49-F238E27FC236}">
                <a16:creationId xmlns:a16="http://schemas.microsoft.com/office/drawing/2014/main" id="{2986AEA0-1765-4043-885D-1CADAF933145}"/>
              </a:ext>
            </a:extLst>
          </p:cNvPr>
          <p:cNvSpPr/>
          <p:nvPr/>
        </p:nvSpPr>
        <p:spPr>
          <a:xfrm rot="15923798" flipV="1">
            <a:off x="7251611" y="3750427"/>
            <a:ext cx="107172" cy="246404"/>
          </a:xfrm>
          <a:prstGeom prst="rtTriangle">
            <a:avLst/>
          </a:prstGeom>
          <a:solidFill>
            <a:srgbClr val="E17D5D"/>
          </a:solidFill>
          <a:ln>
            <a:solidFill>
              <a:srgbClr val="E1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ый треугольник 126">
            <a:extLst>
              <a:ext uri="{FF2B5EF4-FFF2-40B4-BE49-F238E27FC236}">
                <a16:creationId xmlns:a16="http://schemas.microsoft.com/office/drawing/2014/main" id="{832514D6-2E16-44BB-85AC-043E4FF786AC}"/>
              </a:ext>
            </a:extLst>
          </p:cNvPr>
          <p:cNvSpPr/>
          <p:nvPr/>
        </p:nvSpPr>
        <p:spPr>
          <a:xfrm rot="10426020">
            <a:off x="7541369" y="4250465"/>
            <a:ext cx="199012" cy="718618"/>
          </a:xfrm>
          <a:prstGeom prst="rtTriangle">
            <a:avLst/>
          </a:prstGeom>
          <a:solidFill>
            <a:srgbClr val="C0371E"/>
          </a:solidFill>
          <a:ln>
            <a:solidFill>
              <a:srgbClr val="C0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ый треугольник 127">
            <a:extLst>
              <a:ext uri="{FF2B5EF4-FFF2-40B4-BE49-F238E27FC236}">
                <a16:creationId xmlns:a16="http://schemas.microsoft.com/office/drawing/2014/main" id="{E5E13FD6-2902-4D43-B2DE-A7D36153E72A}"/>
              </a:ext>
            </a:extLst>
          </p:cNvPr>
          <p:cNvSpPr/>
          <p:nvPr/>
        </p:nvSpPr>
        <p:spPr>
          <a:xfrm>
            <a:off x="7467061" y="3884369"/>
            <a:ext cx="161130" cy="172714"/>
          </a:xfrm>
          <a:prstGeom prst="rtTriangle">
            <a:avLst/>
          </a:prstGeom>
          <a:solidFill>
            <a:srgbClr val="B14232"/>
          </a:solidFill>
          <a:ln>
            <a:solidFill>
              <a:srgbClr val="B14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DDC58EF4-D216-424F-970A-B7D85E075AE2}"/>
              </a:ext>
            </a:extLst>
          </p:cNvPr>
          <p:cNvSpPr/>
          <p:nvPr/>
        </p:nvSpPr>
        <p:spPr>
          <a:xfrm>
            <a:off x="7499481" y="4093367"/>
            <a:ext cx="194427" cy="118153"/>
          </a:xfrm>
          <a:prstGeom prst="rect">
            <a:avLst/>
          </a:prstGeom>
          <a:solidFill>
            <a:srgbClr val="BA371E"/>
          </a:solidFill>
          <a:ln>
            <a:solidFill>
              <a:srgbClr val="BA3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ый треугольник 129">
            <a:extLst>
              <a:ext uri="{FF2B5EF4-FFF2-40B4-BE49-F238E27FC236}">
                <a16:creationId xmlns:a16="http://schemas.microsoft.com/office/drawing/2014/main" id="{1788BEBB-4157-4887-9968-0F2FBBE7D279}"/>
              </a:ext>
            </a:extLst>
          </p:cNvPr>
          <p:cNvSpPr/>
          <p:nvPr/>
        </p:nvSpPr>
        <p:spPr>
          <a:xfrm rot="9891142">
            <a:off x="7746855" y="3757106"/>
            <a:ext cx="106720" cy="359653"/>
          </a:xfrm>
          <a:prstGeom prst="rtTriangle">
            <a:avLst/>
          </a:prstGeom>
          <a:solidFill>
            <a:srgbClr val="782E38"/>
          </a:solidFill>
          <a:ln>
            <a:solidFill>
              <a:srgbClr val="782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ый треугольник 130">
            <a:extLst>
              <a:ext uri="{FF2B5EF4-FFF2-40B4-BE49-F238E27FC236}">
                <a16:creationId xmlns:a16="http://schemas.microsoft.com/office/drawing/2014/main" id="{34B2519A-7835-4CFB-B32F-447465C3E7A9}"/>
              </a:ext>
            </a:extLst>
          </p:cNvPr>
          <p:cNvSpPr/>
          <p:nvPr/>
        </p:nvSpPr>
        <p:spPr>
          <a:xfrm rot="10800000">
            <a:off x="7748066" y="4107260"/>
            <a:ext cx="148540" cy="453401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ый треугольник 131">
            <a:extLst>
              <a:ext uri="{FF2B5EF4-FFF2-40B4-BE49-F238E27FC236}">
                <a16:creationId xmlns:a16="http://schemas.microsoft.com/office/drawing/2014/main" id="{4CBF8068-DA15-4725-BC17-473ACF6C44BA}"/>
              </a:ext>
            </a:extLst>
          </p:cNvPr>
          <p:cNvSpPr/>
          <p:nvPr/>
        </p:nvSpPr>
        <p:spPr>
          <a:xfrm>
            <a:off x="7768029" y="3932985"/>
            <a:ext cx="84896" cy="154400"/>
          </a:xfrm>
          <a:prstGeom prst="rtTriangle">
            <a:avLst/>
          </a:prstGeom>
          <a:solidFill>
            <a:srgbClr val="F2B86E"/>
          </a:solidFill>
          <a:ln>
            <a:solidFill>
              <a:srgbClr val="F2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ый треугольник 132">
            <a:extLst>
              <a:ext uri="{FF2B5EF4-FFF2-40B4-BE49-F238E27FC236}">
                <a16:creationId xmlns:a16="http://schemas.microsoft.com/office/drawing/2014/main" id="{C87F5D69-79F3-4E19-8DB9-B8A2667BF291}"/>
              </a:ext>
            </a:extLst>
          </p:cNvPr>
          <p:cNvSpPr/>
          <p:nvPr/>
        </p:nvSpPr>
        <p:spPr>
          <a:xfrm rot="10800000">
            <a:off x="7696603" y="3906889"/>
            <a:ext cx="45719" cy="141706"/>
          </a:xfrm>
          <a:prstGeom prst="rtTriangle">
            <a:avLst/>
          </a:prstGeom>
          <a:solidFill>
            <a:srgbClr val="D87B62"/>
          </a:solidFill>
          <a:ln>
            <a:solidFill>
              <a:srgbClr val="D87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ый треугольник 133">
            <a:extLst>
              <a:ext uri="{FF2B5EF4-FFF2-40B4-BE49-F238E27FC236}">
                <a16:creationId xmlns:a16="http://schemas.microsoft.com/office/drawing/2014/main" id="{CE34FED5-864E-4AE5-B1DB-25980248F7E9}"/>
              </a:ext>
            </a:extLst>
          </p:cNvPr>
          <p:cNvSpPr/>
          <p:nvPr/>
        </p:nvSpPr>
        <p:spPr>
          <a:xfrm rot="11369527">
            <a:off x="7828297" y="3808004"/>
            <a:ext cx="172031" cy="339477"/>
          </a:xfrm>
          <a:prstGeom prst="rtTriangle">
            <a:avLst/>
          </a:prstGeom>
          <a:solidFill>
            <a:srgbClr val="9C260E"/>
          </a:solidFill>
          <a:ln>
            <a:solidFill>
              <a:srgbClr val="9C2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Диагональная полоса 134">
            <a:extLst>
              <a:ext uri="{FF2B5EF4-FFF2-40B4-BE49-F238E27FC236}">
                <a16:creationId xmlns:a16="http://schemas.microsoft.com/office/drawing/2014/main" id="{D1F79506-0F61-47BE-AEDD-D07063D715C1}"/>
              </a:ext>
            </a:extLst>
          </p:cNvPr>
          <p:cNvSpPr/>
          <p:nvPr/>
        </p:nvSpPr>
        <p:spPr>
          <a:xfrm rot="11958349" flipV="1">
            <a:off x="7979526" y="3900334"/>
            <a:ext cx="77529" cy="385433"/>
          </a:xfrm>
          <a:prstGeom prst="diagStrip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6" name="Прямоугольный треугольник 135">
            <a:extLst>
              <a:ext uri="{FF2B5EF4-FFF2-40B4-BE49-F238E27FC236}">
                <a16:creationId xmlns:a16="http://schemas.microsoft.com/office/drawing/2014/main" id="{1B26035B-92E8-4CBB-9BA7-F315065F1417}"/>
              </a:ext>
            </a:extLst>
          </p:cNvPr>
          <p:cNvSpPr/>
          <p:nvPr/>
        </p:nvSpPr>
        <p:spPr>
          <a:xfrm rot="10800000" flipH="1" flipV="1">
            <a:off x="7941852" y="4279822"/>
            <a:ext cx="178802" cy="293345"/>
          </a:xfrm>
          <a:prstGeom prst="rtTriangle">
            <a:avLst/>
          </a:prstGeom>
          <a:solidFill>
            <a:srgbClr val="7F191D"/>
          </a:solidFill>
          <a:ln>
            <a:solidFill>
              <a:srgbClr val="7F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ый треугольник 136">
            <a:extLst>
              <a:ext uri="{FF2B5EF4-FFF2-40B4-BE49-F238E27FC236}">
                <a16:creationId xmlns:a16="http://schemas.microsoft.com/office/drawing/2014/main" id="{B2290E91-E771-48B2-A147-D0544E940F55}"/>
              </a:ext>
            </a:extLst>
          </p:cNvPr>
          <p:cNvSpPr/>
          <p:nvPr/>
        </p:nvSpPr>
        <p:spPr>
          <a:xfrm rot="21015979">
            <a:off x="7779003" y="4265602"/>
            <a:ext cx="141113" cy="531367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ый треугольник 137">
            <a:extLst>
              <a:ext uri="{FF2B5EF4-FFF2-40B4-BE49-F238E27FC236}">
                <a16:creationId xmlns:a16="http://schemas.microsoft.com/office/drawing/2014/main" id="{86E7BAF8-C473-4913-9B2B-E2CAA4CDAD1D}"/>
              </a:ext>
            </a:extLst>
          </p:cNvPr>
          <p:cNvSpPr/>
          <p:nvPr/>
        </p:nvSpPr>
        <p:spPr>
          <a:xfrm rot="12002303">
            <a:off x="7759235" y="4822251"/>
            <a:ext cx="133310" cy="187064"/>
          </a:xfrm>
          <a:prstGeom prst="rtTriangle">
            <a:avLst/>
          </a:prstGeom>
          <a:solidFill>
            <a:srgbClr val="5A2539"/>
          </a:solidFill>
          <a:ln>
            <a:solidFill>
              <a:srgbClr val="5A25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ый треугольник 138">
            <a:extLst>
              <a:ext uri="{FF2B5EF4-FFF2-40B4-BE49-F238E27FC236}">
                <a16:creationId xmlns:a16="http://schemas.microsoft.com/office/drawing/2014/main" id="{B4825CA2-D379-4ED6-B9FB-F1FD53097A33}"/>
              </a:ext>
            </a:extLst>
          </p:cNvPr>
          <p:cNvSpPr/>
          <p:nvPr/>
        </p:nvSpPr>
        <p:spPr>
          <a:xfrm rot="2905267">
            <a:off x="7184514" y="4457176"/>
            <a:ext cx="783516" cy="254112"/>
          </a:xfrm>
          <a:prstGeom prst="rtTriangle">
            <a:avLst/>
          </a:prstGeom>
          <a:solidFill>
            <a:srgbClr val="C6481A"/>
          </a:solidFill>
          <a:ln>
            <a:solidFill>
              <a:srgbClr val="C648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ый треугольник 139">
            <a:extLst>
              <a:ext uri="{FF2B5EF4-FFF2-40B4-BE49-F238E27FC236}">
                <a16:creationId xmlns:a16="http://schemas.microsoft.com/office/drawing/2014/main" id="{0F98F4E7-E429-4592-B3FF-FC65EFA8E195}"/>
              </a:ext>
            </a:extLst>
          </p:cNvPr>
          <p:cNvSpPr/>
          <p:nvPr/>
        </p:nvSpPr>
        <p:spPr>
          <a:xfrm rot="16200000" flipH="1">
            <a:off x="7565337" y="5087416"/>
            <a:ext cx="301884" cy="191857"/>
          </a:xfrm>
          <a:prstGeom prst="rtTriangle">
            <a:avLst/>
          </a:prstGeom>
          <a:solidFill>
            <a:srgbClr val="C1865B"/>
          </a:solidFill>
          <a:ln>
            <a:solidFill>
              <a:srgbClr val="C186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ый треугольник 140">
            <a:extLst>
              <a:ext uri="{FF2B5EF4-FFF2-40B4-BE49-F238E27FC236}">
                <a16:creationId xmlns:a16="http://schemas.microsoft.com/office/drawing/2014/main" id="{CEDF009F-3217-417C-A580-322BC1F7BB5D}"/>
              </a:ext>
            </a:extLst>
          </p:cNvPr>
          <p:cNvSpPr/>
          <p:nvPr/>
        </p:nvSpPr>
        <p:spPr>
          <a:xfrm rot="20454319">
            <a:off x="7514883" y="4658028"/>
            <a:ext cx="178195" cy="371479"/>
          </a:xfrm>
          <a:prstGeom prst="rtTriangle">
            <a:avLst/>
          </a:prstGeom>
          <a:solidFill>
            <a:srgbClr val="AF6748"/>
          </a:solidFill>
          <a:ln>
            <a:solidFill>
              <a:srgbClr val="AF6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Диагональная полоса 141">
            <a:extLst>
              <a:ext uri="{FF2B5EF4-FFF2-40B4-BE49-F238E27FC236}">
                <a16:creationId xmlns:a16="http://schemas.microsoft.com/office/drawing/2014/main" id="{FE2BC282-65F0-4CB2-97D1-5F024111DE20}"/>
              </a:ext>
            </a:extLst>
          </p:cNvPr>
          <p:cNvSpPr/>
          <p:nvPr/>
        </p:nvSpPr>
        <p:spPr>
          <a:xfrm rot="19385702">
            <a:off x="7192833" y="5040734"/>
            <a:ext cx="580792" cy="714591"/>
          </a:xfrm>
          <a:prstGeom prst="diagStripe">
            <a:avLst/>
          </a:prstGeom>
          <a:solidFill>
            <a:srgbClr val="6D3233"/>
          </a:solidFill>
          <a:ln>
            <a:solidFill>
              <a:srgbClr val="6D3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ый треугольник 142">
            <a:extLst>
              <a:ext uri="{FF2B5EF4-FFF2-40B4-BE49-F238E27FC236}">
                <a16:creationId xmlns:a16="http://schemas.microsoft.com/office/drawing/2014/main" id="{B3DFEF81-4D78-400E-909F-F22C25A18B15}"/>
              </a:ext>
            </a:extLst>
          </p:cNvPr>
          <p:cNvSpPr/>
          <p:nvPr/>
        </p:nvSpPr>
        <p:spPr>
          <a:xfrm rot="14432177">
            <a:off x="7093684" y="4752133"/>
            <a:ext cx="340087" cy="225271"/>
          </a:xfrm>
          <a:prstGeom prst="rtTriangle">
            <a:avLst/>
          </a:prstGeom>
          <a:solidFill>
            <a:srgbClr val="A15243"/>
          </a:solidFill>
          <a:ln>
            <a:solidFill>
              <a:srgbClr val="A152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ый треугольник 143">
            <a:extLst>
              <a:ext uri="{FF2B5EF4-FFF2-40B4-BE49-F238E27FC236}">
                <a16:creationId xmlns:a16="http://schemas.microsoft.com/office/drawing/2014/main" id="{A1324AD2-06EC-4917-B119-8628237C0824}"/>
              </a:ext>
            </a:extLst>
          </p:cNvPr>
          <p:cNvSpPr/>
          <p:nvPr/>
        </p:nvSpPr>
        <p:spPr>
          <a:xfrm rot="14608375" flipH="1">
            <a:off x="6868008" y="4405944"/>
            <a:ext cx="585857" cy="181111"/>
          </a:xfrm>
          <a:prstGeom prst="rtTriangle">
            <a:avLst/>
          </a:prstGeom>
          <a:solidFill>
            <a:srgbClr val="C06C44"/>
          </a:solidFill>
          <a:ln>
            <a:solidFill>
              <a:srgbClr val="C06C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ый треугольник 144">
            <a:extLst>
              <a:ext uri="{FF2B5EF4-FFF2-40B4-BE49-F238E27FC236}">
                <a16:creationId xmlns:a16="http://schemas.microsoft.com/office/drawing/2014/main" id="{C6B6C19E-B7DC-4D0A-A41C-40CA36A14750}"/>
              </a:ext>
            </a:extLst>
          </p:cNvPr>
          <p:cNvSpPr/>
          <p:nvPr/>
        </p:nvSpPr>
        <p:spPr>
          <a:xfrm rot="19430196">
            <a:off x="7134136" y="3913177"/>
            <a:ext cx="160608" cy="380143"/>
          </a:xfrm>
          <a:prstGeom prst="rtTriangle">
            <a:avLst/>
          </a:prstGeom>
          <a:solidFill>
            <a:srgbClr val="C8B5A1"/>
          </a:solidFill>
          <a:ln>
            <a:solidFill>
              <a:srgbClr val="C8B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ый треугольник 145">
            <a:extLst>
              <a:ext uri="{FF2B5EF4-FFF2-40B4-BE49-F238E27FC236}">
                <a16:creationId xmlns:a16="http://schemas.microsoft.com/office/drawing/2014/main" id="{BC269CFC-5563-4BB2-B24E-F8EA0CE08522}"/>
              </a:ext>
            </a:extLst>
          </p:cNvPr>
          <p:cNvSpPr/>
          <p:nvPr/>
        </p:nvSpPr>
        <p:spPr>
          <a:xfrm rot="19786503">
            <a:off x="6811733" y="3927353"/>
            <a:ext cx="245646" cy="292279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ый треугольник 146">
            <a:extLst>
              <a:ext uri="{FF2B5EF4-FFF2-40B4-BE49-F238E27FC236}">
                <a16:creationId xmlns:a16="http://schemas.microsoft.com/office/drawing/2014/main" id="{3D92C796-F4C8-4130-B55C-5FE18DBE9182}"/>
              </a:ext>
            </a:extLst>
          </p:cNvPr>
          <p:cNvSpPr/>
          <p:nvPr/>
        </p:nvSpPr>
        <p:spPr>
          <a:xfrm rot="9344174">
            <a:off x="6838492" y="3946983"/>
            <a:ext cx="147599" cy="156574"/>
          </a:xfrm>
          <a:prstGeom prst="rtTriangle">
            <a:avLst/>
          </a:prstGeom>
          <a:solidFill>
            <a:srgbClr val="873536"/>
          </a:solidFill>
          <a:ln>
            <a:solidFill>
              <a:srgbClr val="873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араллелограмм 147">
            <a:extLst>
              <a:ext uri="{FF2B5EF4-FFF2-40B4-BE49-F238E27FC236}">
                <a16:creationId xmlns:a16="http://schemas.microsoft.com/office/drawing/2014/main" id="{E8A65B63-0792-4E49-AC58-9C68204F9324}"/>
              </a:ext>
            </a:extLst>
          </p:cNvPr>
          <p:cNvSpPr/>
          <p:nvPr/>
        </p:nvSpPr>
        <p:spPr>
          <a:xfrm rot="3073840">
            <a:off x="6536821" y="4333504"/>
            <a:ext cx="675562" cy="201622"/>
          </a:xfrm>
          <a:prstGeom prst="parallelogram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ый треугольник 148">
            <a:extLst>
              <a:ext uri="{FF2B5EF4-FFF2-40B4-BE49-F238E27FC236}">
                <a16:creationId xmlns:a16="http://schemas.microsoft.com/office/drawing/2014/main" id="{677A377D-F889-457E-8459-164703B37424}"/>
              </a:ext>
            </a:extLst>
          </p:cNvPr>
          <p:cNvSpPr/>
          <p:nvPr/>
        </p:nvSpPr>
        <p:spPr>
          <a:xfrm rot="9440652">
            <a:off x="6982325" y="4729986"/>
            <a:ext cx="234474" cy="189165"/>
          </a:xfrm>
          <a:prstGeom prst="rtTriangle">
            <a:avLst/>
          </a:prstGeom>
          <a:solidFill>
            <a:srgbClr val="791E26"/>
          </a:solidFill>
          <a:ln>
            <a:solidFill>
              <a:srgbClr val="791E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ый треугольник 149">
            <a:extLst>
              <a:ext uri="{FF2B5EF4-FFF2-40B4-BE49-F238E27FC236}">
                <a16:creationId xmlns:a16="http://schemas.microsoft.com/office/drawing/2014/main" id="{D3D9ECAC-34A4-4808-9554-1859CF885983}"/>
              </a:ext>
            </a:extLst>
          </p:cNvPr>
          <p:cNvSpPr/>
          <p:nvPr/>
        </p:nvSpPr>
        <p:spPr>
          <a:xfrm rot="291132">
            <a:off x="6647536" y="4432507"/>
            <a:ext cx="321311" cy="453401"/>
          </a:xfrm>
          <a:prstGeom prst="rtTriangle">
            <a:avLst/>
          </a:prstGeom>
          <a:solidFill>
            <a:srgbClr val="BE7761"/>
          </a:solidFill>
          <a:ln>
            <a:solidFill>
              <a:srgbClr val="BE77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ый треугольник 150">
            <a:extLst>
              <a:ext uri="{FF2B5EF4-FFF2-40B4-BE49-F238E27FC236}">
                <a16:creationId xmlns:a16="http://schemas.microsoft.com/office/drawing/2014/main" id="{A0BEDEDF-BD23-404C-8512-3BA4F4E11EB4}"/>
              </a:ext>
            </a:extLst>
          </p:cNvPr>
          <p:cNvSpPr/>
          <p:nvPr/>
        </p:nvSpPr>
        <p:spPr>
          <a:xfrm rot="10800000">
            <a:off x="6613226" y="4918487"/>
            <a:ext cx="321311" cy="453401"/>
          </a:xfrm>
          <a:prstGeom prst="rtTriangle">
            <a:avLst/>
          </a:prstGeom>
          <a:solidFill>
            <a:srgbClr val="BD5848"/>
          </a:solidFill>
          <a:ln>
            <a:solidFill>
              <a:srgbClr val="BD5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ый треугольник 151">
            <a:extLst>
              <a:ext uri="{FF2B5EF4-FFF2-40B4-BE49-F238E27FC236}">
                <a16:creationId xmlns:a16="http://schemas.microsoft.com/office/drawing/2014/main" id="{1727B452-F277-416F-9EC5-5AB39F2C2BC0}"/>
              </a:ext>
            </a:extLst>
          </p:cNvPr>
          <p:cNvSpPr/>
          <p:nvPr/>
        </p:nvSpPr>
        <p:spPr>
          <a:xfrm rot="11853734">
            <a:off x="6954255" y="4888657"/>
            <a:ext cx="234474" cy="189165"/>
          </a:xfrm>
          <a:prstGeom prst="rtTriangle">
            <a:avLst/>
          </a:prstGeom>
          <a:solidFill>
            <a:srgbClr val="993833"/>
          </a:solidFill>
          <a:ln>
            <a:solidFill>
              <a:srgbClr val="993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ый треугольник 152">
            <a:extLst>
              <a:ext uri="{FF2B5EF4-FFF2-40B4-BE49-F238E27FC236}">
                <a16:creationId xmlns:a16="http://schemas.microsoft.com/office/drawing/2014/main" id="{8581A96F-5477-48FE-BCC8-2EF42A0F7899}"/>
              </a:ext>
            </a:extLst>
          </p:cNvPr>
          <p:cNvSpPr/>
          <p:nvPr/>
        </p:nvSpPr>
        <p:spPr>
          <a:xfrm rot="11926351">
            <a:off x="7076341" y="5499292"/>
            <a:ext cx="135659" cy="238468"/>
          </a:xfrm>
          <a:prstGeom prst="rtTriangle">
            <a:avLst/>
          </a:prstGeom>
          <a:solidFill>
            <a:srgbClr val="510F18"/>
          </a:solidFill>
          <a:ln>
            <a:solidFill>
              <a:srgbClr val="510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араллелограмм 153">
            <a:extLst>
              <a:ext uri="{FF2B5EF4-FFF2-40B4-BE49-F238E27FC236}">
                <a16:creationId xmlns:a16="http://schemas.microsoft.com/office/drawing/2014/main" id="{009C33B2-165B-4C56-8EF2-F2922BC94A27}"/>
              </a:ext>
            </a:extLst>
          </p:cNvPr>
          <p:cNvSpPr/>
          <p:nvPr/>
        </p:nvSpPr>
        <p:spPr>
          <a:xfrm>
            <a:off x="7121228" y="5165112"/>
            <a:ext cx="118446" cy="292246"/>
          </a:xfrm>
          <a:prstGeom prst="parallelogram">
            <a:avLst/>
          </a:prstGeom>
          <a:solidFill>
            <a:srgbClr val="4D091B"/>
          </a:solidFill>
          <a:ln>
            <a:solidFill>
              <a:srgbClr val="4D09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ый треугольник 154">
            <a:extLst>
              <a:ext uri="{FF2B5EF4-FFF2-40B4-BE49-F238E27FC236}">
                <a16:creationId xmlns:a16="http://schemas.microsoft.com/office/drawing/2014/main" id="{64DDC5C2-2646-40AE-B878-6658B7FA4112}"/>
              </a:ext>
            </a:extLst>
          </p:cNvPr>
          <p:cNvSpPr/>
          <p:nvPr/>
        </p:nvSpPr>
        <p:spPr>
          <a:xfrm>
            <a:off x="7004967" y="4971329"/>
            <a:ext cx="54220" cy="314900"/>
          </a:xfrm>
          <a:prstGeom prst="rtTriangle">
            <a:avLst/>
          </a:prstGeom>
          <a:solidFill>
            <a:srgbClr val="120917"/>
          </a:solidFill>
          <a:ln>
            <a:solidFill>
              <a:srgbClr val="120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ый треугольник 155">
            <a:extLst>
              <a:ext uri="{FF2B5EF4-FFF2-40B4-BE49-F238E27FC236}">
                <a16:creationId xmlns:a16="http://schemas.microsoft.com/office/drawing/2014/main" id="{D5DEA9BF-364D-43F8-A77B-9012E217BC1B}"/>
              </a:ext>
            </a:extLst>
          </p:cNvPr>
          <p:cNvSpPr/>
          <p:nvPr/>
        </p:nvSpPr>
        <p:spPr>
          <a:xfrm rot="1266926" flipH="1" flipV="1">
            <a:off x="6879730" y="5498156"/>
            <a:ext cx="176879" cy="507213"/>
          </a:xfrm>
          <a:prstGeom prst="rtTriangle">
            <a:avLst/>
          </a:prstGeom>
          <a:solidFill>
            <a:srgbClr val="D8B08F"/>
          </a:solidFill>
          <a:ln>
            <a:solidFill>
              <a:srgbClr val="D8B0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ый треугольник 156">
            <a:extLst>
              <a:ext uri="{FF2B5EF4-FFF2-40B4-BE49-F238E27FC236}">
                <a16:creationId xmlns:a16="http://schemas.microsoft.com/office/drawing/2014/main" id="{1A2024A1-EF01-4128-AC05-C6A3DD53A595}"/>
              </a:ext>
            </a:extLst>
          </p:cNvPr>
          <p:cNvSpPr/>
          <p:nvPr/>
        </p:nvSpPr>
        <p:spPr>
          <a:xfrm rot="4633507">
            <a:off x="6654629" y="5700189"/>
            <a:ext cx="553101" cy="150206"/>
          </a:xfrm>
          <a:prstGeom prst="rtTriangle">
            <a:avLst/>
          </a:prstGeom>
          <a:solidFill>
            <a:srgbClr val="694546"/>
          </a:solidFill>
          <a:ln>
            <a:solidFill>
              <a:srgbClr val="694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ый треугольник 157">
            <a:extLst>
              <a:ext uri="{FF2B5EF4-FFF2-40B4-BE49-F238E27FC236}">
                <a16:creationId xmlns:a16="http://schemas.microsoft.com/office/drawing/2014/main" id="{C147CEC5-43E7-488F-9AF3-23504BD45D46}"/>
              </a:ext>
            </a:extLst>
          </p:cNvPr>
          <p:cNvSpPr/>
          <p:nvPr/>
        </p:nvSpPr>
        <p:spPr>
          <a:xfrm>
            <a:off x="6761272" y="5552201"/>
            <a:ext cx="149841" cy="560258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ый треугольник 158">
            <a:extLst>
              <a:ext uri="{FF2B5EF4-FFF2-40B4-BE49-F238E27FC236}">
                <a16:creationId xmlns:a16="http://schemas.microsoft.com/office/drawing/2014/main" id="{264FC0FF-7BC3-45C1-9FE6-69C1665A647F}"/>
              </a:ext>
            </a:extLst>
          </p:cNvPr>
          <p:cNvSpPr/>
          <p:nvPr/>
        </p:nvSpPr>
        <p:spPr>
          <a:xfrm rot="10800000" flipH="1">
            <a:off x="6766881" y="6124201"/>
            <a:ext cx="102433" cy="150943"/>
          </a:xfrm>
          <a:prstGeom prst="rtTriangle">
            <a:avLst/>
          </a:prstGeom>
          <a:solidFill>
            <a:srgbClr val="8D6C5A"/>
          </a:solidFill>
          <a:ln>
            <a:solidFill>
              <a:srgbClr val="8D6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ый треугольник 159">
            <a:extLst>
              <a:ext uri="{FF2B5EF4-FFF2-40B4-BE49-F238E27FC236}">
                <a16:creationId xmlns:a16="http://schemas.microsoft.com/office/drawing/2014/main" id="{3A365EFE-FFDF-44F9-878F-2118D2AF254E}"/>
              </a:ext>
            </a:extLst>
          </p:cNvPr>
          <p:cNvSpPr/>
          <p:nvPr/>
        </p:nvSpPr>
        <p:spPr>
          <a:xfrm>
            <a:off x="6610737" y="5010119"/>
            <a:ext cx="321312" cy="442043"/>
          </a:xfrm>
          <a:prstGeom prst="rtTriangle">
            <a:avLst/>
          </a:prstGeom>
          <a:solidFill>
            <a:srgbClr val="611C22"/>
          </a:solidFill>
          <a:ln>
            <a:solidFill>
              <a:srgbClr val="611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ый треугольник 160">
            <a:extLst>
              <a:ext uri="{FF2B5EF4-FFF2-40B4-BE49-F238E27FC236}">
                <a16:creationId xmlns:a16="http://schemas.microsoft.com/office/drawing/2014/main" id="{A52C9E74-702F-4471-90DD-982A1ED958DB}"/>
              </a:ext>
            </a:extLst>
          </p:cNvPr>
          <p:cNvSpPr/>
          <p:nvPr/>
        </p:nvSpPr>
        <p:spPr>
          <a:xfrm rot="13586871">
            <a:off x="6339315" y="5640352"/>
            <a:ext cx="259737" cy="530437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ый треугольник 161">
            <a:extLst>
              <a:ext uri="{FF2B5EF4-FFF2-40B4-BE49-F238E27FC236}">
                <a16:creationId xmlns:a16="http://schemas.microsoft.com/office/drawing/2014/main" id="{38915B76-A5EF-441A-A0C9-3ADF6111664A}"/>
              </a:ext>
            </a:extLst>
          </p:cNvPr>
          <p:cNvSpPr/>
          <p:nvPr/>
        </p:nvSpPr>
        <p:spPr>
          <a:xfrm rot="10800000">
            <a:off x="6501279" y="5505451"/>
            <a:ext cx="216569" cy="226150"/>
          </a:xfrm>
          <a:prstGeom prst="rtTriangle">
            <a:avLst/>
          </a:prstGeom>
          <a:solidFill>
            <a:srgbClr val="4A1219"/>
          </a:solidFill>
          <a:ln>
            <a:solidFill>
              <a:srgbClr val="4A12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ый треугольник 162">
            <a:extLst>
              <a:ext uri="{FF2B5EF4-FFF2-40B4-BE49-F238E27FC236}">
                <a16:creationId xmlns:a16="http://schemas.microsoft.com/office/drawing/2014/main" id="{98868D33-9267-4A6F-B7C8-3A79B4755A49}"/>
              </a:ext>
            </a:extLst>
          </p:cNvPr>
          <p:cNvSpPr/>
          <p:nvPr/>
        </p:nvSpPr>
        <p:spPr>
          <a:xfrm rot="3393233">
            <a:off x="6419396" y="6152471"/>
            <a:ext cx="226784" cy="220032"/>
          </a:xfrm>
          <a:prstGeom prst="rtTriangle">
            <a:avLst/>
          </a:prstGeom>
          <a:solidFill>
            <a:srgbClr val="B46238"/>
          </a:solidFill>
          <a:ln>
            <a:solidFill>
              <a:srgbClr val="B46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ый треугольник 163">
            <a:extLst>
              <a:ext uri="{FF2B5EF4-FFF2-40B4-BE49-F238E27FC236}">
                <a16:creationId xmlns:a16="http://schemas.microsoft.com/office/drawing/2014/main" id="{31D2A4FC-139B-45B0-89E6-9D4089F6F85A}"/>
              </a:ext>
            </a:extLst>
          </p:cNvPr>
          <p:cNvSpPr/>
          <p:nvPr/>
        </p:nvSpPr>
        <p:spPr>
          <a:xfrm flipV="1">
            <a:off x="6101160" y="5974288"/>
            <a:ext cx="301642" cy="808337"/>
          </a:xfrm>
          <a:prstGeom prst="rtTriangle">
            <a:avLst/>
          </a:prstGeom>
          <a:solidFill>
            <a:srgbClr val="722528"/>
          </a:solidFill>
          <a:ln>
            <a:solidFill>
              <a:srgbClr val="7225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ый треугольник 164">
            <a:extLst>
              <a:ext uri="{FF2B5EF4-FFF2-40B4-BE49-F238E27FC236}">
                <a16:creationId xmlns:a16="http://schemas.microsoft.com/office/drawing/2014/main" id="{D64973CA-C6CE-451A-9281-BBCACD7FEE92}"/>
              </a:ext>
            </a:extLst>
          </p:cNvPr>
          <p:cNvSpPr/>
          <p:nvPr/>
        </p:nvSpPr>
        <p:spPr>
          <a:xfrm flipH="1" flipV="1">
            <a:off x="5816879" y="5974250"/>
            <a:ext cx="266570" cy="808337"/>
          </a:xfrm>
          <a:prstGeom prst="rtTriangle">
            <a:avLst/>
          </a:prstGeom>
          <a:solidFill>
            <a:srgbClr val="34121D"/>
          </a:solidFill>
          <a:ln>
            <a:solidFill>
              <a:srgbClr val="3412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ый треугольник 165">
            <a:extLst>
              <a:ext uri="{FF2B5EF4-FFF2-40B4-BE49-F238E27FC236}">
                <a16:creationId xmlns:a16="http://schemas.microsoft.com/office/drawing/2014/main" id="{9AE437A6-67CF-496F-9612-9D213CCECBB0}"/>
              </a:ext>
            </a:extLst>
          </p:cNvPr>
          <p:cNvSpPr/>
          <p:nvPr/>
        </p:nvSpPr>
        <p:spPr>
          <a:xfrm rot="467068" flipH="1">
            <a:off x="6189927" y="5623946"/>
            <a:ext cx="245196" cy="320317"/>
          </a:xfrm>
          <a:prstGeom prst="rtTriangle">
            <a:avLst/>
          </a:prstGeom>
          <a:solidFill>
            <a:srgbClr val="6E261F"/>
          </a:solidFill>
          <a:ln>
            <a:solidFill>
              <a:srgbClr val="6E2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ый треугольник 166">
            <a:extLst>
              <a:ext uri="{FF2B5EF4-FFF2-40B4-BE49-F238E27FC236}">
                <a16:creationId xmlns:a16="http://schemas.microsoft.com/office/drawing/2014/main" id="{43D9861B-0F01-4E1A-B2FD-FBA2CB6777B2}"/>
              </a:ext>
            </a:extLst>
          </p:cNvPr>
          <p:cNvSpPr/>
          <p:nvPr/>
        </p:nvSpPr>
        <p:spPr>
          <a:xfrm rot="11352193">
            <a:off x="6424239" y="5575262"/>
            <a:ext cx="82873" cy="274740"/>
          </a:xfrm>
          <a:prstGeom prst="rtTriangle">
            <a:avLst/>
          </a:prstGeom>
          <a:solidFill>
            <a:srgbClr val="541614"/>
          </a:solidFill>
          <a:ln>
            <a:solidFill>
              <a:srgbClr val="5416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иагональная полоса 168">
            <a:extLst>
              <a:ext uri="{FF2B5EF4-FFF2-40B4-BE49-F238E27FC236}">
                <a16:creationId xmlns:a16="http://schemas.microsoft.com/office/drawing/2014/main" id="{0C278FEA-28E4-4943-B865-0FE76F06A5DE}"/>
              </a:ext>
            </a:extLst>
          </p:cNvPr>
          <p:cNvSpPr/>
          <p:nvPr/>
        </p:nvSpPr>
        <p:spPr>
          <a:xfrm rot="8178222">
            <a:off x="5894549" y="5300684"/>
            <a:ext cx="790737" cy="393268"/>
          </a:xfrm>
          <a:prstGeom prst="diagStripe">
            <a:avLst/>
          </a:prstGeom>
          <a:solidFill>
            <a:srgbClr val="DB9C8A"/>
          </a:solidFill>
          <a:ln>
            <a:solidFill>
              <a:srgbClr val="DB9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0" name="Диагональная полоса 169">
            <a:extLst>
              <a:ext uri="{FF2B5EF4-FFF2-40B4-BE49-F238E27FC236}">
                <a16:creationId xmlns:a16="http://schemas.microsoft.com/office/drawing/2014/main" id="{E7DE56E1-866B-460D-90CC-9C40C7BF41C0}"/>
              </a:ext>
            </a:extLst>
          </p:cNvPr>
          <p:cNvSpPr/>
          <p:nvPr/>
        </p:nvSpPr>
        <p:spPr>
          <a:xfrm rot="2598390" flipV="1">
            <a:off x="5539782" y="5344731"/>
            <a:ext cx="790737" cy="354395"/>
          </a:xfrm>
          <a:prstGeom prst="diagStripe">
            <a:avLst/>
          </a:prstGeom>
          <a:solidFill>
            <a:srgbClr val="FBB288"/>
          </a:solidFill>
          <a:ln>
            <a:solidFill>
              <a:srgbClr val="FBB2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1" name="Прямоугольный треугольник 170">
            <a:extLst>
              <a:ext uri="{FF2B5EF4-FFF2-40B4-BE49-F238E27FC236}">
                <a16:creationId xmlns:a16="http://schemas.microsoft.com/office/drawing/2014/main" id="{731A9099-0191-48D6-A17F-C7CD5787519C}"/>
              </a:ext>
            </a:extLst>
          </p:cNvPr>
          <p:cNvSpPr/>
          <p:nvPr/>
        </p:nvSpPr>
        <p:spPr>
          <a:xfrm rot="21240707">
            <a:off x="5823901" y="5691166"/>
            <a:ext cx="179306" cy="256988"/>
          </a:xfrm>
          <a:prstGeom prst="rtTriangle">
            <a:avLst/>
          </a:prstGeom>
          <a:solidFill>
            <a:srgbClr val="040712"/>
          </a:solidFill>
          <a:ln>
            <a:solidFill>
              <a:srgbClr val="040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ый треугольник 171">
            <a:extLst>
              <a:ext uri="{FF2B5EF4-FFF2-40B4-BE49-F238E27FC236}">
                <a16:creationId xmlns:a16="http://schemas.microsoft.com/office/drawing/2014/main" id="{C05E0A32-3398-40FE-B14E-36F58D62E410}"/>
              </a:ext>
            </a:extLst>
          </p:cNvPr>
          <p:cNvSpPr/>
          <p:nvPr/>
        </p:nvSpPr>
        <p:spPr>
          <a:xfrm rot="12814854">
            <a:off x="5546983" y="6126674"/>
            <a:ext cx="249065" cy="246724"/>
          </a:xfrm>
          <a:prstGeom prst="rtTriangle">
            <a:avLst/>
          </a:prstGeom>
          <a:solidFill>
            <a:srgbClr val="130819"/>
          </a:solidFill>
          <a:ln>
            <a:solidFill>
              <a:srgbClr val="1308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ый треугольник 172">
            <a:extLst>
              <a:ext uri="{FF2B5EF4-FFF2-40B4-BE49-F238E27FC236}">
                <a16:creationId xmlns:a16="http://schemas.microsoft.com/office/drawing/2014/main" id="{285D4451-69C3-47D9-87A0-0FFE7A189DA9}"/>
              </a:ext>
            </a:extLst>
          </p:cNvPr>
          <p:cNvSpPr/>
          <p:nvPr/>
        </p:nvSpPr>
        <p:spPr>
          <a:xfrm flipH="1" flipV="1">
            <a:off x="5462103" y="5824613"/>
            <a:ext cx="339641" cy="343311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ый треугольник 173">
            <a:extLst>
              <a:ext uri="{FF2B5EF4-FFF2-40B4-BE49-F238E27FC236}">
                <a16:creationId xmlns:a16="http://schemas.microsoft.com/office/drawing/2014/main" id="{05166E53-29E9-4820-A032-57944BC0E80F}"/>
              </a:ext>
            </a:extLst>
          </p:cNvPr>
          <p:cNvSpPr/>
          <p:nvPr/>
        </p:nvSpPr>
        <p:spPr>
          <a:xfrm>
            <a:off x="5596438" y="5286229"/>
            <a:ext cx="212059" cy="511150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ый треугольник 174">
            <a:extLst>
              <a:ext uri="{FF2B5EF4-FFF2-40B4-BE49-F238E27FC236}">
                <a16:creationId xmlns:a16="http://schemas.microsoft.com/office/drawing/2014/main" id="{1F7B0326-BE82-4088-A003-4DC9FBE72915}"/>
              </a:ext>
            </a:extLst>
          </p:cNvPr>
          <p:cNvSpPr/>
          <p:nvPr/>
        </p:nvSpPr>
        <p:spPr>
          <a:xfrm rot="14316016" flipH="1" flipV="1">
            <a:off x="5365731" y="5454288"/>
            <a:ext cx="391372" cy="277466"/>
          </a:xfrm>
          <a:prstGeom prst="rtTriangle">
            <a:avLst/>
          </a:prstGeom>
          <a:solidFill>
            <a:srgbClr val="661617"/>
          </a:solidFill>
          <a:ln>
            <a:solidFill>
              <a:srgbClr val="6616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Диагональная полоса 175">
            <a:extLst>
              <a:ext uri="{FF2B5EF4-FFF2-40B4-BE49-F238E27FC236}">
                <a16:creationId xmlns:a16="http://schemas.microsoft.com/office/drawing/2014/main" id="{EFD200E5-E033-4EF7-9CE0-D2C52C0563A9}"/>
              </a:ext>
            </a:extLst>
          </p:cNvPr>
          <p:cNvSpPr/>
          <p:nvPr/>
        </p:nvSpPr>
        <p:spPr>
          <a:xfrm rot="19123869">
            <a:off x="5252984" y="5713740"/>
            <a:ext cx="378827" cy="479924"/>
          </a:xfrm>
          <a:prstGeom prst="diagStripe">
            <a:avLst/>
          </a:prstGeom>
          <a:solidFill>
            <a:srgbClr val="9F6741"/>
          </a:solidFill>
          <a:ln>
            <a:solidFill>
              <a:srgbClr val="9F67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2" name="Прямоугольный треугольник 181">
            <a:extLst>
              <a:ext uri="{FF2B5EF4-FFF2-40B4-BE49-F238E27FC236}">
                <a16:creationId xmlns:a16="http://schemas.microsoft.com/office/drawing/2014/main" id="{D118E568-9940-4E83-9CC2-6FE98526996E}"/>
              </a:ext>
            </a:extLst>
          </p:cNvPr>
          <p:cNvSpPr/>
          <p:nvPr/>
        </p:nvSpPr>
        <p:spPr>
          <a:xfrm rot="11904682">
            <a:off x="6046189" y="5368133"/>
            <a:ext cx="162300" cy="437928"/>
          </a:xfrm>
          <a:prstGeom prst="rtTriangle">
            <a:avLst/>
          </a:prstGeom>
          <a:solidFill>
            <a:srgbClr val="9D3D2F"/>
          </a:solidFill>
          <a:ln>
            <a:solidFill>
              <a:srgbClr val="9D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ый треугольник 182">
            <a:extLst>
              <a:ext uri="{FF2B5EF4-FFF2-40B4-BE49-F238E27FC236}">
                <a16:creationId xmlns:a16="http://schemas.microsoft.com/office/drawing/2014/main" id="{5B0345A9-92B1-4E1C-B2E1-F0A19DB74AEB}"/>
              </a:ext>
            </a:extLst>
          </p:cNvPr>
          <p:cNvSpPr/>
          <p:nvPr/>
        </p:nvSpPr>
        <p:spPr>
          <a:xfrm rot="9611186" flipH="1">
            <a:off x="6023109" y="5345452"/>
            <a:ext cx="157390" cy="437928"/>
          </a:xfrm>
          <a:prstGeom prst="rtTriangle">
            <a:avLst/>
          </a:prstGeom>
          <a:solidFill>
            <a:srgbClr val="CE633B"/>
          </a:solidFill>
          <a:ln>
            <a:solidFill>
              <a:srgbClr val="CE6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ый треугольник 183">
            <a:extLst>
              <a:ext uri="{FF2B5EF4-FFF2-40B4-BE49-F238E27FC236}">
                <a16:creationId xmlns:a16="http://schemas.microsoft.com/office/drawing/2014/main" id="{B5776F9D-226A-45C2-8692-5EECCA724166}"/>
              </a:ext>
            </a:extLst>
          </p:cNvPr>
          <p:cNvSpPr/>
          <p:nvPr/>
        </p:nvSpPr>
        <p:spPr>
          <a:xfrm rot="20609862">
            <a:off x="5902614" y="5108835"/>
            <a:ext cx="160295" cy="217146"/>
          </a:xfrm>
          <a:prstGeom prst="rtTriangle">
            <a:avLst/>
          </a:prstGeom>
          <a:solidFill>
            <a:srgbClr val="CE633B"/>
          </a:solidFill>
          <a:ln>
            <a:solidFill>
              <a:srgbClr val="CE6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ый треугольник 184">
            <a:extLst>
              <a:ext uri="{FF2B5EF4-FFF2-40B4-BE49-F238E27FC236}">
                <a16:creationId xmlns:a16="http://schemas.microsoft.com/office/drawing/2014/main" id="{C03BEA19-633B-46DC-A09E-3EF12BD76E88}"/>
              </a:ext>
            </a:extLst>
          </p:cNvPr>
          <p:cNvSpPr/>
          <p:nvPr/>
        </p:nvSpPr>
        <p:spPr>
          <a:xfrm rot="2870324">
            <a:off x="6226660" y="5059896"/>
            <a:ext cx="204959" cy="349986"/>
          </a:xfrm>
          <a:prstGeom prst="rtTriangle">
            <a:avLst/>
          </a:prstGeom>
          <a:solidFill>
            <a:srgbClr val="852A24"/>
          </a:solidFill>
          <a:ln>
            <a:solidFill>
              <a:srgbClr val="852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ый треугольник 185">
            <a:extLst>
              <a:ext uri="{FF2B5EF4-FFF2-40B4-BE49-F238E27FC236}">
                <a16:creationId xmlns:a16="http://schemas.microsoft.com/office/drawing/2014/main" id="{89C9DB97-8218-4905-968A-7A3E4B26B1B2}"/>
              </a:ext>
            </a:extLst>
          </p:cNvPr>
          <p:cNvSpPr/>
          <p:nvPr/>
        </p:nvSpPr>
        <p:spPr>
          <a:xfrm rot="13929231">
            <a:off x="6138345" y="4906071"/>
            <a:ext cx="149115" cy="29649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ый треугольник 186">
            <a:extLst>
              <a:ext uri="{FF2B5EF4-FFF2-40B4-BE49-F238E27FC236}">
                <a16:creationId xmlns:a16="http://schemas.microsoft.com/office/drawing/2014/main" id="{E81DD757-73A5-42E4-9570-DF7E27836E51}"/>
              </a:ext>
            </a:extLst>
          </p:cNvPr>
          <p:cNvSpPr/>
          <p:nvPr/>
        </p:nvSpPr>
        <p:spPr>
          <a:xfrm rot="2443083">
            <a:off x="5806663" y="4934104"/>
            <a:ext cx="379074" cy="223954"/>
          </a:xfrm>
          <a:prstGeom prst="rtTriangle">
            <a:avLst/>
          </a:prstGeom>
          <a:solidFill>
            <a:srgbClr val="B64536"/>
          </a:solidFill>
          <a:ln>
            <a:solidFill>
              <a:srgbClr val="B645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Равнобедренный треугольник 187">
            <a:extLst>
              <a:ext uri="{FF2B5EF4-FFF2-40B4-BE49-F238E27FC236}">
                <a16:creationId xmlns:a16="http://schemas.microsoft.com/office/drawing/2014/main" id="{48FE96C9-C211-4485-9BD3-28E0F9ED7C20}"/>
              </a:ext>
            </a:extLst>
          </p:cNvPr>
          <p:cNvSpPr/>
          <p:nvPr/>
        </p:nvSpPr>
        <p:spPr>
          <a:xfrm flipV="1">
            <a:off x="5962916" y="4767984"/>
            <a:ext cx="280626" cy="453401"/>
          </a:xfrm>
          <a:prstGeom prst="triangle">
            <a:avLst/>
          </a:prstGeom>
          <a:solidFill>
            <a:srgbClr val="200721"/>
          </a:solidFill>
          <a:ln>
            <a:solidFill>
              <a:srgbClr val="200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ый треугольник 188">
            <a:extLst>
              <a:ext uri="{FF2B5EF4-FFF2-40B4-BE49-F238E27FC236}">
                <a16:creationId xmlns:a16="http://schemas.microsoft.com/office/drawing/2014/main" id="{848BD2A6-D760-4B13-90B5-C50B10BCFC5E}"/>
              </a:ext>
            </a:extLst>
          </p:cNvPr>
          <p:cNvSpPr/>
          <p:nvPr/>
        </p:nvSpPr>
        <p:spPr>
          <a:xfrm rot="10382052">
            <a:off x="6278903" y="4844605"/>
            <a:ext cx="301558" cy="290848"/>
          </a:xfrm>
          <a:prstGeom prst="rtTriangle">
            <a:avLst/>
          </a:prstGeom>
          <a:solidFill>
            <a:srgbClr val="4F121B"/>
          </a:solidFill>
          <a:ln>
            <a:solidFill>
              <a:srgbClr val="4F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ый треугольник 189">
            <a:extLst>
              <a:ext uri="{FF2B5EF4-FFF2-40B4-BE49-F238E27FC236}">
                <a16:creationId xmlns:a16="http://schemas.microsoft.com/office/drawing/2014/main" id="{9E749E94-A655-49BA-A855-7935665D613A}"/>
              </a:ext>
            </a:extLst>
          </p:cNvPr>
          <p:cNvSpPr/>
          <p:nvPr/>
        </p:nvSpPr>
        <p:spPr>
          <a:xfrm rot="7345403">
            <a:off x="6327084" y="4678067"/>
            <a:ext cx="197685" cy="258228"/>
          </a:xfrm>
          <a:prstGeom prst="rtTriangle">
            <a:avLst/>
          </a:prstGeom>
          <a:solidFill>
            <a:srgbClr val="380E1F"/>
          </a:solidFill>
          <a:ln>
            <a:solidFill>
              <a:srgbClr val="380E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Равнобедренный треугольник 190">
            <a:extLst>
              <a:ext uri="{FF2B5EF4-FFF2-40B4-BE49-F238E27FC236}">
                <a16:creationId xmlns:a16="http://schemas.microsoft.com/office/drawing/2014/main" id="{173265DA-FEFA-42DF-A9E2-F685049E578E}"/>
              </a:ext>
            </a:extLst>
          </p:cNvPr>
          <p:cNvSpPr/>
          <p:nvPr/>
        </p:nvSpPr>
        <p:spPr>
          <a:xfrm rot="20882417" flipV="1">
            <a:off x="6515396" y="4610815"/>
            <a:ext cx="118646" cy="18764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Равнобедренный треугольник 191">
            <a:extLst>
              <a:ext uri="{FF2B5EF4-FFF2-40B4-BE49-F238E27FC236}">
                <a16:creationId xmlns:a16="http://schemas.microsoft.com/office/drawing/2014/main" id="{FF949440-DD8B-47FC-9C61-BF208F3BBA44}"/>
              </a:ext>
            </a:extLst>
          </p:cNvPr>
          <p:cNvSpPr/>
          <p:nvPr/>
        </p:nvSpPr>
        <p:spPr>
          <a:xfrm>
            <a:off x="6157474" y="4634677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Равнобедренный треугольник 192">
            <a:extLst>
              <a:ext uri="{FF2B5EF4-FFF2-40B4-BE49-F238E27FC236}">
                <a16:creationId xmlns:a16="http://schemas.microsoft.com/office/drawing/2014/main" id="{935C820A-49BB-414A-8513-FD68C6733FE1}"/>
              </a:ext>
            </a:extLst>
          </p:cNvPr>
          <p:cNvSpPr/>
          <p:nvPr/>
        </p:nvSpPr>
        <p:spPr>
          <a:xfrm>
            <a:off x="6010416" y="4641539"/>
            <a:ext cx="49947" cy="117035"/>
          </a:xfrm>
          <a:prstGeom prst="triangle">
            <a:avLst/>
          </a:prstGeom>
          <a:solidFill>
            <a:srgbClr val="090109"/>
          </a:solidFill>
          <a:ln>
            <a:solidFill>
              <a:srgbClr val="09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Равнобедренный треугольник 193">
            <a:extLst>
              <a:ext uri="{FF2B5EF4-FFF2-40B4-BE49-F238E27FC236}">
                <a16:creationId xmlns:a16="http://schemas.microsoft.com/office/drawing/2014/main" id="{C884B9D2-4734-4792-93AF-0A3CD514DFF7}"/>
              </a:ext>
            </a:extLst>
          </p:cNvPr>
          <p:cNvSpPr/>
          <p:nvPr/>
        </p:nvSpPr>
        <p:spPr>
          <a:xfrm rot="21201414">
            <a:off x="6279558" y="4600595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Равнобедренный треугольник 194">
            <a:extLst>
              <a:ext uri="{FF2B5EF4-FFF2-40B4-BE49-F238E27FC236}">
                <a16:creationId xmlns:a16="http://schemas.microsoft.com/office/drawing/2014/main" id="{DCA0816F-B7C2-44F8-92EF-2DCB56F66566}"/>
              </a:ext>
            </a:extLst>
          </p:cNvPr>
          <p:cNvSpPr/>
          <p:nvPr/>
        </p:nvSpPr>
        <p:spPr>
          <a:xfrm rot="20274535">
            <a:off x="6381686" y="4549231"/>
            <a:ext cx="49947" cy="117035"/>
          </a:xfrm>
          <a:prstGeom prst="triangle">
            <a:avLst/>
          </a:prstGeom>
          <a:solidFill>
            <a:srgbClr val="210B17"/>
          </a:solidFill>
          <a:ln>
            <a:solidFill>
              <a:srgbClr val="210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Равнобедренный треугольник 195">
            <a:extLst>
              <a:ext uri="{FF2B5EF4-FFF2-40B4-BE49-F238E27FC236}">
                <a16:creationId xmlns:a16="http://schemas.microsoft.com/office/drawing/2014/main" id="{FF337A4C-258C-4D6B-AA1E-223C52C525D6}"/>
              </a:ext>
            </a:extLst>
          </p:cNvPr>
          <p:cNvSpPr/>
          <p:nvPr/>
        </p:nvSpPr>
        <p:spPr>
          <a:xfrm rot="1142075">
            <a:off x="5875724" y="4589108"/>
            <a:ext cx="62746" cy="195888"/>
          </a:xfrm>
          <a:prstGeom prst="triangle">
            <a:avLst/>
          </a:prstGeom>
          <a:solidFill>
            <a:srgbClr val="9C3D37"/>
          </a:solidFill>
          <a:ln>
            <a:solidFill>
              <a:srgbClr val="9C3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Равнобедренный треугольник 196">
            <a:extLst>
              <a:ext uri="{FF2B5EF4-FFF2-40B4-BE49-F238E27FC236}">
                <a16:creationId xmlns:a16="http://schemas.microsoft.com/office/drawing/2014/main" id="{8CA81712-476E-4D67-9392-2B68081CFAB8}"/>
              </a:ext>
            </a:extLst>
          </p:cNvPr>
          <p:cNvSpPr/>
          <p:nvPr/>
        </p:nvSpPr>
        <p:spPr>
          <a:xfrm>
            <a:off x="6108891" y="4170389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Равнобедренный треугольник 197">
            <a:extLst>
              <a:ext uri="{FF2B5EF4-FFF2-40B4-BE49-F238E27FC236}">
                <a16:creationId xmlns:a16="http://schemas.microsoft.com/office/drawing/2014/main" id="{F3096348-A0B2-419A-BAF8-53F7F5E062D8}"/>
              </a:ext>
            </a:extLst>
          </p:cNvPr>
          <p:cNvSpPr/>
          <p:nvPr/>
        </p:nvSpPr>
        <p:spPr>
          <a:xfrm>
            <a:off x="5835457" y="4164781"/>
            <a:ext cx="256554" cy="192403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Равнобедренный треугольник 198">
            <a:extLst>
              <a:ext uri="{FF2B5EF4-FFF2-40B4-BE49-F238E27FC236}">
                <a16:creationId xmlns:a16="http://schemas.microsoft.com/office/drawing/2014/main" id="{5B0F6D5F-B92A-461E-B116-A9A163B7D012}"/>
              </a:ext>
            </a:extLst>
          </p:cNvPr>
          <p:cNvSpPr/>
          <p:nvPr/>
        </p:nvSpPr>
        <p:spPr>
          <a:xfrm flipV="1">
            <a:off x="5981185" y="4380058"/>
            <a:ext cx="256554" cy="193336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ый треугольник 199">
            <a:extLst>
              <a:ext uri="{FF2B5EF4-FFF2-40B4-BE49-F238E27FC236}">
                <a16:creationId xmlns:a16="http://schemas.microsoft.com/office/drawing/2014/main" id="{2560A470-3B39-4651-83D3-F0F1B43224E5}"/>
              </a:ext>
            </a:extLst>
          </p:cNvPr>
          <p:cNvSpPr/>
          <p:nvPr/>
        </p:nvSpPr>
        <p:spPr>
          <a:xfrm rot="10971846">
            <a:off x="6261091" y="4377061"/>
            <a:ext cx="83454" cy="55362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ый треугольник 200">
            <a:extLst>
              <a:ext uri="{FF2B5EF4-FFF2-40B4-BE49-F238E27FC236}">
                <a16:creationId xmlns:a16="http://schemas.microsoft.com/office/drawing/2014/main" id="{2BBEF1E5-8FCA-4F8B-8EB6-4EB6DA41059C}"/>
              </a:ext>
            </a:extLst>
          </p:cNvPr>
          <p:cNvSpPr/>
          <p:nvPr/>
        </p:nvSpPr>
        <p:spPr>
          <a:xfrm rot="5245493">
            <a:off x="5869906" y="4376157"/>
            <a:ext cx="76577" cy="84485"/>
          </a:xfrm>
          <a:prstGeom prst="rt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Равнобедренный треугольник 201">
            <a:extLst>
              <a:ext uri="{FF2B5EF4-FFF2-40B4-BE49-F238E27FC236}">
                <a16:creationId xmlns:a16="http://schemas.microsoft.com/office/drawing/2014/main" id="{CFE40BB3-AAB7-4A8B-99D6-F432D2293D66}"/>
              </a:ext>
            </a:extLst>
          </p:cNvPr>
          <p:cNvSpPr/>
          <p:nvPr/>
        </p:nvSpPr>
        <p:spPr>
          <a:xfrm rot="14058684">
            <a:off x="5615230" y="4396572"/>
            <a:ext cx="80179" cy="227047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Равнобедренный треугольник 202">
            <a:extLst>
              <a:ext uri="{FF2B5EF4-FFF2-40B4-BE49-F238E27FC236}">
                <a16:creationId xmlns:a16="http://schemas.microsoft.com/office/drawing/2014/main" id="{74D92AD5-6774-4607-B141-1559A681EA7C}"/>
              </a:ext>
            </a:extLst>
          </p:cNvPr>
          <p:cNvSpPr/>
          <p:nvPr/>
        </p:nvSpPr>
        <p:spPr>
          <a:xfrm rot="15008739">
            <a:off x="5548355" y="4392067"/>
            <a:ext cx="87841" cy="84494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Равнобедренный треугольник 203">
            <a:extLst>
              <a:ext uri="{FF2B5EF4-FFF2-40B4-BE49-F238E27FC236}">
                <a16:creationId xmlns:a16="http://schemas.microsoft.com/office/drawing/2014/main" id="{3F4EFB97-9795-4FBD-AB96-0C9CEC7AAA22}"/>
              </a:ext>
            </a:extLst>
          </p:cNvPr>
          <p:cNvSpPr/>
          <p:nvPr/>
        </p:nvSpPr>
        <p:spPr>
          <a:xfrm rot="11987902">
            <a:off x="5743208" y="4516574"/>
            <a:ext cx="45824" cy="68165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Равнобедренный треугольник 204">
            <a:extLst>
              <a:ext uri="{FF2B5EF4-FFF2-40B4-BE49-F238E27FC236}">
                <a16:creationId xmlns:a16="http://schemas.microsoft.com/office/drawing/2014/main" id="{876F3ABC-663B-4D48-8F0A-773DFB46CC0E}"/>
              </a:ext>
            </a:extLst>
          </p:cNvPr>
          <p:cNvSpPr/>
          <p:nvPr/>
        </p:nvSpPr>
        <p:spPr>
          <a:xfrm rot="11357148">
            <a:off x="5849770" y="4532542"/>
            <a:ext cx="61526" cy="84494"/>
          </a:xfrm>
          <a:prstGeom prst="triangle">
            <a:avLst/>
          </a:prstGeom>
          <a:solidFill>
            <a:srgbClr val="E7E1D9"/>
          </a:solidFill>
          <a:ln>
            <a:solidFill>
              <a:srgbClr val="E7E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Равнобедренный треугольник 205">
            <a:extLst>
              <a:ext uri="{FF2B5EF4-FFF2-40B4-BE49-F238E27FC236}">
                <a16:creationId xmlns:a16="http://schemas.microsoft.com/office/drawing/2014/main" id="{63D36EE3-A821-4F91-8B20-460A5AF65023}"/>
              </a:ext>
            </a:extLst>
          </p:cNvPr>
          <p:cNvSpPr/>
          <p:nvPr/>
        </p:nvSpPr>
        <p:spPr>
          <a:xfrm rot="10800000">
            <a:off x="6067532" y="4625240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Равнобедренный треугольник 206">
            <a:extLst>
              <a:ext uri="{FF2B5EF4-FFF2-40B4-BE49-F238E27FC236}">
                <a16:creationId xmlns:a16="http://schemas.microsoft.com/office/drawing/2014/main" id="{56A56619-4173-4698-8456-76BCAD5839B7}"/>
              </a:ext>
            </a:extLst>
          </p:cNvPr>
          <p:cNvSpPr/>
          <p:nvPr/>
        </p:nvSpPr>
        <p:spPr>
          <a:xfrm rot="9515940">
            <a:off x="6170792" y="4524157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Равнобедренный треугольник 207">
            <a:extLst>
              <a:ext uri="{FF2B5EF4-FFF2-40B4-BE49-F238E27FC236}">
                <a16:creationId xmlns:a16="http://schemas.microsoft.com/office/drawing/2014/main" id="{85D812E8-E62D-4F8A-97C5-8C606282A1F3}"/>
              </a:ext>
            </a:extLst>
          </p:cNvPr>
          <p:cNvSpPr/>
          <p:nvPr/>
        </p:nvSpPr>
        <p:spPr>
          <a:xfrm rot="9904660">
            <a:off x="6279255" y="4494208"/>
            <a:ext cx="87841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Равнобедренный треугольник 208">
            <a:extLst>
              <a:ext uri="{FF2B5EF4-FFF2-40B4-BE49-F238E27FC236}">
                <a16:creationId xmlns:a16="http://schemas.microsoft.com/office/drawing/2014/main" id="{F3DD12C2-F85C-4DF4-8C60-F62CA3786F9E}"/>
              </a:ext>
            </a:extLst>
          </p:cNvPr>
          <p:cNvSpPr/>
          <p:nvPr/>
        </p:nvSpPr>
        <p:spPr>
          <a:xfrm rot="11285674">
            <a:off x="5966155" y="4545002"/>
            <a:ext cx="83378" cy="114090"/>
          </a:xfrm>
          <a:prstGeom prst="triangle">
            <a:avLst/>
          </a:prstGeom>
          <a:solidFill>
            <a:srgbClr val="C2B4A1"/>
          </a:solidFill>
          <a:ln>
            <a:solidFill>
              <a:srgbClr val="C2B4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0" name="Прямоугольный треугольник 209">
            <a:extLst>
              <a:ext uri="{FF2B5EF4-FFF2-40B4-BE49-F238E27FC236}">
                <a16:creationId xmlns:a16="http://schemas.microsoft.com/office/drawing/2014/main" id="{9D20B2BF-8A48-48E4-89D7-AAD2B1F8ABDF}"/>
              </a:ext>
            </a:extLst>
          </p:cNvPr>
          <p:cNvSpPr/>
          <p:nvPr/>
        </p:nvSpPr>
        <p:spPr>
          <a:xfrm rot="8755726">
            <a:off x="5896482" y="4445220"/>
            <a:ext cx="130037" cy="131251"/>
          </a:xfrm>
          <a:prstGeom prst="rtTriangle">
            <a:avLst/>
          </a:prstGeom>
          <a:solidFill>
            <a:srgbClr val="F9EFE2"/>
          </a:solidFill>
          <a:ln>
            <a:solidFill>
              <a:srgbClr val="F9E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Прямоугольный треугольник 210">
            <a:extLst>
              <a:ext uri="{FF2B5EF4-FFF2-40B4-BE49-F238E27FC236}">
                <a16:creationId xmlns:a16="http://schemas.microsoft.com/office/drawing/2014/main" id="{0A3B8C88-3712-4C5A-BF91-26D492B45593}"/>
              </a:ext>
            </a:extLst>
          </p:cNvPr>
          <p:cNvSpPr/>
          <p:nvPr/>
        </p:nvSpPr>
        <p:spPr>
          <a:xfrm rot="7356077">
            <a:off x="6204071" y="4431181"/>
            <a:ext cx="130037" cy="131251"/>
          </a:xfrm>
          <a:prstGeom prst="rtTriangle">
            <a:avLst/>
          </a:prstGeom>
          <a:solidFill>
            <a:srgbClr val="F6ECD8"/>
          </a:solidFill>
          <a:ln>
            <a:solidFill>
              <a:srgbClr val="F6EC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ый треугольник 211">
            <a:extLst>
              <a:ext uri="{FF2B5EF4-FFF2-40B4-BE49-F238E27FC236}">
                <a16:creationId xmlns:a16="http://schemas.microsoft.com/office/drawing/2014/main" id="{17D85FCC-4E9F-46B2-94A8-273453C6B6E3}"/>
              </a:ext>
            </a:extLst>
          </p:cNvPr>
          <p:cNvSpPr/>
          <p:nvPr/>
        </p:nvSpPr>
        <p:spPr>
          <a:xfrm rot="12229066">
            <a:off x="6086509" y="4069935"/>
            <a:ext cx="91586" cy="240756"/>
          </a:xfrm>
          <a:prstGeom prst="rtTriangle">
            <a:avLst/>
          </a:prstGeom>
          <a:solidFill>
            <a:srgbClr val="989895"/>
          </a:solidFill>
          <a:ln>
            <a:solidFill>
              <a:srgbClr val="98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ый треугольник 212">
            <a:extLst>
              <a:ext uri="{FF2B5EF4-FFF2-40B4-BE49-F238E27FC236}">
                <a16:creationId xmlns:a16="http://schemas.microsoft.com/office/drawing/2014/main" id="{C5F00704-E6BA-4118-B2C2-7265FBBF05CC}"/>
              </a:ext>
            </a:extLst>
          </p:cNvPr>
          <p:cNvSpPr/>
          <p:nvPr/>
        </p:nvSpPr>
        <p:spPr>
          <a:xfrm rot="8716818" flipH="1">
            <a:off x="6032005" y="4099262"/>
            <a:ext cx="106689" cy="199702"/>
          </a:xfrm>
          <a:prstGeom prst="rtTriangle">
            <a:avLst/>
          </a:prstGeom>
          <a:solidFill>
            <a:srgbClr val="C9C3B7"/>
          </a:solidFill>
          <a:ln>
            <a:solidFill>
              <a:srgbClr val="C9C3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Прямоугольный треугольник 213">
            <a:extLst>
              <a:ext uri="{FF2B5EF4-FFF2-40B4-BE49-F238E27FC236}">
                <a16:creationId xmlns:a16="http://schemas.microsoft.com/office/drawing/2014/main" id="{6A69BB0C-AEF0-44AC-823A-A444E2AB4B69}"/>
              </a:ext>
            </a:extLst>
          </p:cNvPr>
          <p:cNvSpPr/>
          <p:nvPr/>
        </p:nvSpPr>
        <p:spPr>
          <a:xfrm rot="10297306">
            <a:off x="6251028" y="4135825"/>
            <a:ext cx="83673" cy="154400"/>
          </a:xfrm>
          <a:prstGeom prst="rtTriangle">
            <a:avLst/>
          </a:prstGeom>
          <a:solidFill>
            <a:srgbClr val="848482"/>
          </a:solidFill>
          <a:ln>
            <a:solidFill>
              <a:srgbClr val="848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ый треугольник 214">
            <a:extLst>
              <a:ext uri="{FF2B5EF4-FFF2-40B4-BE49-F238E27FC236}">
                <a16:creationId xmlns:a16="http://schemas.microsoft.com/office/drawing/2014/main" id="{5D19853B-664A-4BFE-ABB3-E9B5AF71D941}"/>
              </a:ext>
            </a:extLst>
          </p:cNvPr>
          <p:cNvSpPr/>
          <p:nvPr/>
        </p:nvSpPr>
        <p:spPr>
          <a:xfrm rot="1185721">
            <a:off x="6416858" y="4271881"/>
            <a:ext cx="238972" cy="245491"/>
          </a:xfrm>
          <a:prstGeom prst="rtTriangle">
            <a:avLst/>
          </a:prstGeom>
          <a:solidFill>
            <a:srgbClr val="DBC8B4"/>
          </a:solidFill>
          <a:ln>
            <a:solidFill>
              <a:srgbClr val="DBC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ый треугольник 215">
            <a:extLst>
              <a:ext uri="{FF2B5EF4-FFF2-40B4-BE49-F238E27FC236}">
                <a16:creationId xmlns:a16="http://schemas.microsoft.com/office/drawing/2014/main" id="{357A68E6-77B8-42E5-944B-04DB2CE4964D}"/>
              </a:ext>
            </a:extLst>
          </p:cNvPr>
          <p:cNvSpPr/>
          <p:nvPr/>
        </p:nvSpPr>
        <p:spPr>
          <a:xfrm rot="11878472">
            <a:off x="6344060" y="4196282"/>
            <a:ext cx="67261" cy="192403"/>
          </a:xfrm>
          <a:prstGeom prst="rt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Равнобедренный треугольник 216">
            <a:extLst>
              <a:ext uri="{FF2B5EF4-FFF2-40B4-BE49-F238E27FC236}">
                <a16:creationId xmlns:a16="http://schemas.microsoft.com/office/drawing/2014/main" id="{54E852E5-6A38-4213-87C0-17D812AE1743}"/>
              </a:ext>
            </a:extLst>
          </p:cNvPr>
          <p:cNvSpPr/>
          <p:nvPr/>
        </p:nvSpPr>
        <p:spPr>
          <a:xfrm rot="10105817">
            <a:off x="6507221" y="4240567"/>
            <a:ext cx="87841" cy="130387"/>
          </a:xfrm>
          <a:prstGeom prst="triangle">
            <a:avLst/>
          </a:prstGeom>
          <a:solidFill>
            <a:srgbClr val="B7AAA2"/>
          </a:solidFill>
          <a:ln>
            <a:solidFill>
              <a:srgbClr val="B7A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Прямоугольный треугольник 217">
            <a:extLst>
              <a:ext uri="{FF2B5EF4-FFF2-40B4-BE49-F238E27FC236}">
                <a16:creationId xmlns:a16="http://schemas.microsoft.com/office/drawing/2014/main" id="{500DEB10-5E93-487F-BF36-58B8EF438B3B}"/>
              </a:ext>
            </a:extLst>
          </p:cNvPr>
          <p:cNvSpPr/>
          <p:nvPr/>
        </p:nvSpPr>
        <p:spPr>
          <a:xfrm rot="11572465">
            <a:off x="5621678" y="4233956"/>
            <a:ext cx="207063" cy="224912"/>
          </a:xfrm>
          <a:prstGeom prst="rtTriangle">
            <a:avLst/>
          </a:prstGeom>
          <a:solidFill>
            <a:srgbClr val="F6E4C9"/>
          </a:solidFill>
          <a:ln>
            <a:solidFill>
              <a:srgbClr val="F6E4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Прямоугольный треугольник 218">
            <a:extLst>
              <a:ext uri="{FF2B5EF4-FFF2-40B4-BE49-F238E27FC236}">
                <a16:creationId xmlns:a16="http://schemas.microsoft.com/office/drawing/2014/main" id="{F9AB9096-3C1E-4B52-9003-EDEA515AA9D5}"/>
              </a:ext>
            </a:extLst>
          </p:cNvPr>
          <p:cNvSpPr/>
          <p:nvPr/>
        </p:nvSpPr>
        <p:spPr>
          <a:xfrm>
            <a:off x="5635576" y="4262889"/>
            <a:ext cx="87275" cy="148418"/>
          </a:xfrm>
          <a:prstGeom prst="rtTriangle">
            <a:avLst/>
          </a:prstGeom>
          <a:solidFill>
            <a:srgbClr val="F6E4C9"/>
          </a:solidFill>
          <a:ln>
            <a:solidFill>
              <a:srgbClr val="F6E4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Прямоугольный треугольник 219">
            <a:extLst>
              <a:ext uri="{FF2B5EF4-FFF2-40B4-BE49-F238E27FC236}">
                <a16:creationId xmlns:a16="http://schemas.microsoft.com/office/drawing/2014/main" id="{EA3708C9-2270-4BC4-ADB8-21CEDCFEA7BD}"/>
              </a:ext>
            </a:extLst>
          </p:cNvPr>
          <p:cNvSpPr/>
          <p:nvPr/>
        </p:nvSpPr>
        <p:spPr>
          <a:xfrm rot="4864877">
            <a:off x="5886899" y="4134297"/>
            <a:ext cx="87295" cy="98681"/>
          </a:xfrm>
          <a:prstGeom prst="rtTriangle">
            <a:avLst/>
          </a:prstGeom>
          <a:solidFill>
            <a:srgbClr val="A69A86"/>
          </a:solidFill>
          <a:ln>
            <a:solidFill>
              <a:srgbClr val="A69A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ый треугольник 1">
            <a:extLst>
              <a:ext uri="{FF2B5EF4-FFF2-40B4-BE49-F238E27FC236}">
                <a16:creationId xmlns:a16="http://schemas.microsoft.com/office/drawing/2014/main" id="{31588AFC-41EF-4FA4-9F25-F7CD2A659A5F}"/>
              </a:ext>
            </a:extLst>
          </p:cNvPr>
          <p:cNvSpPr/>
          <p:nvPr/>
        </p:nvSpPr>
        <p:spPr>
          <a:xfrm rot="18378568">
            <a:off x="5688539" y="4100448"/>
            <a:ext cx="127367" cy="86238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>
            <a:extLst>
              <a:ext uri="{FF2B5EF4-FFF2-40B4-BE49-F238E27FC236}">
                <a16:creationId xmlns:a16="http://schemas.microsoft.com/office/drawing/2014/main" id="{6E46AC5E-F761-4E0A-833A-1522890DD466}"/>
              </a:ext>
            </a:extLst>
          </p:cNvPr>
          <p:cNvSpPr/>
          <p:nvPr/>
        </p:nvSpPr>
        <p:spPr>
          <a:xfrm rot="8791674">
            <a:off x="5867093" y="4070469"/>
            <a:ext cx="162768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BFB0BC26-0F95-4DE4-B6F9-1B4D1E33E5A2}"/>
              </a:ext>
            </a:extLst>
          </p:cNvPr>
          <p:cNvSpPr/>
          <p:nvPr/>
        </p:nvSpPr>
        <p:spPr>
          <a:xfrm rot="17302151">
            <a:off x="5996554" y="3947920"/>
            <a:ext cx="14491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C04B9918-CA8A-4332-AC84-9750D5EDC428}"/>
              </a:ext>
            </a:extLst>
          </p:cNvPr>
          <p:cNvSpPr/>
          <p:nvPr/>
        </p:nvSpPr>
        <p:spPr>
          <a:xfrm rot="7940343">
            <a:off x="6169572" y="3965664"/>
            <a:ext cx="45719" cy="16149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>
            <a:extLst>
              <a:ext uri="{FF2B5EF4-FFF2-40B4-BE49-F238E27FC236}">
                <a16:creationId xmlns:a16="http://schemas.microsoft.com/office/drawing/2014/main" id="{10F733AF-EB6C-4262-9BEB-A192E1CB27AF}"/>
              </a:ext>
            </a:extLst>
          </p:cNvPr>
          <p:cNvSpPr/>
          <p:nvPr/>
        </p:nvSpPr>
        <p:spPr>
          <a:xfrm rot="11929997">
            <a:off x="6330268" y="4136801"/>
            <a:ext cx="171321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>
            <a:extLst>
              <a:ext uri="{FF2B5EF4-FFF2-40B4-BE49-F238E27FC236}">
                <a16:creationId xmlns:a16="http://schemas.microsoft.com/office/drawing/2014/main" id="{72A6E0B7-A703-4D77-A8C6-685B328BD3B9}"/>
              </a:ext>
            </a:extLst>
          </p:cNvPr>
          <p:cNvSpPr/>
          <p:nvPr/>
        </p:nvSpPr>
        <p:spPr>
          <a:xfrm rot="19164516">
            <a:off x="6529763" y="4128976"/>
            <a:ext cx="136525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ый треугольник 103">
            <a:extLst>
              <a:ext uri="{FF2B5EF4-FFF2-40B4-BE49-F238E27FC236}">
                <a16:creationId xmlns:a16="http://schemas.microsoft.com/office/drawing/2014/main" id="{E5DCA03B-4CD0-4224-9F72-AFB18BBCB123}"/>
              </a:ext>
            </a:extLst>
          </p:cNvPr>
          <p:cNvSpPr/>
          <p:nvPr/>
        </p:nvSpPr>
        <p:spPr>
          <a:xfrm rot="11311522">
            <a:off x="6056928" y="3769812"/>
            <a:ext cx="67038" cy="7906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ый треугольник 118">
            <a:extLst>
              <a:ext uri="{FF2B5EF4-FFF2-40B4-BE49-F238E27FC236}">
                <a16:creationId xmlns:a16="http://schemas.microsoft.com/office/drawing/2014/main" id="{25560FF8-EDE4-4B1F-A3ED-7B822E38BC94}"/>
              </a:ext>
            </a:extLst>
          </p:cNvPr>
          <p:cNvSpPr/>
          <p:nvPr/>
        </p:nvSpPr>
        <p:spPr>
          <a:xfrm rot="7026955">
            <a:off x="6143632" y="3673651"/>
            <a:ext cx="109307" cy="45719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ый треугольник 119">
            <a:extLst>
              <a:ext uri="{FF2B5EF4-FFF2-40B4-BE49-F238E27FC236}">
                <a16:creationId xmlns:a16="http://schemas.microsoft.com/office/drawing/2014/main" id="{8D24EFC6-5728-4126-AEFC-0BEED08FB9DF}"/>
              </a:ext>
            </a:extLst>
          </p:cNvPr>
          <p:cNvSpPr/>
          <p:nvPr/>
        </p:nvSpPr>
        <p:spPr>
          <a:xfrm rot="7868995" flipH="1">
            <a:off x="6184769" y="3502407"/>
            <a:ext cx="195625" cy="8487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ый треугольник 121">
            <a:extLst>
              <a:ext uri="{FF2B5EF4-FFF2-40B4-BE49-F238E27FC236}">
                <a16:creationId xmlns:a16="http://schemas.microsoft.com/office/drawing/2014/main" id="{3BD34A7C-3C0E-4D2D-B4AE-6FD6B6DCE1BE}"/>
              </a:ext>
            </a:extLst>
          </p:cNvPr>
          <p:cNvSpPr/>
          <p:nvPr/>
        </p:nvSpPr>
        <p:spPr>
          <a:xfrm rot="19951561">
            <a:off x="6342493" y="347828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ый треугольник 167">
            <a:extLst>
              <a:ext uri="{FF2B5EF4-FFF2-40B4-BE49-F238E27FC236}">
                <a16:creationId xmlns:a16="http://schemas.microsoft.com/office/drawing/2014/main" id="{3A7E588D-AE7A-4C17-8CEA-08C9611E9675}"/>
              </a:ext>
            </a:extLst>
          </p:cNvPr>
          <p:cNvSpPr/>
          <p:nvPr/>
        </p:nvSpPr>
        <p:spPr>
          <a:xfrm rot="2970929">
            <a:off x="6476784" y="3377282"/>
            <a:ext cx="45719" cy="113502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ый треугольник 176">
            <a:extLst>
              <a:ext uri="{FF2B5EF4-FFF2-40B4-BE49-F238E27FC236}">
                <a16:creationId xmlns:a16="http://schemas.microsoft.com/office/drawing/2014/main" id="{D5A666B0-D86B-4706-BAEF-B6618AC50784}"/>
              </a:ext>
            </a:extLst>
          </p:cNvPr>
          <p:cNvSpPr/>
          <p:nvPr/>
        </p:nvSpPr>
        <p:spPr>
          <a:xfrm rot="11839014">
            <a:off x="5853799" y="3530475"/>
            <a:ext cx="161177" cy="118140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ый треугольник 177">
            <a:extLst>
              <a:ext uri="{FF2B5EF4-FFF2-40B4-BE49-F238E27FC236}">
                <a16:creationId xmlns:a16="http://schemas.microsoft.com/office/drawing/2014/main" id="{BB1AA67B-224C-49AB-9E5A-24CF2DCC298A}"/>
              </a:ext>
            </a:extLst>
          </p:cNvPr>
          <p:cNvSpPr/>
          <p:nvPr/>
        </p:nvSpPr>
        <p:spPr>
          <a:xfrm rot="7433686">
            <a:off x="5879240" y="3422702"/>
            <a:ext cx="63928" cy="150324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ый треугольник 178">
            <a:extLst>
              <a:ext uri="{FF2B5EF4-FFF2-40B4-BE49-F238E27FC236}">
                <a16:creationId xmlns:a16="http://schemas.microsoft.com/office/drawing/2014/main" id="{29AB05EB-C9A1-42C1-BDE9-503DB86D7753}"/>
              </a:ext>
            </a:extLst>
          </p:cNvPr>
          <p:cNvSpPr/>
          <p:nvPr/>
        </p:nvSpPr>
        <p:spPr>
          <a:xfrm rot="8937872">
            <a:off x="5719944" y="3374826"/>
            <a:ext cx="45719" cy="160108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>
            <a:extLst>
              <a:ext uri="{FF2B5EF4-FFF2-40B4-BE49-F238E27FC236}">
                <a16:creationId xmlns:a16="http://schemas.microsoft.com/office/drawing/2014/main" id="{65ED1FBB-F551-4434-B015-D92E52C71616}"/>
              </a:ext>
            </a:extLst>
          </p:cNvPr>
          <p:cNvSpPr/>
          <p:nvPr/>
        </p:nvSpPr>
        <p:spPr>
          <a:xfrm>
            <a:off x="6058084" y="3468018"/>
            <a:ext cx="100466" cy="177402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Равнобедренный треугольник 180">
            <a:extLst>
              <a:ext uri="{FF2B5EF4-FFF2-40B4-BE49-F238E27FC236}">
                <a16:creationId xmlns:a16="http://schemas.microsoft.com/office/drawing/2014/main" id="{87FFD112-D89A-4BD3-9B89-F66C870A2144}"/>
              </a:ext>
            </a:extLst>
          </p:cNvPr>
          <p:cNvSpPr/>
          <p:nvPr/>
        </p:nvSpPr>
        <p:spPr>
          <a:xfrm rot="10575632">
            <a:off x="6045191" y="3669354"/>
            <a:ext cx="121721" cy="79766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Равнобедренный треугольник 220">
            <a:extLst>
              <a:ext uri="{FF2B5EF4-FFF2-40B4-BE49-F238E27FC236}">
                <a16:creationId xmlns:a16="http://schemas.microsoft.com/office/drawing/2014/main" id="{EF0E3086-FDD6-43C1-A4C7-B2D74668E39F}"/>
              </a:ext>
            </a:extLst>
          </p:cNvPr>
          <p:cNvSpPr/>
          <p:nvPr/>
        </p:nvSpPr>
        <p:spPr>
          <a:xfrm rot="3532374">
            <a:off x="6170391" y="3428486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Равнобедренный треугольник 221">
            <a:extLst>
              <a:ext uri="{FF2B5EF4-FFF2-40B4-BE49-F238E27FC236}">
                <a16:creationId xmlns:a16="http://schemas.microsoft.com/office/drawing/2014/main" id="{9DA46979-50ED-4831-AFFF-63DA7D424854}"/>
              </a:ext>
            </a:extLst>
          </p:cNvPr>
          <p:cNvSpPr/>
          <p:nvPr/>
        </p:nvSpPr>
        <p:spPr>
          <a:xfrm rot="17991056">
            <a:off x="5982859" y="3423318"/>
            <a:ext cx="63626" cy="98425"/>
          </a:xfrm>
          <a:prstGeom prst="triangle">
            <a:avLst/>
          </a:prstGeom>
          <a:solidFill>
            <a:srgbClr val="95484C"/>
          </a:solidFill>
          <a:ln>
            <a:solidFill>
              <a:srgbClr val="954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Прямоугольный треугольник 222">
            <a:extLst>
              <a:ext uri="{FF2B5EF4-FFF2-40B4-BE49-F238E27FC236}">
                <a16:creationId xmlns:a16="http://schemas.microsoft.com/office/drawing/2014/main" id="{0C241390-F2B9-4CE8-85BB-83115B0CF571}"/>
              </a:ext>
            </a:extLst>
          </p:cNvPr>
          <p:cNvSpPr/>
          <p:nvPr/>
        </p:nvSpPr>
        <p:spPr>
          <a:xfrm rot="5832265">
            <a:off x="6070762" y="3222542"/>
            <a:ext cx="45719" cy="39936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Прямоугольный треугольник 223">
            <a:extLst>
              <a:ext uri="{FF2B5EF4-FFF2-40B4-BE49-F238E27FC236}">
                <a16:creationId xmlns:a16="http://schemas.microsoft.com/office/drawing/2014/main" id="{243FA863-0A27-48A3-904F-10A582E824AE}"/>
              </a:ext>
            </a:extLst>
          </p:cNvPr>
          <p:cNvSpPr/>
          <p:nvPr/>
        </p:nvSpPr>
        <p:spPr>
          <a:xfrm rot="8462942">
            <a:off x="6317331" y="3439725"/>
            <a:ext cx="104286" cy="47291"/>
          </a:xfrm>
          <a:prstGeom prst="rtTriangle">
            <a:avLst/>
          </a:prstGeom>
          <a:solidFill>
            <a:srgbClr val="040000"/>
          </a:solidFill>
          <a:ln>
            <a:solidFill>
              <a:srgbClr val="0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Прямоугольный треугольник 224">
            <a:extLst>
              <a:ext uri="{FF2B5EF4-FFF2-40B4-BE49-F238E27FC236}">
                <a16:creationId xmlns:a16="http://schemas.microsoft.com/office/drawing/2014/main" id="{3C136D56-BC1E-4C5E-9260-1DBEFD06EB19}"/>
              </a:ext>
            </a:extLst>
          </p:cNvPr>
          <p:cNvSpPr/>
          <p:nvPr/>
        </p:nvSpPr>
        <p:spPr>
          <a:xfrm rot="17415730">
            <a:off x="5511237" y="3686563"/>
            <a:ext cx="442347" cy="30394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Прямоугольный треугольник 225">
            <a:extLst>
              <a:ext uri="{FF2B5EF4-FFF2-40B4-BE49-F238E27FC236}">
                <a16:creationId xmlns:a16="http://schemas.microsoft.com/office/drawing/2014/main" id="{2FAD34D9-02D6-4091-830D-0C5D2E85D7E5}"/>
              </a:ext>
            </a:extLst>
          </p:cNvPr>
          <p:cNvSpPr/>
          <p:nvPr/>
        </p:nvSpPr>
        <p:spPr>
          <a:xfrm rot="14142470">
            <a:off x="5886242" y="3750664"/>
            <a:ext cx="160430" cy="200601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Равнобедренный треугольник 226">
            <a:extLst>
              <a:ext uri="{FF2B5EF4-FFF2-40B4-BE49-F238E27FC236}">
                <a16:creationId xmlns:a16="http://schemas.microsoft.com/office/drawing/2014/main" id="{72875C03-7CFE-4304-B941-059BD2B66B71}"/>
              </a:ext>
            </a:extLst>
          </p:cNvPr>
          <p:cNvSpPr/>
          <p:nvPr/>
        </p:nvSpPr>
        <p:spPr>
          <a:xfrm rot="1194878">
            <a:off x="5875731" y="3840249"/>
            <a:ext cx="45719" cy="218148"/>
          </a:xfrm>
          <a:prstGeom prst="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Прямоугольный треугольник 227">
            <a:extLst>
              <a:ext uri="{FF2B5EF4-FFF2-40B4-BE49-F238E27FC236}">
                <a16:creationId xmlns:a16="http://schemas.microsoft.com/office/drawing/2014/main" id="{1FE2E433-E291-41F6-A077-DEB642B20F0A}"/>
              </a:ext>
            </a:extLst>
          </p:cNvPr>
          <p:cNvSpPr/>
          <p:nvPr/>
        </p:nvSpPr>
        <p:spPr>
          <a:xfrm rot="20018023">
            <a:off x="5608791" y="4022078"/>
            <a:ext cx="113389" cy="104069"/>
          </a:xfrm>
          <a:prstGeom prst="rtTriangle">
            <a:avLst/>
          </a:prstGeom>
          <a:solidFill>
            <a:srgbClr val="F0E7CA"/>
          </a:solidFill>
          <a:ln>
            <a:solidFill>
              <a:srgbClr val="F0E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ый треугольник 228">
            <a:extLst>
              <a:ext uri="{FF2B5EF4-FFF2-40B4-BE49-F238E27FC236}">
                <a16:creationId xmlns:a16="http://schemas.microsoft.com/office/drawing/2014/main" id="{00532A7F-B1C3-4D01-A73F-3D152756CDC3}"/>
              </a:ext>
            </a:extLst>
          </p:cNvPr>
          <p:cNvSpPr/>
          <p:nvPr/>
        </p:nvSpPr>
        <p:spPr>
          <a:xfrm rot="8910449" flipH="1">
            <a:off x="5916651" y="3970355"/>
            <a:ext cx="154109" cy="4571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Равнобедренный треугольник 229">
            <a:extLst>
              <a:ext uri="{FF2B5EF4-FFF2-40B4-BE49-F238E27FC236}">
                <a16:creationId xmlns:a16="http://schemas.microsoft.com/office/drawing/2014/main" id="{8A2CC781-E629-4A2D-B511-8BDDA9472519}"/>
              </a:ext>
            </a:extLst>
          </p:cNvPr>
          <p:cNvSpPr/>
          <p:nvPr/>
        </p:nvSpPr>
        <p:spPr>
          <a:xfrm rot="4680707">
            <a:off x="5503897" y="3865330"/>
            <a:ext cx="81580" cy="84976"/>
          </a:xfrm>
          <a:prstGeom prst="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>
            <a:extLst>
              <a:ext uri="{FF2B5EF4-FFF2-40B4-BE49-F238E27FC236}">
                <a16:creationId xmlns:a16="http://schemas.microsoft.com/office/drawing/2014/main" id="{24B017F2-1DDF-4B78-8438-1F971177F72F}"/>
              </a:ext>
            </a:extLst>
          </p:cNvPr>
          <p:cNvSpPr/>
          <p:nvPr/>
        </p:nvSpPr>
        <p:spPr>
          <a:xfrm>
            <a:off x="5513247" y="3694124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897B8CBB-63A8-4727-A2B5-B91BA922538E}"/>
              </a:ext>
            </a:extLst>
          </p:cNvPr>
          <p:cNvSpPr/>
          <p:nvPr/>
        </p:nvSpPr>
        <p:spPr>
          <a:xfrm>
            <a:off x="6432241" y="3698902"/>
            <a:ext cx="258618" cy="45719"/>
          </a:xfrm>
          <a:prstGeom prst="rect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ый треугольник 232">
            <a:extLst>
              <a:ext uri="{FF2B5EF4-FFF2-40B4-BE49-F238E27FC236}">
                <a16:creationId xmlns:a16="http://schemas.microsoft.com/office/drawing/2014/main" id="{7ADF673A-95E6-41D8-9209-766E34FDC9A9}"/>
              </a:ext>
            </a:extLst>
          </p:cNvPr>
          <p:cNvSpPr/>
          <p:nvPr/>
        </p:nvSpPr>
        <p:spPr>
          <a:xfrm rot="881118">
            <a:off x="5493172" y="3803920"/>
            <a:ext cx="121721" cy="54598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ый треугольник 233">
            <a:extLst>
              <a:ext uri="{FF2B5EF4-FFF2-40B4-BE49-F238E27FC236}">
                <a16:creationId xmlns:a16="http://schemas.microsoft.com/office/drawing/2014/main" id="{C8B0355E-7F9A-4DB0-8AA3-1A7603BB11CE}"/>
              </a:ext>
            </a:extLst>
          </p:cNvPr>
          <p:cNvSpPr/>
          <p:nvPr/>
        </p:nvSpPr>
        <p:spPr>
          <a:xfrm rot="20551868" flipH="1">
            <a:off x="6566932" y="3825780"/>
            <a:ext cx="159276" cy="45719"/>
          </a:xfrm>
          <a:prstGeom prst="rtTriangle">
            <a:avLst/>
          </a:prstGeom>
          <a:solidFill>
            <a:srgbClr val="664241"/>
          </a:solidFill>
          <a:ln>
            <a:solidFill>
              <a:srgbClr val="6642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ый треугольник 234">
            <a:extLst>
              <a:ext uri="{FF2B5EF4-FFF2-40B4-BE49-F238E27FC236}">
                <a16:creationId xmlns:a16="http://schemas.microsoft.com/office/drawing/2014/main" id="{56AFD82E-1098-4DCF-84B6-BBBCC6D38D31}"/>
              </a:ext>
            </a:extLst>
          </p:cNvPr>
          <p:cNvSpPr/>
          <p:nvPr/>
        </p:nvSpPr>
        <p:spPr>
          <a:xfrm rot="19283493">
            <a:off x="5584509" y="3715239"/>
            <a:ext cx="160552" cy="115432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ый треугольник 235">
            <a:extLst>
              <a:ext uri="{FF2B5EF4-FFF2-40B4-BE49-F238E27FC236}">
                <a16:creationId xmlns:a16="http://schemas.microsoft.com/office/drawing/2014/main" id="{6E97663F-FADA-4E34-906B-A51EA5A37027}"/>
              </a:ext>
            </a:extLst>
          </p:cNvPr>
          <p:cNvSpPr/>
          <p:nvPr/>
        </p:nvSpPr>
        <p:spPr>
          <a:xfrm rot="14396907">
            <a:off x="5773425" y="3581122"/>
            <a:ext cx="115150" cy="146857"/>
          </a:xfrm>
          <a:prstGeom prst="rtTriangle">
            <a:avLst/>
          </a:prstGeom>
          <a:solidFill>
            <a:srgbClr val="D7D0BC"/>
          </a:solidFill>
          <a:ln>
            <a:solidFill>
              <a:srgbClr val="D7D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Прямоугольный треугольник 236">
            <a:extLst>
              <a:ext uri="{FF2B5EF4-FFF2-40B4-BE49-F238E27FC236}">
                <a16:creationId xmlns:a16="http://schemas.microsoft.com/office/drawing/2014/main" id="{AFCFA0B3-E8BA-43C4-A166-8D5D502F6A69}"/>
              </a:ext>
            </a:extLst>
          </p:cNvPr>
          <p:cNvSpPr/>
          <p:nvPr/>
        </p:nvSpPr>
        <p:spPr>
          <a:xfrm rot="9782453">
            <a:off x="5642708" y="3640272"/>
            <a:ext cx="143103" cy="61095"/>
          </a:xfrm>
          <a:prstGeom prst="rtTriangle">
            <a:avLst/>
          </a:prstGeom>
          <a:solidFill>
            <a:srgbClr val="FFFEEA"/>
          </a:solidFill>
          <a:ln>
            <a:solidFill>
              <a:srgbClr val="FFFE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ый треугольник 237">
            <a:extLst>
              <a:ext uri="{FF2B5EF4-FFF2-40B4-BE49-F238E27FC236}">
                <a16:creationId xmlns:a16="http://schemas.microsoft.com/office/drawing/2014/main" id="{D574B3DD-2BD4-403C-91D9-AECD1144D2A3}"/>
              </a:ext>
            </a:extLst>
          </p:cNvPr>
          <p:cNvSpPr/>
          <p:nvPr/>
        </p:nvSpPr>
        <p:spPr>
          <a:xfrm rot="7525544" flipH="1">
            <a:off x="5678456" y="3413997"/>
            <a:ext cx="68878" cy="185994"/>
          </a:xfrm>
          <a:prstGeom prst="rtTriangle">
            <a:avLst/>
          </a:prstGeom>
          <a:solidFill>
            <a:srgbClr val="F7F9F8"/>
          </a:solidFill>
          <a:ln>
            <a:solidFill>
              <a:srgbClr val="F7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Равнобедренный треугольник 238">
            <a:extLst>
              <a:ext uri="{FF2B5EF4-FFF2-40B4-BE49-F238E27FC236}">
                <a16:creationId xmlns:a16="http://schemas.microsoft.com/office/drawing/2014/main" id="{20AA251C-CBA9-45B9-8BAD-34AAD7737B65}"/>
              </a:ext>
            </a:extLst>
          </p:cNvPr>
          <p:cNvSpPr/>
          <p:nvPr/>
        </p:nvSpPr>
        <p:spPr>
          <a:xfrm rot="6308419">
            <a:off x="5557347" y="3515466"/>
            <a:ext cx="124397" cy="130037"/>
          </a:xfrm>
          <a:prstGeom prst="triangle">
            <a:avLst/>
          </a:prstGeom>
          <a:solidFill>
            <a:srgbClr val="F7B46F"/>
          </a:solidFill>
          <a:ln>
            <a:solidFill>
              <a:srgbClr val="F7B4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ый треугольник 239">
            <a:extLst>
              <a:ext uri="{FF2B5EF4-FFF2-40B4-BE49-F238E27FC236}">
                <a16:creationId xmlns:a16="http://schemas.microsoft.com/office/drawing/2014/main" id="{D8E5A0C2-BE87-4D58-B1C8-3DDC6EC88910}"/>
              </a:ext>
            </a:extLst>
          </p:cNvPr>
          <p:cNvSpPr/>
          <p:nvPr/>
        </p:nvSpPr>
        <p:spPr>
          <a:xfrm rot="11870741">
            <a:off x="5392456" y="3488122"/>
            <a:ext cx="122243" cy="190540"/>
          </a:xfrm>
          <a:prstGeom prst="rtTriangle">
            <a:avLst/>
          </a:prstGeom>
          <a:solidFill>
            <a:srgbClr val="FFE2B3"/>
          </a:solidFill>
          <a:ln>
            <a:solidFill>
              <a:srgbClr val="FFE2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ый треугольник 240">
            <a:extLst>
              <a:ext uri="{FF2B5EF4-FFF2-40B4-BE49-F238E27FC236}">
                <a16:creationId xmlns:a16="http://schemas.microsoft.com/office/drawing/2014/main" id="{55CED22F-3D1B-4600-BA5E-48CDF7693D19}"/>
              </a:ext>
            </a:extLst>
          </p:cNvPr>
          <p:cNvSpPr/>
          <p:nvPr/>
        </p:nvSpPr>
        <p:spPr>
          <a:xfrm>
            <a:off x="6154008" y="3771183"/>
            <a:ext cx="261570" cy="148323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Прямоугольный треугольник 241">
            <a:extLst>
              <a:ext uri="{FF2B5EF4-FFF2-40B4-BE49-F238E27FC236}">
                <a16:creationId xmlns:a16="http://schemas.microsoft.com/office/drawing/2014/main" id="{B620E8BF-C4F6-4D88-8C45-8333D0EC9DAD}"/>
              </a:ext>
            </a:extLst>
          </p:cNvPr>
          <p:cNvSpPr/>
          <p:nvPr/>
        </p:nvSpPr>
        <p:spPr>
          <a:xfrm rot="19197677">
            <a:off x="6247012" y="3882469"/>
            <a:ext cx="178365" cy="145602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Прямоугольный треугольник 242">
            <a:extLst>
              <a:ext uri="{FF2B5EF4-FFF2-40B4-BE49-F238E27FC236}">
                <a16:creationId xmlns:a16="http://schemas.microsoft.com/office/drawing/2014/main" id="{5E92F6E5-FC35-45EF-AB5D-DEE86901C9E0}"/>
              </a:ext>
            </a:extLst>
          </p:cNvPr>
          <p:cNvSpPr/>
          <p:nvPr/>
        </p:nvSpPr>
        <p:spPr>
          <a:xfrm rot="15232834">
            <a:off x="6437027" y="3887697"/>
            <a:ext cx="67724" cy="181689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Прямоугольный треугольник 243">
            <a:extLst>
              <a:ext uri="{FF2B5EF4-FFF2-40B4-BE49-F238E27FC236}">
                <a16:creationId xmlns:a16="http://schemas.microsoft.com/office/drawing/2014/main" id="{66F2C9E4-178F-4FCD-AF6A-A94987711EBA}"/>
              </a:ext>
            </a:extLst>
          </p:cNvPr>
          <p:cNvSpPr/>
          <p:nvPr/>
        </p:nvSpPr>
        <p:spPr>
          <a:xfrm rot="17021167">
            <a:off x="6422994" y="3943386"/>
            <a:ext cx="127699" cy="207192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ый треугольник 244">
            <a:extLst>
              <a:ext uri="{FF2B5EF4-FFF2-40B4-BE49-F238E27FC236}">
                <a16:creationId xmlns:a16="http://schemas.microsoft.com/office/drawing/2014/main" id="{45ACE0AF-D77D-41AE-910D-8117A2FCDD7E}"/>
              </a:ext>
            </a:extLst>
          </p:cNvPr>
          <p:cNvSpPr/>
          <p:nvPr/>
        </p:nvSpPr>
        <p:spPr>
          <a:xfrm rot="5400000">
            <a:off x="6616385" y="3974913"/>
            <a:ext cx="128874" cy="107964"/>
          </a:xfrm>
          <a:prstGeom prst="rtTriangle">
            <a:avLst/>
          </a:prstGeom>
          <a:solidFill>
            <a:srgbClr val="D2C5A3"/>
          </a:solidFill>
          <a:ln>
            <a:solidFill>
              <a:srgbClr val="D2C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ый треугольник 245">
            <a:extLst>
              <a:ext uri="{FF2B5EF4-FFF2-40B4-BE49-F238E27FC236}">
                <a16:creationId xmlns:a16="http://schemas.microsoft.com/office/drawing/2014/main" id="{E4FA26BF-6FB4-402C-A6FB-BB16E3B00310}"/>
              </a:ext>
            </a:extLst>
          </p:cNvPr>
          <p:cNvSpPr/>
          <p:nvPr/>
        </p:nvSpPr>
        <p:spPr>
          <a:xfrm rot="19204045">
            <a:off x="6390494" y="3745365"/>
            <a:ext cx="240654" cy="127530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ый треугольник 246">
            <a:extLst>
              <a:ext uri="{FF2B5EF4-FFF2-40B4-BE49-F238E27FC236}">
                <a16:creationId xmlns:a16="http://schemas.microsoft.com/office/drawing/2014/main" id="{B5DB66E8-C411-485D-A455-EDEE02CE9892}"/>
              </a:ext>
            </a:extLst>
          </p:cNvPr>
          <p:cNvSpPr/>
          <p:nvPr/>
        </p:nvSpPr>
        <p:spPr>
          <a:xfrm>
            <a:off x="6347435" y="3650942"/>
            <a:ext cx="96882" cy="141905"/>
          </a:xfrm>
          <a:prstGeom prst="rtTriangle">
            <a:avLst/>
          </a:prstGeom>
          <a:solidFill>
            <a:srgbClr val="F6F7EA"/>
          </a:solidFill>
          <a:ln>
            <a:solidFill>
              <a:srgbClr val="F6F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>
            <a:extLst>
              <a:ext uri="{FF2B5EF4-FFF2-40B4-BE49-F238E27FC236}">
                <a16:creationId xmlns:a16="http://schemas.microsoft.com/office/drawing/2014/main" id="{11B668D3-46FF-407D-A16D-12D97A459B86}"/>
              </a:ext>
            </a:extLst>
          </p:cNvPr>
          <p:cNvSpPr/>
          <p:nvPr/>
        </p:nvSpPr>
        <p:spPr>
          <a:xfrm rot="1783108">
            <a:off x="6219595" y="3702865"/>
            <a:ext cx="94582" cy="78158"/>
          </a:xfrm>
          <a:prstGeom prst="rect">
            <a:avLst/>
          </a:prstGeom>
          <a:solidFill>
            <a:srgbClr val="C9C6BE"/>
          </a:solidFill>
          <a:ln>
            <a:solidFill>
              <a:srgbClr val="C9C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ый треугольник 248">
            <a:extLst>
              <a:ext uri="{FF2B5EF4-FFF2-40B4-BE49-F238E27FC236}">
                <a16:creationId xmlns:a16="http://schemas.microsoft.com/office/drawing/2014/main" id="{BE0C7997-88ED-4923-A485-9F76F6DEEB92}"/>
              </a:ext>
            </a:extLst>
          </p:cNvPr>
          <p:cNvSpPr/>
          <p:nvPr/>
        </p:nvSpPr>
        <p:spPr>
          <a:xfrm rot="18178210">
            <a:off x="6267286" y="3740117"/>
            <a:ext cx="45719" cy="135458"/>
          </a:xfrm>
          <a:prstGeom prst="rtTriangle">
            <a:avLst/>
          </a:prstGeom>
          <a:solidFill>
            <a:srgbClr val="FEFFF7"/>
          </a:solidFill>
          <a:ln>
            <a:solidFill>
              <a:srgbClr val="FE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ый треугольник 249">
            <a:extLst>
              <a:ext uri="{FF2B5EF4-FFF2-40B4-BE49-F238E27FC236}">
                <a16:creationId xmlns:a16="http://schemas.microsoft.com/office/drawing/2014/main" id="{0EFE3CB5-BB04-4EFC-81D0-31D24DAEF0CC}"/>
              </a:ext>
            </a:extLst>
          </p:cNvPr>
          <p:cNvSpPr/>
          <p:nvPr/>
        </p:nvSpPr>
        <p:spPr>
          <a:xfrm rot="16444384">
            <a:off x="6652022" y="3826147"/>
            <a:ext cx="59406" cy="140442"/>
          </a:xfrm>
          <a:prstGeom prst="rtTriangle">
            <a:avLst/>
          </a:prstGeom>
          <a:solidFill>
            <a:srgbClr val="F5E3D8"/>
          </a:solidFill>
          <a:ln>
            <a:solidFill>
              <a:srgbClr val="F5E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ый треугольник 250">
            <a:extLst>
              <a:ext uri="{FF2B5EF4-FFF2-40B4-BE49-F238E27FC236}">
                <a16:creationId xmlns:a16="http://schemas.microsoft.com/office/drawing/2014/main" id="{435FD290-35FE-4BFB-A387-DC921872CD5A}"/>
              </a:ext>
            </a:extLst>
          </p:cNvPr>
          <p:cNvSpPr/>
          <p:nvPr/>
        </p:nvSpPr>
        <p:spPr>
          <a:xfrm rot="7000029">
            <a:off x="6489983" y="3568491"/>
            <a:ext cx="96327" cy="190071"/>
          </a:xfrm>
          <a:prstGeom prst="rtTriangle">
            <a:avLst/>
          </a:prstGeom>
          <a:solidFill>
            <a:srgbClr val="FFFAEC"/>
          </a:solidFill>
          <a:ln>
            <a:solidFill>
              <a:srgbClr val="FFFA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Равнобедренный треугольник 251">
            <a:extLst>
              <a:ext uri="{FF2B5EF4-FFF2-40B4-BE49-F238E27FC236}">
                <a16:creationId xmlns:a16="http://schemas.microsoft.com/office/drawing/2014/main" id="{BFCC4A55-8678-4ACC-B40B-41AB3F7764B5}"/>
              </a:ext>
            </a:extLst>
          </p:cNvPr>
          <p:cNvSpPr/>
          <p:nvPr/>
        </p:nvSpPr>
        <p:spPr>
          <a:xfrm rot="2187734">
            <a:off x="6341541" y="3541919"/>
            <a:ext cx="85994" cy="91227"/>
          </a:xfrm>
          <a:prstGeom prst="triangle">
            <a:avLst/>
          </a:prstGeom>
          <a:solidFill>
            <a:srgbClr val="D0C7B8"/>
          </a:solidFill>
          <a:ln>
            <a:solidFill>
              <a:srgbClr val="D0C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" name="Прямоугольный треугольник 252">
            <a:extLst>
              <a:ext uri="{FF2B5EF4-FFF2-40B4-BE49-F238E27FC236}">
                <a16:creationId xmlns:a16="http://schemas.microsoft.com/office/drawing/2014/main" id="{F82696BC-5377-4EAD-9E68-5970AB688F84}"/>
              </a:ext>
            </a:extLst>
          </p:cNvPr>
          <p:cNvSpPr/>
          <p:nvPr/>
        </p:nvSpPr>
        <p:spPr>
          <a:xfrm rot="11080145">
            <a:off x="6696806" y="3643600"/>
            <a:ext cx="65714" cy="176532"/>
          </a:xfrm>
          <a:prstGeom prst="rtTriangle">
            <a:avLst/>
          </a:prstGeom>
          <a:solidFill>
            <a:srgbClr val="CDAE91"/>
          </a:solidFill>
          <a:ln>
            <a:solidFill>
              <a:srgbClr val="CDAE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ый треугольник 253">
            <a:extLst>
              <a:ext uri="{FF2B5EF4-FFF2-40B4-BE49-F238E27FC236}">
                <a16:creationId xmlns:a16="http://schemas.microsoft.com/office/drawing/2014/main" id="{8ECB23C2-C8C3-4EAA-88BE-F1A02756B306}"/>
              </a:ext>
            </a:extLst>
          </p:cNvPr>
          <p:cNvSpPr/>
          <p:nvPr/>
        </p:nvSpPr>
        <p:spPr>
          <a:xfrm rot="8169708">
            <a:off x="6571437" y="3537244"/>
            <a:ext cx="116011" cy="131149"/>
          </a:xfrm>
          <a:prstGeom prst="rtTriangle">
            <a:avLst/>
          </a:prstGeom>
          <a:solidFill>
            <a:srgbClr val="D16C54"/>
          </a:solidFill>
          <a:ln>
            <a:solidFill>
              <a:srgbClr val="D16C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ый треугольник 254">
            <a:extLst>
              <a:ext uri="{FF2B5EF4-FFF2-40B4-BE49-F238E27FC236}">
                <a16:creationId xmlns:a16="http://schemas.microsoft.com/office/drawing/2014/main" id="{D75A4984-4D44-4575-9847-F9F34F9749A3}"/>
              </a:ext>
            </a:extLst>
          </p:cNvPr>
          <p:cNvSpPr/>
          <p:nvPr/>
        </p:nvSpPr>
        <p:spPr>
          <a:xfrm rot="11528440">
            <a:off x="6652149" y="3494352"/>
            <a:ext cx="115034" cy="105413"/>
          </a:xfrm>
          <a:prstGeom prst="rtTriangle">
            <a:avLst/>
          </a:prstGeom>
          <a:solidFill>
            <a:srgbClr val="CCAD79"/>
          </a:solidFill>
          <a:ln>
            <a:solidFill>
              <a:srgbClr val="CCA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Прямоугольный треугольник 255">
            <a:extLst>
              <a:ext uri="{FF2B5EF4-FFF2-40B4-BE49-F238E27FC236}">
                <a16:creationId xmlns:a16="http://schemas.microsoft.com/office/drawing/2014/main" id="{8BFAB220-BAAC-49EE-8BAD-3BDD117BE244}"/>
              </a:ext>
            </a:extLst>
          </p:cNvPr>
          <p:cNvSpPr/>
          <p:nvPr/>
        </p:nvSpPr>
        <p:spPr>
          <a:xfrm rot="8551892">
            <a:off x="5665603" y="3621741"/>
            <a:ext cx="102182" cy="87681"/>
          </a:xfrm>
          <a:prstGeom prst="rtTriangle">
            <a:avLst/>
          </a:prstGeom>
          <a:solidFill>
            <a:srgbClr val="FCFEE6"/>
          </a:solidFill>
          <a:ln>
            <a:solidFill>
              <a:srgbClr val="FCFE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ый треугольник 256">
            <a:extLst>
              <a:ext uri="{FF2B5EF4-FFF2-40B4-BE49-F238E27FC236}">
                <a16:creationId xmlns:a16="http://schemas.microsoft.com/office/drawing/2014/main" id="{9C9B1A6B-D045-4569-98EE-41648D69D035}"/>
              </a:ext>
            </a:extLst>
          </p:cNvPr>
          <p:cNvSpPr/>
          <p:nvPr/>
        </p:nvSpPr>
        <p:spPr>
          <a:xfrm>
            <a:off x="6610930" y="3286077"/>
            <a:ext cx="158666" cy="174381"/>
          </a:xfrm>
          <a:prstGeom prst="rtTriangle">
            <a:avLst/>
          </a:prstGeom>
          <a:solidFill>
            <a:srgbClr val="B8583D"/>
          </a:solidFill>
          <a:ln>
            <a:solidFill>
              <a:srgbClr val="B858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" name="Прямоугольный треугольник 257">
            <a:extLst>
              <a:ext uri="{FF2B5EF4-FFF2-40B4-BE49-F238E27FC236}">
                <a16:creationId xmlns:a16="http://schemas.microsoft.com/office/drawing/2014/main" id="{E0444F10-FC94-4345-8685-800CCAB4BA4A}"/>
              </a:ext>
            </a:extLst>
          </p:cNvPr>
          <p:cNvSpPr/>
          <p:nvPr/>
        </p:nvSpPr>
        <p:spPr>
          <a:xfrm rot="2879721">
            <a:off x="6507003" y="3445044"/>
            <a:ext cx="68803" cy="124713"/>
          </a:xfrm>
          <a:prstGeom prst="rtTriangle">
            <a:avLst/>
          </a:prstGeom>
          <a:solidFill>
            <a:srgbClr val="F9EED0"/>
          </a:solidFill>
          <a:ln>
            <a:solidFill>
              <a:srgbClr val="F9EE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ый треугольник 258">
            <a:extLst>
              <a:ext uri="{FF2B5EF4-FFF2-40B4-BE49-F238E27FC236}">
                <a16:creationId xmlns:a16="http://schemas.microsoft.com/office/drawing/2014/main" id="{5CBF6607-3D43-4E54-BB26-F794E65288C7}"/>
              </a:ext>
            </a:extLst>
          </p:cNvPr>
          <p:cNvSpPr/>
          <p:nvPr/>
        </p:nvSpPr>
        <p:spPr>
          <a:xfrm rot="9231178">
            <a:off x="6664135" y="3199052"/>
            <a:ext cx="74368" cy="264940"/>
          </a:xfrm>
          <a:prstGeom prst="rtTriangle">
            <a:avLst/>
          </a:prstGeom>
          <a:solidFill>
            <a:srgbClr val="FCE4D1"/>
          </a:solidFill>
          <a:ln>
            <a:solidFill>
              <a:srgbClr val="FCE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ый треугольник 259">
            <a:extLst>
              <a:ext uri="{FF2B5EF4-FFF2-40B4-BE49-F238E27FC236}">
                <a16:creationId xmlns:a16="http://schemas.microsoft.com/office/drawing/2014/main" id="{67CBE928-A1E7-406D-95A1-90132BBFE7C9}"/>
              </a:ext>
            </a:extLst>
          </p:cNvPr>
          <p:cNvSpPr/>
          <p:nvPr/>
        </p:nvSpPr>
        <p:spPr>
          <a:xfrm rot="21350184" flipH="1">
            <a:off x="6788003" y="3254380"/>
            <a:ext cx="62754" cy="329892"/>
          </a:xfrm>
          <a:prstGeom prst="rtTriangle">
            <a:avLst/>
          </a:prstGeom>
          <a:solidFill>
            <a:srgbClr val="541717"/>
          </a:solidFill>
          <a:ln>
            <a:solidFill>
              <a:srgbClr val="541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Равнобедренный треугольник 260">
            <a:extLst>
              <a:ext uri="{FF2B5EF4-FFF2-40B4-BE49-F238E27FC236}">
                <a16:creationId xmlns:a16="http://schemas.microsoft.com/office/drawing/2014/main" id="{B95BD845-6971-403B-BC4C-2C971296B646}"/>
              </a:ext>
            </a:extLst>
          </p:cNvPr>
          <p:cNvSpPr/>
          <p:nvPr/>
        </p:nvSpPr>
        <p:spPr>
          <a:xfrm rot="5400000">
            <a:off x="6824218" y="3617103"/>
            <a:ext cx="70904" cy="128856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2" name="Прямоугольный треугольник 261">
            <a:extLst>
              <a:ext uri="{FF2B5EF4-FFF2-40B4-BE49-F238E27FC236}">
                <a16:creationId xmlns:a16="http://schemas.microsoft.com/office/drawing/2014/main" id="{179CE894-29ED-4493-B2A0-DFE7B204A004}"/>
              </a:ext>
            </a:extLst>
          </p:cNvPr>
          <p:cNvSpPr/>
          <p:nvPr/>
        </p:nvSpPr>
        <p:spPr>
          <a:xfrm rot="5711353">
            <a:off x="6919683" y="3638908"/>
            <a:ext cx="45719" cy="293201"/>
          </a:xfrm>
          <a:prstGeom prst="rt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Равнобедренный треугольник 262">
            <a:extLst>
              <a:ext uri="{FF2B5EF4-FFF2-40B4-BE49-F238E27FC236}">
                <a16:creationId xmlns:a16="http://schemas.microsoft.com/office/drawing/2014/main" id="{DB42E803-6025-4997-B604-51865CCEC3AC}"/>
              </a:ext>
            </a:extLst>
          </p:cNvPr>
          <p:cNvSpPr/>
          <p:nvPr/>
        </p:nvSpPr>
        <p:spPr>
          <a:xfrm rot="5400000">
            <a:off x="6807456" y="3839304"/>
            <a:ext cx="91425" cy="128856"/>
          </a:xfrm>
          <a:prstGeom prst="triangle">
            <a:avLst/>
          </a:prstGeom>
          <a:solidFill>
            <a:srgbClr val="5F111F"/>
          </a:solidFill>
          <a:ln>
            <a:solidFill>
              <a:srgbClr val="5F1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Равнобедренный треугольник 263">
            <a:extLst>
              <a:ext uri="{FF2B5EF4-FFF2-40B4-BE49-F238E27FC236}">
                <a16:creationId xmlns:a16="http://schemas.microsoft.com/office/drawing/2014/main" id="{68DAB07D-25EF-4520-B143-06C779E87E50}"/>
              </a:ext>
            </a:extLst>
          </p:cNvPr>
          <p:cNvSpPr/>
          <p:nvPr/>
        </p:nvSpPr>
        <p:spPr>
          <a:xfrm rot="17184521">
            <a:off x="6878961" y="3581814"/>
            <a:ext cx="70904" cy="93214"/>
          </a:xfrm>
          <a:prstGeom prst="triangle">
            <a:avLst/>
          </a:prstGeom>
          <a:solidFill>
            <a:srgbClr val="4D1D30"/>
          </a:solidFill>
          <a:ln>
            <a:solidFill>
              <a:srgbClr val="4D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ый треугольник 264">
            <a:extLst>
              <a:ext uri="{FF2B5EF4-FFF2-40B4-BE49-F238E27FC236}">
                <a16:creationId xmlns:a16="http://schemas.microsoft.com/office/drawing/2014/main" id="{0F529B98-7488-4BB4-9589-CA472F5A79C3}"/>
              </a:ext>
            </a:extLst>
          </p:cNvPr>
          <p:cNvSpPr/>
          <p:nvPr/>
        </p:nvSpPr>
        <p:spPr>
          <a:xfrm rot="12117217">
            <a:off x="6805737" y="3199770"/>
            <a:ext cx="141124" cy="335140"/>
          </a:xfrm>
          <a:prstGeom prst="rtTriangle">
            <a:avLst/>
          </a:prstGeom>
          <a:solidFill>
            <a:srgbClr val="D78A54"/>
          </a:solidFill>
          <a:ln>
            <a:solidFill>
              <a:srgbClr val="D78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ый треугольник 265">
            <a:extLst>
              <a:ext uri="{FF2B5EF4-FFF2-40B4-BE49-F238E27FC236}">
                <a16:creationId xmlns:a16="http://schemas.microsoft.com/office/drawing/2014/main" id="{FD645EDF-7944-4AAD-A70E-9F4E6E33EE77}"/>
              </a:ext>
            </a:extLst>
          </p:cNvPr>
          <p:cNvSpPr/>
          <p:nvPr/>
        </p:nvSpPr>
        <p:spPr>
          <a:xfrm rot="1227376" flipV="1">
            <a:off x="6988906" y="3185273"/>
            <a:ext cx="121153" cy="342194"/>
          </a:xfrm>
          <a:prstGeom prst="rtTriangle">
            <a:avLst/>
          </a:prstGeom>
          <a:solidFill>
            <a:srgbClr val="D8714E"/>
          </a:solidFill>
          <a:ln>
            <a:solidFill>
              <a:srgbClr val="D87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ый треугольник 266">
            <a:extLst>
              <a:ext uri="{FF2B5EF4-FFF2-40B4-BE49-F238E27FC236}">
                <a16:creationId xmlns:a16="http://schemas.microsoft.com/office/drawing/2014/main" id="{3AAA7C44-0E1A-49F0-81C7-DDBCDC5EF661}"/>
              </a:ext>
            </a:extLst>
          </p:cNvPr>
          <p:cNvSpPr/>
          <p:nvPr/>
        </p:nvSpPr>
        <p:spPr>
          <a:xfrm rot="9106499" flipV="1">
            <a:off x="6705338" y="2818941"/>
            <a:ext cx="54905" cy="394018"/>
          </a:xfrm>
          <a:prstGeom prst="rtTriangle">
            <a:avLst/>
          </a:prstGeom>
          <a:solidFill>
            <a:srgbClr val="63252F"/>
          </a:solidFill>
          <a:ln>
            <a:solidFill>
              <a:srgbClr val="63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ый треугольник 267">
            <a:extLst>
              <a:ext uri="{FF2B5EF4-FFF2-40B4-BE49-F238E27FC236}">
                <a16:creationId xmlns:a16="http://schemas.microsoft.com/office/drawing/2014/main" id="{D705A966-0E3D-40BC-9AEE-67844CDEE597}"/>
              </a:ext>
            </a:extLst>
          </p:cNvPr>
          <p:cNvSpPr/>
          <p:nvPr/>
        </p:nvSpPr>
        <p:spPr>
          <a:xfrm rot="9514337">
            <a:off x="6631113" y="2952311"/>
            <a:ext cx="99549" cy="324062"/>
          </a:xfrm>
          <a:prstGeom prst="rtTriangle">
            <a:avLst/>
          </a:prstGeom>
          <a:solidFill>
            <a:srgbClr val="DDAE88"/>
          </a:solidFill>
          <a:ln>
            <a:solidFill>
              <a:srgbClr val="DD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ый треугольник 268">
            <a:extLst>
              <a:ext uri="{FF2B5EF4-FFF2-40B4-BE49-F238E27FC236}">
                <a16:creationId xmlns:a16="http://schemas.microsoft.com/office/drawing/2014/main" id="{30E0EA0C-0A9D-4F67-A8B2-7581F1582FF8}"/>
              </a:ext>
            </a:extLst>
          </p:cNvPr>
          <p:cNvSpPr/>
          <p:nvPr/>
        </p:nvSpPr>
        <p:spPr>
          <a:xfrm rot="10800000">
            <a:off x="6742490" y="3282281"/>
            <a:ext cx="54212" cy="99006"/>
          </a:xfrm>
          <a:prstGeom prst="rtTriangle">
            <a:avLst/>
          </a:prstGeom>
          <a:solidFill>
            <a:srgbClr val="A05038"/>
          </a:solidFill>
          <a:ln>
            <a:solidFill>
              <a:srgbClr val="A050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ый треугольник 269">
            <a:extLst>
              <a:ext uri="{FF2B5EF4-FFF2-40B4-BE49-F238E27FC236}">
                <a16:creationId xmlns:a16="http://schemas.microsoft.com/office/drawing/2014/main" id="{C9F04FB0-8C46-4C4C-B2CA-7E8E18C58FFD}"/>
              </a:ext>
            </a:extLst>
          </p:cNvPr>
          <p:cNvSpPr/>
          <p:nvPr/>
        </p:nvSpPr>
        <p:spPr>
          <a:xfrm rot="7100493">
            <a:off x="6207241" y="3238206"/>
            <a:ext cx="129758" cy="280293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ый треугольник 270">
            <a:extLst>
              <a:ext uri="{FF2B5EF4-FFF2-40B4-BE49-F238E27FC236}">
                <a16:creationId xmlns:a16="http://schemas.microsoft.com/office/drawing/2014/main" id="{F0AD18D2-C790-4765-ADBC-64E9A3492CF0}"/>
              </a:ext>
            </a:extLst>
          </p:cNvPr>
          <p:cNvSpPr/>
          <p:nvPr/>
        </p:nvSpPr>
        <p:spPr>
          <a:xfrm flipH="1">
            <a:off x="5843699" y="3289808"/>
            <a:ext cx="255221" cy="65796"/>
          </a:xfrm>
          <a:prstGeom prst="rt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Равнобедренный треугольник 271">
            <a:extLst>
              <a:ext uri="{FF2B5EF4-FFF2-40B4-BE49-F238E27FC236}">
                <a16:creationId xmlns:a16="http://schemas.microsoft.com/office/drawing/2014/main" id="{81FDDDF6-2DF8-41BD-A727-8AF50FE9677C}"/>
              </a:ext>
            </a:extLst>
          </p:cNvPr>
          <p:cNvSpPr/>
          <p:nvPr/>
        </p:nvSpPr>
        <p:spPr>
          <a:xfrm rot="9677491">
            <a:off x="5763181" y="3386301"/>
            <a:ext cx="45719" cy="66753"/>
          </a:xfrm>
          <a:prstGeom prst="triangle">
            <a:avLst/>
          </a:prstGeom>
          <a:solidFill>
            <a:srgbClr val="EFE0C5"/>
          </a:solidFill>
          <a:ln>
            <a:solidFill>
              <a:srgbClr val="EF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Прямоугольный треугольник 272">
            <a:extLst>
              <a:ext uri="{FF2B5EF4-FFF2-40B4-BE49-F238E27FC236}">
                <a16:creationId xmlns:a16="http://schemas.microsoft.com/office/drawing/2014/main" id="{CFB00008-390A-442F-B7D5-0ECFB90F780D}"/>
              </a:ext>
            </a:extLst>
          </p:cNvPr>
          <p:cNvSpPr/>
          <p:nvPr/>
        </p:nvSpPr>
        <p:spPr>
          <a:xfrm rot="1762817">
            <a:off x="6204330" y="3211622"/>
            <a:ext cx="272879" cy="94211"/>
          </a:xfrm>
          <a:prstGeom prst="rtTriangle">
            <a:avLst/>
          </a:prstGeom>
          <a:solidFill>
            <a:srgbClr val="F9EBC1"/>
          </a:solidFill>
          <a:ln>
            <a:solidFill>
              <a:srgbClr val="F9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ый треугольник 273">
            <a:extLst>
              <a:ext uri="{FF2B5EF4-FFF2-40B4-BE49-F238E27FC236}">
                <a16:creationId xmlns:a16="http://schemas.microsoft.com/office/drawing/2014/main" id="{F0E23574-2D88-4D17-A4A2-BA448CBBB43C}"/>
              </a:ext>
            </a:extLst>
          </p:cNvPr>
          <p:cNvSpPr/>
          <p:nvPr/>
        </p:nvSpPr>
        <p:spPr>
          <a:xfrm rot="12846978">
            <a:off x="6082265" y="3103619"/>
            <a:ext cx="90566" cy="131177"/>
          </a:xfrm>
          <a:prstGeom prst="rtTriangle">
            <a:avLst/>
          </a:prstGeom>
          <a:solidFill>
            <a:srgbClr val="FFB66B"/>
          </a:solidFill>
          <a:ln>
            <a:solidFill>
              <a:srgbClr val="FF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ый треугольник 274">
            <a:extLst>
              <a:ext uri="{FF2B5EF4-FFF2-40B4-BE49-F238E27FC236}">
                <a16:creationId xmlns:a16="http://schemas.microsoft.com/office/drawing/2014/main" id="{59A57BE8-A4EE-45B2-9E98-12C67AB07AEA}"/>
              </a:ext>
            </a:extLst>
          </p:cNvPr>
          <p:cNvSpPr/>
          <p:nvPr/>
        </p:nvSpPr>
        <p:spPr>
          <a:xfrm rot="2944299">
            <a:off x="6017908" y="3124080"/>
            <a:ext cx="136108" cy="84088"/>
          </a:xfrm>
          <a:prstGeom prst="rtTriangle">
            <a:avLst/>
          </a:prstGeom>
          <a:solidFill>
            <a:srgbClr val="EDA269"/>
          </a:solidFill>
          <a:ln>
            <a:solidFill>
              <a:srgbClr val="EDA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Прямоугольный треугольник 275">
            <a:extLst>
              <a:ext uri="{FF2B5EF4-FFF2-40B4-BE49-F238E27FC236}">
                <a16:creationId xmlns:a16="http://schemas.microsoft.com/office/drawing/2014/main" id="{DD104BD0-C208-4D4A-BB1C-DC3F57602682}"/>
              </a:ext>
            </a:extLst>
          </p:cNvPr>
          <p:cNvSpPr/>
          <p:nvPr/>
        </p:nvSpPr>
        <p:spPr>
          <a:xfrm rot="8602725">
            <a:off x="5818505" y="3227924"/>
            <a:ext cx="240801" cy="129108"/>
          </a:xfrm>
          <a:prstGeom prst="rtTriangle">
            <a:avLst/>
          </a:prstGeom>
          <a:solidFill>
            <a:srgbClr val="EDBC8D"/>
          </a:solidFill>
          <a:ln>
            <a:solidFill>
              <a:srgbClr val="EDBC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рямоугольный треугольник 276">
            <a:extLst>
              <a:ext uri="{FF2B5EF4-FFF2-40B4-BE49-F238E27FC236}">
                <a16:creationId xmlns:a16="http://schemas.microsoft.com/office/drawing/2014/main" id="{27276DF4-5BD0-4851-A7D6-40B6EA2F0438}"/>
              </a:ext>
            </a:extLst>
          </p:cNvPr>
          <p:cNvSpPr/>
          <p:nvPr/>
        </p:nvSpPr>
        <p:spPr>
          <a:xfrm rot="17362072">
            <a:off x="5449156" y="3344711"/>
            <a:ext cx="139097" cy="99308"/>
          </a:xfrm>
          <a:prstGeom prst="rtTriangle">
            <a:avLst/>
          </a:prstGeom>
          <a:solidFill>
            <a:srgbClr val="F4B362"/>
          </a:solidFill>
          <a:ln>
            <a:solidFill>
              <a:srgbClr val="F4B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8" name="Прямоугольный треугольник 277">
            <a:extLst>
              <a:ext uri="{FF2B5EF4-FFF2-40B4-BE49-F238E27FC236}">
                <a16:creationId xmlns:a16="http://schemas.microsoft.com/office/drawing/2014/main" id="{1406DB47-3459-4EDE-8FA8-58A4E6D07D0D}"/>
              </a:ext>
            </a:extLst>
          </p:cNvPr>
          <p:cNvSpPr/>
          <p:nvPr/>
        </p:nvSpPr>
        <p:spPr>
          <a:xfrm rot="12574478">
            <a:off x="5591121" y="3175194"/>
            <a:ext cx="75617" cy="272001"/>
          </a:xfrm>
          <a:prstGeom prst="rtTriangle">
            <a:avLst/>
          </a:prstGeom>
          <a:solidFill>
            <a:srgbClr val="DE9660"/>
          </a:solidFill>
          <a:ln>
            <a:solidFill>
              <a:srgbClr val="DE96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9" name="Прямоугольный треугольник 278">
            <a:extLst>
              <a:ext uri="{FF2B5EF4-FFF2-40B4-BE49-F238E27FC236}">
                <a16:creationId xmlns:a16="http://schemas.microsoft.com/office/drawing/2014/main" id="{57D8757C-1FB1-408B-A322-56F419754A81}"/>
              </a:ext>
            </a:extLst>
          </p:cNvPr>
          <p:cNvSpPr/>
          <p:nvPr/>
        </p:nvSpPr>
        <p:spPr>
          <a:xfrm rot="7433459">
            <a:off x="5714842" y="3200324"/>
            <a:ext cx="231219" cy="90339"/>
          </a:xfrm>
          <a:prstGeom prst="rtTriangle">
            <a:avLst/>
          </a:prstGeom>
          <a:solidFill>
            <a:srgbClr val="FAF6D3"/>
          </a:solidFill>
          <a:ln>
            <a:solidFill>
              <a:srgbClr val="F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0" name="Прямоугольный треугольник 279">
            <a:extLst>
              <a:ext uri="{FF2B5EF4-FFF2-40B4-BE49-F238E27FC236}">
                <a16:creationId xmlns:a16="http://schemas.microsoft.com/office/drawing/2014/main" id="{C9EA6146-6558-44AB-A1A9-4D91BDC16EB6}"/>
              </a:ext>
            </a:extLst>
          </p:cNvPr>
          <p:cNvSpPr/>
          <p:nvPr/>
        </p:nvSpPr>
        <p:spPr>
          <a:xfrm rot="18939703">
            <a:off x="5888252" y="3029353"/>
            <a:ext cx="183990" cy="81988"/>
          </a:xfrm>
          <a:prstGeom prst="rtTriangle">
            <a:avLst/>
          </a:prstGeom>
          <a:solidFill>
            <a:srgbClr val="FFFAD7"/>
          </a:solidFill>
          <a:ln>
            <a:solidFill>
              <a:srgbClr val="FFFA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ый треугольник 280">
            <a:extLst>
              <a:ext uri="{FF2B5EF4-FFF2-40B4-BE49-F238E27FC236}">
                <a16:creationId xmlns:a16="http://schemas.microsoft.com/office/drawing/2014/main" id="{1342FEB5-8336-4C5F-AC8C-7661D124E898}"/>
              </a:ext>
            </a:extLst>
          </p:cNvPr>
          <p:cNvSpPr/>
          <p:nvPr/>
        </p:nvSpPr>
        <p:spPr>
          <a:xfrm rot="8438438">
            <a:off x="6210299" y="3003266"/>
            <a:ext cx="118317" cy="285177"/>
          </a:xfrm>
          <a:prstGeom prst="rtTriangle">
            <a:avLst/>
          </a:prstGeom>
          <a:solidFill>
            <a:srgbClr val="FAE7C6"/>
          </a:solidFill>
          <a:ln>
            <a:solidFill>
              <a:srgbClr val="FAE7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2" name="Прямоугольный треугольник 281">
            <a:extLst>
              <a:ext uri="{FF2B5EF4-FFF2-40B4-BE49-F238E27FC236}">
                <a16:creationId xmlns:a16="http://schemas.microsoft.com/office/drawing/2014/main" id="{7C249071-3313-4759-90AE-98CDCD7E2AFF}"/>
              </a:ext>
            </a:extLst>
          </p:cNvPr>
          <p:cNvSpPr/>
          <p:nvPr/>
        </p:nvSpPr>
        <p:spPr>
          <a:xfrm rot="13916300">
            <a:off x="6061897" y="2934311"/>
            <a:ext cx="104283" cy="112036"/>
          </a:xfrm>
          <a:prstGeom prst="rtTriangle">
            <a:avLst/>
          </a:prstGeom>
          <a:solidFill>
            <a:srgbClr val="FEEBC0"/>
          </a:solidFill>
          <a:ln>
            <a:solidFill>
              <a:srgbClr val="FEEB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3" name="Прямоугольный треугольник 282">
            <a:extLst>
              <a:ext uri="{FF2B5EF4-FFF2-40B4-BE49-F238E27FC236}">
                <a16:creationId xmlns:a16="http://schemas.microsoft.com/office/drawing/2014/main" id="{E03AF747-DE90-4A0D-BC3D-EF5902B21814}"/>
              </a:ext>
            </a:extLst>
          </p:cNvPr>
          <p:cNvSpPr/>
          <p:nvPr/>
        </p:nvSpPr>
        <p:spPr>
          <a:xfrm rot="9753822" flipV="1">
            <a:off x="5934146" y="2976451"/>
            <a:ext cx="151905" cy="55856"/>
          </a:xfrm>
          <a:prstGeom prst="rtTriangle">
            <a:avLst/>
          </a:prstGeom>
          <a:solidFill>
            <a:srgbClr val="FFE5B0"/>
          </a:solidFill>
          <a:ln>
            <a:solidFill>
              <a:srgbClr val="FFE5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4" name="Прямоугольный треугольник 283">
            <a:extLst>
              <a:ext uri="{FF2B5EF4-FFF2-40B4-BE49-F238E27FC236}">
                <a16:creationId xmlns:a16="http://schemas.microsoft.com/office/drawing/2014/main" id="{37B2A59E-1B2C-4959-A917-72BF42656DE5}"/>
              </a:ext>
            </a:extLst>
          </p:cNvPr>
          <p:cNvSpPr/>
          <p:nvPr/>
        </p:nvSpPr>
        <p:spPr>
          <a:xfrm rot="12954766">
            <a:off x="6328710" y="3273464"/>
            <a:ext cx="179394" cy="51722"/>
          </a:xfrm>
          <a:prstGeom prst="rtTriangle">
            <a:avLst/>
          </a:prstGeom>
          <a:solidFill>
            <a:srgbClr val="E3B16E"/>
          </a:solidFill>
          <a:ln>
            <a:solidFill>
              <a:srgbClr val="E3B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ый треугольник 284">
            <a:extLst>
              <a:ext uri="{FF2B5EF4-FFF2-40B4-BE49-F238E27FC236}">
                <a16:creationId xmlns:a16="http://schemas.microsoft.com/office/drawing/2014/main" id="{FA548F40-E067-4860-8B47-7DA5FB92C0FC}"/>
              </a:ext>
            </a:extLst>
          </p:cNvPr>
          <p:cNvSpPr/>
          <p:nvPr/>
        </p:nvSpPr>
        <p:spPr>
          <a:xfrm rot="11831625">
            <a:off x="6388796" y="3208466"/>
            <a:ext cx="186738" cy="111411"/>
          </a:xfrm>
          <a:prstGeom prst="rtTriangle">
            <a:avLst/>
          </a:prstGeom>
          <a:solidFill>
            <a:srgbClr val="D57D4C"/>
          </a:solidFill>
          <a:ln>
            <a:solidFill>
              <a:srgbClr val="D57D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Равнобедренный треугольник 285">
            <a:extLst>
              <a:ext uri="{FF2B5EF4-FFF2-40B4-BE49-F238E27FC236}">
                <a16:creationId xmlns:a16="http://schemas.microsoft.com/office/drawing/2014/main" id="{11E57B06-231A-4EF6-BB02-BB5C5537A887}"/>
              </a:ext>
            </a:extLst>
          </p:cNvPr>
          <p:cNvSpPr/>
          <p:nvPr/>
        </p:nvSpPr>
        <p:spPr>
          <a:xfrm rot="7506021">
            <a:off x="6437840" y="3061428"/>
            <a:ext cx="91102" cy="175320"/>
          </a:xfrm>
          <a:prstGeom prst="triangle">
            <a:avLst/>
          </a:prstGeom>
          <a:solidFill>
            <a:srgbClr val="E5B875"/>
          </a:solidFill>
          <a:ln>
            <a:solidFill>
              <a:srgbClr val="E5B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ый треугольник 286">
            <a:extLst>
              <a:ext uri="{FF2B5EF4-FFF2-40B4-BE49-F238E27FC236}">
                <a16:creationId xmlns:a16="http://schemas.microsoft.com/office/drawing/2014/main" id="{1A56E157-1347-4A95-B4B1-34E957F73EC8}"/>
              </a:ext>
            </a:extLst>
          </p:cNvPr>
          <p:cNvSpPr/>
          <p:nvPr/>
        </p:nvSpPr>
        <p:spPr>
          <a:xfrm rot="14978733">
            <a:off x="6523636" y="3103031"/>
            <a:ext cx="139819" cy="52820"/>
          </a:xfrm>
          <a:prstGeom prst="rtTriangle">
            <a:avLst/>
          </a:prstGeom>
          <a:solidFill>
            <a:srgbClr val="A0664D"/>
          </a:solidFill>
          <a:ln>
            <a:solidFill>
              <a:srgbClr val="A06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Прямоугольный треугольник 287">
            <a:extLst>
              <a:ext uri="{FF2B5EF4-FFF2-40B4-BE49-F238E27FC236}">
                <a16:creationId xmlns:a16="http://schemas.microsoft.com/office/drawing/2014/main" id="{ECD15BD9-7237-425C-980D-3407F66F1D3F}"/>
              </a:ext>
            </a:extLst>
          </p:cNvPr>
          <p:cNvSpPr/>
          <p:nvPr/>
        </p:nvSpPr>
        <p:spPr>
          <a:xfrm rot="10357549">
            <a:off x="6414478" y="2929550"/>
            <a:ext cx="132852" cy="249950"/>
          </a:xfrm>
          <a:prstGeom prst="rtTriangle">
            <a:avLst/>
          </a:prstGeom>
          <a:solidFill>
            <a:srgbClr val="F7FDF2"/>
          </a:solidFill>
          <a:ln>
            <a:solidFill>
              <a:srgbClr val="F7F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ый треугольник 288">
            <a:extLst>
              <a:ext uri="{FF2B5EF4-FFF2-40B4-BE49-F238E27FC236}">
                <a16:creationId xmlns:a16="http://schemas.microsoft.com/office/drawing/2014/main" id="{E468791F-825A-4058-A022-6D0EC760F4F7}"/>
              </a:ext>
            </a:extLst>
          </p:cNvPr>
          <p:cNvSpPr/>
          <p:nvPr/>
        </p:nvSpPr>
        <p:spPr>
          <a:xfrm rot="19903366" flipH="1">
            <a:off x="6512058" y="2746903"/>
            <a:ext cx="97606" cy="204152"/>
          </a:xfrm>
          <a:prstGeom prst="rtTriangle">
            <a:avLst/>
          </a:prstGeom>
          <a:solidFill>
            <a:srgbClr val="D4B077"/>
          </a:solidFill>
          <a:ln>
            <a:solidFill>
              <a:srgbClr val="D4B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ый треугольник 289">
            <a:extLst>
              <a:ext uri="{FF2B5EF4-FFF2-40B4-BE49-F238E27FC236}">
                <a16:creationId xmlns:a16="http://schemas.microsoft.com/office/drawing/2014/main" id="{BE6FC246-6395-4F41-A59E-DBBA41A4C43E}"/>
              </a:ext>
            </a:extLst>
          </p:cNvPr>
          <p:cNvSpPr/>
          <p:nvPr/>
        </p:nvSpPr>
        <p:spPr>
          <a:xfrm rot="8329028">
            <a:off x="6300303" y="2697559"/>
            <a:ext cx="130786" cy="259843"/>
          </a:xfrm>
          <a:prstGeom prst="rtTriangle">
            <a:avLst/>
          </a:prstGeom>
          <a:solidFill>
            <a:srgbClr val="FFE0B3"/>
          </a:solidFill>
          <a:ln>
            <a:solidFill>
              <a:srgbClr val="FFE0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ый треугольник 290">
            <a:extLst>
              <a:ext uri="{FF2B5EF4-FFF2-40B4-BE49-F238E27FC236}">
                <a16:creationId xmlns:a16="http://schemas.microsoft.com/office/drawing/2014/main" id="{BF3138F3-73C8-47DD-983E-ED4E50A675B2}"/>
              </a:ext>
            </a:extLst>
          </p:cNvPr>
          <p:cNvSpPr/>
          <p:nvPr/>
        </p:nvSpPr>
        <p:spPr>
          <a:xfrm rot="21352232">
            <a:off x="6346752" y="2836302"/>
            <a:ext cx="146395" cy="70630"/>
          </a:xfrm>
          <a:prstGeom prst="rtTriangle">
            <a:avLst/>
          </a:prstGeom>
          <a:solidFill>
            <a:srgbClr val="F1DAB2"/>
          </a:solidFill>
          <a:ln>
            <a:solidFill>
              <a:srgbClr val="F1D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ый треугольник 291">
            <a:extLst>
              <a:ext uri="{FF2B5EF4-FFF2-40B4-BE49-F238E27FC236}">
                <a16:creationId xmlns:a16="http://schemas.microsoft.com/office/drawing/2014/main" id="{724D56E0-66C5-4C83-AA3B-A208E8F51D7C}"/>
              </a:ext>
            </a:extLst>
          </p:cNvPr>
          <p:cNvSpPr/>
          <p:nvPr/>
        </p:nvSpPr>
        <p:spPr>
          <a:xfrm rot="19375707">
            <a:off x="6278454" y="2905123"/>
            <a:ext cx="103826" cy="196361"/>
          </a:xfrm>
          <a:prstGeom prst="rtTriangle">
            <a:avLst/>
          </a:prstGeom>
          <a:solidFill>
            <a:srgbClr val="ED9351"/>
          </a:solidFill>
          <a:ln>
            <a:solidFill>
              <a:srgbClr val="ED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Прямоугольный треугольник 292">
            <a:extLst>
              <a:ext uri="{FF2B5EF4-FFF2-40B4-BE49-F238E27FC236}">
                <a16:creationId xmlns:a16="http://schemas.microsoft.com/office/drawing/2014/main" id="{C5138083-F69F-4CE5-8FA9-E86CAC6F338C}"/>
              </a:ext>
            </a:extLst>
          </p:cNvPr>
          <p:cNvSpPr/>
          <p:nvPr/>
        </p:nvSpPr>
        <p:spPr>
          <a:xfrm rot="19078512" flipH="1" flipV="1">
            <a:off x="6253639" y="2836646"/>
            <a:ext cx="94169" cy="231012"/>
          </a:xfrm>
          <a:prstGeom prst="rtTriangle">
            <a:avLst/>
          </a:prstGeom>
          <a:solidFill>
            <a:srgbClr val="E59456"/>
          </a:solidFill>
          <a:ln>
            <a:solidFill>
              <a:srgbClr val="E594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ый треугольник 293">
            <a:extLst>
              <a:ext uri="{FF2B5EF4-FFF2-40B4-BE49-F238E27FC236}">
                <a16:creationId xmlns:a16="http://schemas.microsoft.com/office/drawing/2014/main" id="{DC118191-1FFE-49E3-9EAB-AF5015B34D57}"/>
              </a:ext>
            </a:extLst>
          </p:cNvPr>
          <p:cNvSpPr/>
          <p:nvPr/>
        </p:nvSpPr>
        <p:spPr>
          <a:xfrm rot="13673449">
            <a:off x="6057103" y="2741760"/>
            <a:ext cx="152374" cy="112322"/>
          </a:xfrm>
          <a:prstGeom prst="rtTriangle">
            <a:avLst/>
          </a:prstGeom>
          <a:solidFill>
            <a:srgbClr val="DB8957"/>
          </a:solidFill>
          <a:ln>
            <a:solidFill>
              <a:srgbClr val="DB89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ый треугольник 294">
            <a:extLst>
              <a:ext uri="{FF2B5EF4-FFF2-40B4-BE49-F238E27FC236}">
                <a16:creationId xmlns:a16="http://schemas.microsoft.com/office/drawing/2014/main" id="{424345FF-7535-4F8E-B1AA-56A82619CCFD}"/>
              </a:ext>
            </a:extLst>
          </p:cNvPr>
          <p:cNvSpPr/>
          <p:nvPr/>
        </p:nvSpPr>
        <p:spPr>
          <a:xfrm rot="4221629">
            <a:off x="5866105" y="2892013"/>
            <a:ext cx="118120" cy="252261"/>
          </a:xfrm>
          <a:prstGeom prst="rtTriangle">
            <a:avLst/>
          </a:prstGeom>
          <a:solidFill>
            <a:srgbClr val="F7A056"/>
          </a:solidFill>
          <a:ln>
            <a:solidFill>
              <a:srgbClr val="F7A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Равнобедренный треугольник 295">
            <a:extLst>
              <a:ext uri="{FF2B5EF4-FFF2-40B4-BE49-F238E27FC236}">
                <a16:creationId xmlns:a16="http://schemas.microsoft.com/office/drawing/2014/main" id="{705DA671-784B-48C2-84DC-6F3927454AF1}"/>
              </a:ext>
            </a:extLst>
          </p:cNvPr>
          <p:cNvSpPr/>
          <p:nvPr/>
        </p:nvSpPr>
        <p:spPr>
          <a:xfrm rot="14209198">
            <a:off x="5704709" y="3086343"/>
            <a:ext cx="85904" cy="106698"/>
          </a:xfrm>
          <a:prstGeom prst="triangle">
            <a:avLst/>
          </a:prstGeom>
          <a:solidFill>
            <a:srgbClr val="F9C882"/>
          </a:solidFill>
          <a:ln>
            <a:solidFill>
              <a:srgbClr val="F9C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ый треугольник 296">
            <a:extLst>
              <a:ext uri="{FF2B5EF4-FFF2-40B4-BE49-F238E27FC236}">
                <a16:creationId xmlns:a16="http://schemas.microsoft.com/office/drawing/2014/main" id="{31CD515D-232F-460A-94D3-44CE19E88B9C}"/>
              </a:ext>
            </a:extLst>
          </p:cNvPr>
          <p:cNvSpPr/>
          <p:nvPr/>
        </p:nvSpPr>
        <p:spPr>
          <a:xfrm rot="13768536">
            <a:off x="5453073" y="3186427"/>
            <a:ext cx="95201" cy="208744"/>
          </a:xfrm>
          <a:prstGeom prst="rtTriangle">
            <a:avLst/>
          </a:prstGeom>
          <a:solidFill>
            <a:srgbClr val="FFFBEB"/>
          </a:solidFill>
          <a:ln>
            <a:solidFill>
              <a:srgbClr val="FFF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8" name="Прямоугольный треугольник 297">
            <a:extLst>
              <a:ext uri="{FF2B5EF4-FFF2-40B4-BE49-F238E27FC236}">
                <a16:creationId xmlns:a16="http://schemas.microsoft.com/office/drawing/2014/main" id="{7C5B946F-5890-4539-B777-FED22BAAF886}"/>
              </a:ext>
            </a:extLst>
          </p:cNvPr>
          <p:cNvSpPr/>
          <p:nvPr/>
        </p:nvSpPr>
        <p:spPr>
          <a:xfrm rot="5857974">
            <a:off x="5924687" y="2804737"/>
            <a:ext cx="109335" cy="205955"/>
          </a:xfrm>
          <a:prstGeom prst="rtTriangle">
            <a:avLst/>
          </a:prstGeom>
          <a:solidFill>
            <a:srgbClr val="F0B573"/>
          </a:solidFill>
          <a:ln>
            <a:solidFill>
              <a:srgbClr val="F0B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ый треугольник 298">
            <a:extLst>
              <a:ext uri="{FF2B5EF4-FFF2-40B4-BE49-F238E27FC236}">
                <a16:creationId xmlns:a16="http://schemas.microsoft.com/office/drawing/2014/main" id="{99305D73-79DD-4CE2-9B99-7A4998AC3624}"/>
              </a:ext>
            </a:extLst>
          </p:cNvPr>
          <p:cNvSpPr/>
          <p:nvPr/>
        </p:nvSpPr>
        <p:spPr>
          <a:xfrm rot="5400000">
            <a:off x="5386334" y="3288594"/>
            <a:ext cx="141516" cy="61923"/>
          </a:xfrm>
          <a:prstGeom prst="rtTriangle">
            <a:avLst/>
          </a:prstGeom>
          <a:solidFill>
            <a:srgbClr val="FCCCAB"/>
          </a:solidFill>
          <a:ln>
            <a:solidFill>
              <a:srgbClr val="FCC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ый треугольник 299">
            <a:extLst>
              <a:ext uri="{FF2B5EF4-FFF2-40B4-BE49-F238E27FC236}">
                <a16:creationId xmlns:a16="http://schemas.microsoft.com/office/drawing/2014/main" id="{F427BB4B-C870-41E6-984B-822D9FD89F23}"/>
              </a:ext>
            </a:extLst>
          </p:cNvPr>
          <p:cNvSpPr/>
          <p:nvPr/>
        </p:nvSpPr>
        <p:spPr>
          <a:xfrm rot="17053787">
            <a:off x="5323590" y="2993171"/>
            <a:ext cx="381489" cy="65985"/>
          </a:xfrm>
          <a:prstGeom prst="rtTriangle">
            <a:avLst/>
          </a:prstGeom>
          <a:solidFill>
            <a:srgbClr val="FBCF92"/>
          </a:solidFill>
          <a:ln>
            <a:solidFill>
              <a:srgbClr val="FBC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ый треугольник 300">
            <a:extLst>
              <a:ext uri="{FF2B5EF4-FFF2-40B4-BE49-F238E27FC236}">
                <a16:creationId xmlns:a16="http://schemas.microsoft.com/office/drawing/2014/main" id="{8EF8FAB2-4C2F-45D5-988A-72E7DB012B40}"/>
              </a:ext>
            </a:extLst>
          </p:cNvPr>
          <p:cNvSpPr/>
          <p:nvPr/>
        </p:nvSpPr>
        <p:spPr>
          <a:xfrm rot="12387704">
            <a:off x="5570295" y="2829562"/>
            <a:ext cx="45719" cy="275562"/>
          </a:xfrm>
          <a:prstGeom prst="rtTriangle">
            <a:avLst/>
          </a:prstGeom>
          <a:solidFill>
            <a:srgbClr val="F7CC89"/>
          </a:solidFill>
          <a:ln>
            <a:solidFill>
              <a:srgbClr val="F7C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ый треугольник 301">
            <a:extLst>
              <a:ext uri="{FF2B5EF4-FFF2-40B4-BE49-F238E27FC236}">
                <a16:creationId xmlns:a16="http://schemas.microsoft.com/office/drawing/2014/main" id="{57A5DD4E-C37C-42F4-A9D4-16219CCC6C4F}"/>
              </a:ext>
            </a:extLst>
          </p:cNvPr>
          <p:cNvSpPr/>
          <p:nvPr/>
        </p:nvSpPr>
        <p:spPr>
          <a:xfrm rot="1867496">
            <a:off x="5592910" y="3032604"/>
            <a:ext cx="88637" cy="170680"/>
          </a:xfrm>
          <a:prstGeom prst="rtTriangle">
            <a:avLst/>
          </a:prstGeom>
          <a:solidFill>
            <a:srgbClr val="FCC89F"/>
          </a:solidFill>
          <a:ln>
            <a:solidFill>
              <a:srgbClr val="FCC8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3" name="Прямоугольный треугольник 302">
            <a:extLst>
              <a:ext uri="{FF2B5EF4-FFF2-40B4-BE49-F238E27FC236}">
                <a16:creationId xmlns:a16="http://schemas.microsoft.com/office/drawing/2014/main" id="{986D5BD7-A7D1-4CE9-8AD7-96E8690EE7C6}"/>
              </a:ext>
            </a:extLst>
          </p:cNvPr>
          <p:cNvSpPr/>
          <p:nvPr/>
        </p:nvSpPr>
        <p:spPr>
          <a:xfrm rot="5400000">
            <a:off x="5636909" y="2914609"/>
            <a:ext cx="272927" cy="168616"/>
          </a:xfrm>
          <a:prstGeom prst="rtTriangle">
            <a:avLst/>
          </a:prstGeom>
          <a:solidFill>
            <a:srgbClr val="F2FEEA"/>
          </a:solidFill>
          <a:ln>
            <a:solidFill>
              <a:srgbClr val="F2FE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ый треугольник 303">
            <a:extLst>
              <a:ext uri="{FF2B5EF4-FFF2-40B4-BE49-F238E27FC236}">
                <a16:creationId xmlns:a16="http://schemas.microsoft.com/office/drawing/2014/main" id="{99C4A6EA-A1B8-4EEF-9FF2-3E5A42C49449}"/>
              </a:ext>
            </a:extLst>
          </p:cNvPr>
          <p:cNvSpPr/>
          <p:nvPr/>
        </p:nvSpPr>
        <p:spPr>
          <a:xfrm rot="1884412">
            <a:off x="5461583" y="2810439"/>
            <a:ext cx="50072" cy="436090"/>
          </a:xfrm>
          <a:prstGeom prst="rtTriangle">
            <a:avLst/>
          </a:prstGeom>
          <a:solidFill>
            <a:srgbClr val="89432E"/>
          </a:solidFill>
          <a:ln>
            <a:solidFill>
              <a:srgbClr val="894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ый треугольник 304">
            <a:extLst>
              <a:ext uri="{FF2B5EF4-FFF2-40B4-BE49-F238E27FC236}">
                <a16:creationId xmlns:a16="http://schemas.microsoft.com/office/drawing/2014/main" id="{B31E19B3-7725-45DC-B397-72EB3A5B3CFA}"/>
              </a:ext>
            </a:extLst>
          </p:cNvPr>
          <p:cNvSpPr/>
          <p:nvPr/>
        </p:nvSpPr>
        <p:spPr>
          <a:xfrm rot="16200000">
            <a:off x="5733903" y="2714047"/>
            <a:ext cx="122862" cy="137884"/>
          </a:xfrm>
          <a:prstGeom prst="rtTriangle">
            <a:avLst/>
          </a:prstGeom>
          <a:solidFill>
            <a:srgbClr val="F9DE9B"/>
          </a:solidFill>
          <a:ln>
            <a:solidFill>
              <a:srgbClr val="F9D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ый треугольник 305">
            <a:extLst>
              <a:ext uri="{FF2B5EF4-FFF2-40B4-BE49-F238E27FC236}">
                <a16:creationId xmlns:a16="http://schemas.microsoft.com/office/drawing/2014/main" id="{AE682FB7-9AE5-4365-AA26-CE79CA07BFEC}"/>
              </a:ext>
            </a:extLst>
          </p:cNvPr>
          <p:cNvSpPr/>
          <p:nvPr/>
        </p:nvSpPr>
        <p:spPr>
          <a:xfrm>
            <a:off x="5893198" y="2726451"/>
            <a:ext cx="87987" cy="89688"/>
          </a:xfrm>
          <a:prstGeom prst="rtTriangle">
            <a:avLst/>
          </a:prstGeom>
          <a:solidFill>
            <a:srgbClr val="FFEBAD"/>
          </a:solidFill>
          <a:ln>
            <a:solidFill>
              <a:srgbClr val="FFE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ый треугольник 306">
            <a:extLst>
              <a:ext uri="{FF2B5EF4-FFF2-40B4-BE49-F238E27FC236}">
                <a16:creationId xmlns:a16="http://schemas.microsoft.com/office/drawing/2014/main" id="{AF826AB3-DD7C-4F85-B4B0-13E625AC8485}"/>
              </a:ext>
            </a:extLst>
          </p:cNvPr>
          <p:cNvSpPr/>
          <p:nvPr/>
        </p:nvSpPr>
        <p:spPr>
          <a:xfrm rot="4049268">
            <a:off x="5710713" y="2701136"/>
            <a:ext cx="77928" cy="124288"/>
          </a:xfrm>
          <a:prstGeom prst="rtTriangle">
            <a:avLst/>
          </a:prstGeom>
          <a:solidFill>
            <a:srgbClr val="E3AE66"/>
          </a:solidFill>
          <a:ln>
            <a:solidFill>
              <a:srgbClr val="E3A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" name="Прямоугольный треугольник 307">
            <a:extLst>
              <a:ext uri="{FF2B5EF4-FFF2-40B4-BE49-F238E27FC236}">
                <a16:creationId xmlns:a16="http://schemas.microsoft.com/office/drawing/2014/main" id="{C2D60D29-28D9-4292-A20F-B39079A34F1E}"/>
              </a:ext>
            </a:extLst>
          </p:cNvPr>
          <p:cNvSpPr/>
          <p:nvPr/>
        </p:nvSpPr>
        <p:spPr>
          <a:xfrm rot="21203407" flipH="1">
            <a:off x="5994255" y="2627794"/>
            <a:ext cx="105505" cy="187270"/>
          </a:xfrm>
          <a:prstGeom prst="rtTriangle">
            <a:avLst/>
          </a:prstGeom>
          <a:solidFill>
            <a:srgbClr val="FFECB3"/>
          </a:solidFill>
          <a:ln>
            <a:solidFill>
              <a:srgbClr val="FFE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Равнобедренный треугольник 308">
            <a:extLst>
              <a:ext uri="{FF2B5EF4-FFF2-40B4-BE49-F238E27FC236}">
                <a16:creationId xmlns:a16="http://schemas.microsoft.com/office/drawing/2014/main" id="{D0E51631-6BFF-4F9B-99AD-92833427AED2}"/>
              </a:ext>
            </a:extLst>
          </p:cNvPr>
          <p:cNvSpPr/>
          <p:nvPr/>
        </p:nvSpPr>
        <p:spPr>
          <a:xfrm rot="19171584">
            <a:off x="6143856" y="2591414"/>
            <a:ext cx="118805" cy="142941"/>
          </a:xfrm>
          <a:prstGeom prst="triangle">
            <a:avLst/>
          </a:prstGeom>
          <a:solidFill>
            <a:srgbClr val="D59158"/>
          </a:solidFill>
          <a:ln>
            <a:solidFill>
              <a:srgbClr val="D591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ый треугольник 309">
            <a:extLst>
              <a:ext uri="{FF2B5EF4-FFF2-40B4-BE49-F238E27FC236}">
                <a16:creationId xmlns:a16="http://schemas.microsoft.com/office/drawing/2014/main" id="{C01FB570-AA06-4493-A5C0-9234C72D3950}"/>
              </a:ext>
            </a:extLst>
          </p:cNvPr>
          <p:cNvSpPr/>
          <p:nvPr/>
        </p:nvSpPr>
        <p:spPr>
          <a:xfrm rot="10133961">
            <a:off x="6376436" y="2681409"/>
            <a:ext cx="139153" cy="208448"/>
          </a:xfrm>
          <a:prstGeom prst="rtTriangle">
            <a:avLst/>
          </a:prstGeom>
          <a:solidFill>
            <a:srgbClr val="C68855"/>
          </a:solidFill>
          <a:ln>
            <a:solidFill>
              <a:srgbClr val="C6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>
            <a:extLst>
              <a:ext uri="{FF2B5EF4-FFF2-40B4-BE49-F238E27FC236}">
                <a16:creationId xmlns:a16="http://schemas.microsoft.com/office/drawing/2014/main" id="{BFE22E6F-1F91-439C-8D90-83DA8AA03868}"/>
              </a:ext>
            </a:extLst>
          </p:cNvPr>
          <p:cNvSpPr/>
          <p:nvPr/>
        </p:nvSpPr>
        <p:spPr>
          <a:xfrm rot="1405909">
            <a:off x="6531949" y="2463048"/>
            <a:ext cx="63585" cy="204930"/>
          </a:xfrm>
          <a:prstGeom prst="rect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ый треугольник 311">
            <a:extLst>
              <a:ext uri="{FF2B5EF4-FFF2-40B4-BE49-F238E27FC236}">
                <a16:creationId xmlns:a16="http://schemas.microsoft.com/office/drawing/2014/main" id="{308621E2-06D9-4A0F-90A8-AC9DE705ED2E}"/>
              </a:ext>
            </a:extLst>
          </p:cNvPr>
          <p:cNvSpPr/>
          <p:nvPr/>
        </p:nvSpPr>
        <p:spPr>
          <a:xfrm>
            <a:off x="6654065" y="2492079"/>
            <a:ext cx="94141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3" name="Прямоугольный треугольник 312">
            <a:extLst>
              <a:ext uri="{FF2B5EF4-FFF2-40B4-BE49-F238E27FC236}">
                <a16:creationId xmlns:a16="http://schemas.microsoft.com/office/drawing/2014/main" id="{819A0446-C3CC-4AA6-B8BE-095B392B4CE9}"/>
              </a:ext>
            </a:extLst>
          </p:cNvPr>
          <p:cNvSpPr/>
          <p:nvPr/>
        </p:nvSpPr>
        <p:spPr>
          <a:xfrm rot="18107815">
            <a:off x="6730710" y="2442951"/>
            <a:ext cx="101055" cy="53988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ый треугольник 313">
            <a:extLst>
              <a:ext uri="{FF2B5EF4-FFF2-40B4-BE49-F238E27FC236}">
                <a16:creationId xmlns:a16="http://schemas.microsoft.com/office/drawing/2014/main" id="{A62ACFB1-A6F0-4C33-9342-930F41B5BBD2}"/>
              </a:ext>
            </a:extLst>
          </p:cNvPr>
          <p:cNvSpPr/>
          <p:nvPr/>
        </p:nvSpPr>
        <p:spPr>
          <a:xfrm>
            <a:off x="6776109" y="2342489"/>
            <a:ext cx="189648" cy="63336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ый треугольник 314">
            <a:extLst>
              <a:ext uri="{FF2B5EF4-FFF2-40B4-BE49-F238E27FC236}">
                <a16:creationId xmlns:a16="http://schemas.microsoft.com/office/drawing/2014/main" id="{6FA1F1A8-4DF0-47DD-A0DF-546D4716AADB}"/>
              </a:ext>
            </a:extLst>
          </p:cNvPr>
          <p:cNvSpPr/>
          <p:nvPr/>
        </p:nvSpPr>
        <p:spPr>
          <a:xfrm rot="9590041">
            <a:off x="6651638" y="2342957"/>
            <a:ext cx="101742" cy="4571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ый треугольник 315">
            <a:extLst>
              <a:ext uri="{FF2B5EF4-FFF2-40B4-BE49-F238E27FC236}">
                <a16:creationId xmlns:a16="http://schemas.microsoft.com/office/drawing/2014/main" id="{87666DB0-759B-465E-873C-497E58F71D46}"/>
              </a:ext>
            </a:extLst>
          </p:cNvPr>
          <p:cNvSpPr/>
          <p:nvPr/>
        </p:nvSpPr>
        <p:spPr>
          <a:xfrm rot="2670490">
            <a:off x="6567933" y="2387002"/>
            <a:ext cx="48453" cy="49649"/>
          </a:xfrm>
          <a:prstGeom prst="rt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Равнобедренный треугольник 316">
            <a:extLst>
              <a:ext uri="{FF2B5EF4-FFF2-40B4-BE49-F238E27FC236}">
                <a16:creationId xmlns:a16="http://schemas.microsoft.com/office/drawing/2014/main" id="{04BF42C5-62DE-4E08-98B3-1442D2DBB49F}"/>
              </a:ext>
            </a:extLst>
          </p:cNvPr>
          <p:cNvSpPr/>
          <p:nvPr/>
        </p:nvSpPr>
        <p:spPr>
          <a:xfrm rot="11202188">
            <a:off x="6675233" y="2387034"/>
            <a:ext cx="45719" cy="45719"/>
          </a:xfrm>
          <a:prstGeom prst="triangle">
            <a:avLst/>
          </a:prstGeom>
          <a:solidFill>
            <a:srgbClr val="050A0D"/>
          </a:solidFill>
          <a:ln>
            <a:solidFill>
              <a:srgbClr val="050A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ый треугольник 317">
            <a:extLst>
              <a:ext uri="{FF2B5EF4-FFF2-40B4-BE49-F238E27FC236}">
                <a16:creationId xmlns:a16="http://schemas.microsoft.com/office/drawing/2014/main" id="{342F672F-30DF-4F10-AE4E-26DB484D7117}"/>
              </a:ext>
            </a:extLst>
          </p:cNvPr>
          <p:cNvSpPr/>
          <p:nvPr/>
        </p:nvSpPr>
        <p:spPr>
          <a:xfrm rot="4402474">
            <a:off x="6615306" y="2393496"/>
            <a:ext cx="45719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ый треугольник 318">
            <a:extLst>
              <a:ext uri="{FF2B5EF4-FFF2-40B4-BE49-F238E27FC236}">
                <a16:creationId xmlns:a16="http://schemas.microsoft.com/office/drawing/2014/main" id="{AC9BB937-334E-4801-806C-69EC63512CBE}"/>
              </a:ext>
            </a:extLst>
          </p:cNvPr>
          <p:cNvSpPr/>
          <p:nvPr/>
        </p:nvSpPr>
        <p:spPr>
          <a:xfrm rot="14692205">
            <a:off x="6713694" y="2411117"/>
            <a:ext cx="47224" cy="45719"/>
          </a:xfrm>
          <a:prstGeom prst="rt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Равнобедренный треугольник 319">
            <a:extLst>
              <a:ext uri="{FF2B5EF4-FFF2-40B4-BE49-F238E27FC236}">
                <a16:creationId xmlns:a16="http://schemas.microsoft.com/office/drawing/2014/main" id="{51795F97-292A-4D24-BA76-84E82566B877}"/>
              </a:ext>
            </a:extLst>
          </p:cNvPr>
          <p:cNvSpPr/>
          <p:nvPr/>
        </p:nvSpPr>
        <p:spPr>
          <a:xfrm rot="1620001">
            <a:off x="6639134" y="2434282"/>
            <a:ext cx="67170" cy="45719"/>
          </a:xfrm>
          <a:prstGeom prst="triangle">
            <a:avLst/>
          </a:prstGeom>
          <a:solidFill>
            <a:srgbClr val="F8A92C"/>
          </a:solidFill>
          <a:ln>
            <a:solidFill>
              <a:srgbClr val="F8A9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ый треугольник 320">
            <a:extLst>
              <a:ext uri="{FF2B5EF4-FFF2-40B4-BE49-F238E27FC236}">
                <a16:creationId xmlns:a16="http://schemas.microsoft.com/office/drawing/2014/main" id="{5C482C2C-1975-4B0B-8448-BC45A05D94D8}"/>
              </a:ext>
            </a:extLst>
          </p:cNvPr>
          <p:cNvSpPr/>
          <p:nvPr/>
        </p:nvSpPr>
        <p:spPr>
          <a:xfrm rot="1702548">
            <a:off x="6595435" y="2588769"/>
            <a:ext cx="70997" cy="145816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ый треугольник 321">
            <a:extLst>
              <a:ext uri="{FF2B5EF4-FFF2-40B4-BE49-F238E27FC236}">
                <a16:creationId xmlns:a16="http://schemas.microsoft.com/office/drawing/2014/main" id="{F3244F6E-EBD9-48D1-95F3-57456BA8F9F5}"/>
              </a:ext>
            </a:extLst>
          </p:cNvPr>
          <p:cNvSpPr/>
          <p:nvPr/>
        </p:nvSpPr>
        <p:spPr>
          <a:xfrm rot="20023119">
            <a:off x="6653024" y="2537802"/>
            <a:ext cx="110126" cy="48572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Прямоугольный треугольник 322">
            <a:extLst>
              <a:ext uri="{FF2B5EF4-FFF2-40B4-BE49-F238E27FC236}">
                <a16:creationId xmlns:a16="http://schemas.microsoft.com/office/drawing/2014/main" id="{32A7DB74-AABE-453B-BC27-B8B6A843AB6F}"/>
              </a:ext>
            </a:extLst>
          </p:cNvPr>
          <p:cNvSpPr/>
          <p:nvPr/>
        </p:nvSpPr>
        <p:spPr>
          <a:xfrm rot="7854620">
            <a:off x="6808793" y="2475489"/>
            <a:ext cx="103402" cy="76457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ый треугольник 323">
            <a:extLst>
              <a:ext uri="{FF2B5EF4-FFF2-40B4-BE49-F238E27FC236}">
                <a16:creationId xmlns:a16="http://schemas.microsoft.com/office/drawing/2014/main" id="{E86CCD76-C743-4D1B-A800-B7EBA4BA7903}"/>
              </a:ext>
            </a:extLst>
          </p:cNvPr>
          <p:cNvSpPr/>
          <p:nvPr/>
        </p:nvSpPr>
        <p:spPr>
          <a:xfrm rot="18854416">
            <a:off x="6772863" y="2534030"/>
            <a:ext cx="93626" cy="45719"/>
          </a:xfrm>
          <a:prstGeom prst="rtTriangle">
            <a:avLst/>
          </a:prstGeom>
          <a:solidFill>
            <a:srgbClr val="FDFAEA"/>
          </a:solidFill>
          <a:ln>
            <a:solidFill>
              <a:srgbClr val="FDF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ый треугольник 324">
            <a:extLst>
              <a:ext uri="{FF2B5EF4-FFF2-40B4-BE49-F238E27FC236}">
                <a16:creationId xmlns:a16="http://schemas.microsoft.com/office/drawing/2014/main" id="{9A9F8CA5-17E2-4F4C-A2AE-D8E00E976B33}"/>
              </a:ext>
            </a:extLst>
          </p:cNvPr>
          <p:cNvSpPr/>
          <p:nvPr/>
        </p:nvSpPr>
        <p:spPr>
          <a:xfrm rot="20915269" flipH="1">
            <a:off x="6335419" y="2514754"/>
            <a:ext cx="106944" cy="146891"/>
          </a:xfrm>
          <a:prstGeom prst="rtTriangle">
            <a:avLst/>
          </a:prstGeom>
          <a:solidFill>
            <a:srgbClr val="C6713F"/>
          </a:solidFill>
          <a:ln>
            <a:solidFill>
              <a:srgbClr val="C67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ый треугольник 325">
            <a:extLst>
              <a:ext uri="{FF2B5EF4-FFF2-40B4-BE49-F238E27FC236}">
                <a16:creationId xmlns:a16="http://schemas.microsoft.com/office/drawing/2014/main" id="{F2046CBA-3E89-4947-90C0-E94F77365F6C}"/>
              </a:ext>
            </a:extLst>
          </p:cNvPr>
          <p:cNvSpPr/>
          <p:nvPr/>
        </p:nvSpPr>
        <p:spPr>
          <a:xfrm rot="4370694">
            <a:off x="6437656" y="2463866"/>
            <a:ext cx="146492" cy="96414"/>
          </a:xfrm>
          <a:prstGeom prst="rtTriangle">
            <a:avLst/>
          </a:prstGeom>
          <a:solidFill>
            <a:srgbClr val="D5CEC8"/>
          </a:solidFill>
          <a:ln>
            <a:solidFill>
              <a:srgbClr val="D5CE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ый треугольник 326">
            <a:extLst>
              <a:ext uri="{FF2B5EF4-FFF2-40B4-BE49-F238E27FC236}">
                <a16:creationId xmlns:a16="http://schemas.microsoft.com/office/drawing/2014/main" id="{DCDCFA37-FC70-4B9E-B907-87855F384E52}"/>
              </a:ext>
            </a:extLst>
          </p:cNvPr>
          <p:cNvSpPr/>
          <p:nvPr/>
        </p:nvSpPr>
        <p:spPr>
          <a:xfrm rot="8160534">
            <a:off x="6614931" y="2295150"/>
            <a:ext cx="106721" cy="59617"/>
          </a:xfrm>
          <a:prstGeom prst="rtTriangle">
            <a:avLst/>
          </a:prstGeom>
          <a:solidFill>
            <a:srgbClr val="FFFFF6"/>
          </a:solidFill>
          <a:ln>
            <a:solidFill>
              <a:srgbClr val="FFF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Равнобедренный треугольник 327">
            <a:extLst>
              <a:ext uri="{FF2B5EF4-FFF2-40B4-BE49-F238E27FC236}">
                <a16:creationId xmlns:a16="http://schemas.microsoft.com/office/drawing/2014/main" id="{C5F21D6A-74CA-4538-858B-02AC195868CE}"/>
              </a:ext>
            </a:extLst>
          </p:cNvPr>
          <p:cNvSpPr/>
          <p:nvPr/>
        </p:nvSpPr>
        <p:spPr>
          <a:xfrm rot="17378111">
            <a:off x="6899762" y="2411918"/>
            <a:ext cx="66311" cy="77991"/>
          </a:xfrm>
          <a:prstGeom prst="triangle">
            <a:avLst/>
          </a:prstGeom>
          <a:solidFill>
            <a:srgbClr val="C96E57"/>
          </a:solidFill>
          <a:ln>
            <a:solidFill>
              <a:srgbClr val="C96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ый треугольник 328">
            <a:extLst>
              <a:ext uri="{FF2B5EF4-FFF2-40B4-BE49-F238E27FC236}">
                <a16:creationId xmlns:a16="http://schemas.microsoft.com/office/drawing/2014/main" id="{894FC3B8-30FD-44FD-B324-0A16AD35EBEC}"/>
              </a:ext>
            </a:extLst>
          </p:cNvPr>
          <p:cNvSpPr/>
          <p:nvPr/>
        </p:nvSpPr>
        <p:spPr>
          <a:xfrm rot="1682290">
            <a:off x="6681261" y="2743473"/>
            <a:ext cx="178259" cy="111061"/>
          </a:xfrm>
          <a:prstGeom prst="rtTriangle">
            <a:avLst/>
          </a:prstGeom>
          <a:solidFill>
            <a:srgbClr val="D29B66"/>
          </a:solidFill>
          <a:ln>
            <a:solidFill>
              <a:srgbClr val="D29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ый треугольник 329">
            <a:extLst>
              <a:ext uri="{FF2B5EF4-FFF2-40B4-BE49-F238E27FC236}">
                <a16:creationId xmlns:a16="http://schemas.microsoft.com/office/drawing/2014/main" id="{2DD5DCFB-80A6-456A-AB8A-92C7F1200BF8}"/>
              </a:ext>
            </a:extLst>
          </p:cNvPr>
          <p:cNvSpPr/>
          <p:nvPr/>
        </p:nvSpPr>
        <p:spPr>
          <a:xfrm rot="12917491">
            <a:off x="6632166" y="2661894"/>
            <a:ext cx="57159" cy="70572"/>
          </a:xfrm>
          <a:prstGeom prst="rtTriangle">
            <a:avLst/>
          </a:prstGeom>
          <a:solidFill>
            <a:srgbClr val="E29369"/>
          </a:solidFill>
          <a:ln>
            <a:solidFill>
              <a:srgbClr val="E29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ый треугольник 330">
            <a:extLst>
              <a:ext uri="{FF2B5EF4-FFF2-40B4-BE49-F238E27FC236}">
                <a16:creationId xmlns:a16="http://schemas.microsoft.com/office/drawing/2014/main" id="{86EA35E2-BB76-4781-800B-BC44B16224C9}"/>
              </a:ext>
            </a:extLst>
          </p:cNvPr>
          <p:cNvSpPr/>
          <p:nvPr/>
        </p:nvSpPr>
        <p:spPr>
          <a:xfrm rot="10271474">
            <a:off x="6722626" y="2624763"/>
            <a:ext cx="128878" cy="272643"/>
          </a:xfrm>
          <a:prstGeom prst="rtTriangle">
            <a:avLst/>
          </a:prstGeom>
          <a:solidFill>
            <a:srgbClr val="7E1E21"/>
          </a:solidFill>
          <a:ln>
            <a:solidFill>
              <a:srgbClr val="7E1E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Равнобедренный треугольник 331">
            <a:extLst>
              <a:ext uri="{FF2B5EF4-FFF2-40B4-BE49-F238E27FC236}">
                <a16:creationId xmlns:a16="http://schemas.microsoft.com/office/drawing/2014/main" id="{0A2A2569-9636-4789-9728-5FD1773190C8}"/>
              </a:ext>
            </a:extLst>
          </p:cNvPr>
          <p:cNvSpPr/>
          <p:nvPr/>
        </p:nvSpPr>
        <p:spPr>
          <a:xfrm rot="18866723">
            <a:off x="6716610" y="2844680"/>
            <a:ext cx="71865" cy="120409"/>
          </a:xfrm>
          <a:prstGeom prst="triangle">
            <a:avLst/>
          </a:prstGeom>
          <a:solidFill>
            <a:srgbClr val="E3956B"/>
          </a:solidFill>
          <a:ln>
            <a:solidFill>
              <a:srgbClr val="E395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ый треугольник 332">
            <a:extLst>
              <a:ext uri="{FF2B5EF4-FFF2-40B4-BE49-F238E27FC236}">
                <a16:creationId xmlns:a16="http://schemas.microsoft.com/office/drawing/2014/main" id="{4F684960-6738-4284-B095-62568A2C41A2}"/>
              </a:ext>
            </a:extLst>
          </p:cNvPr>
          <p:cNvSpPr/>
          <p:nvPr/>
        </p:nvSpPr>
        <p:spPr>
          <a:xfrm rot="3081824">
            <a:off x="6856505" y="2858111"/>
            <a:ext cx="119561" cy="250211"/>
          </a:xfrm>
          <a:prstGeom prst="rtTriangle">
            <a:avLst/>
          </a:prstGeom>
          <a:solidFill>
            <a:srgbClr val="CC7B54"/>
          </a:solidFill>
          <a:ln>
            <a:solidFill>
              <a:srgbClr val="CC7B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ый треугольник 333">
            <a:extLst>
              <a:ext uri="{FF2B5EF4-FFF2-40B4-BE49-F238E27FC236}">
                <a16:creationId xmlns:a16="http://schemas.microsoft.com/office/drawing/2014/main" id="{DA0C32C6-8B3E-46E9-8874-B93CF3B7A721}"/>
              </a:ext>
            </a:extLst>
          </p:cNvPr>
          <p:cNvSpPr/>
          <p:nvPr/>
        </p:nvSpPr>
        <p:spPr>
          <a:xfrm rot="14110743">
            <a:off x="6871283" y="2928209"/>
            <a:ext cx="106816" cy="209526"/>
          </a:xfrm>
          <a:prstGeom prst="rtTriangle">
            <a:avLst/>
          </a:prstGeom>
          <a:solidFill>
            <a:srgbClr val="C66B58"/>
          </a:solidFill>
          <a:ln>
            <a:solidFill>
              <a:srgbClr val="C66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ый треугольник 334">
            <a:extLst>
              <a:ext uri="{FF2B5EF4-FFF2-40B4-BE49-F238E27FC236}">
                <a16:creationId xmlns:a16="http://schemas.microsoft.com/office/drawing/2014/main" id="{9A88EFB3-7743-4BF3-BF68-60105AA62465}"/>
              </a:ext>
            </a:extLst>
          </p:cNvPr>
          <p:cNvSpPr/>
          <p:nvPr/>
        </p:nvSpPr>
        <p:spPr>
          <a:xfrm rot="17820400">
            <a:off x="6873702" y="3060363"/>
            <a:ext cx="173139" cy="89438"/>
          </a:xfrm>
          <a:prstGeom prst="rtTriangle">
            <a:avLst/>
          </a:prstGeom>
          <a:solidFill>
            <a:srgbClr val="B14B3D"/>
          </a:solidFill>
          <a:ln>
            <a:solidFill>
              <a:srgbClr val="B14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ый треугольник 335">
            <a:extLst>
              <a:ext uri="{FF2B5EF4-FFF2-40B4-BE49-F238E27FC236}">
                <a16:creationId xmlns:a16="http://schemas.microsoft.com/office/drawing/2014/main" id="{27FF293A-11A7-4581-B065-3557AE4793EC}"/>
              </a:ext>
            </a:extLst>
          </p:cNvPr>
          <p:cNvSpPr/>
          <p:nvPr/>
        </p:nvSpPr>
        <p:spPr>
          <a:xfrm rot="1380050">
            <a:off x="7065651" y="3045573"/>
            <a:ext cx="126826" cy="124095"/>
          </a:xfrm>
          <a:prstGeom prst="rtTriangle">
            <a:avLst/>
          </a:prstGeom>
          <a:solidFill>
            <a:srgbClr val="BF5754"/>
          </a:solidFill>
          <a:ln>
            <a:solidFill>
              <a:srgbClr val="BF57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ый треугольник 336">
            <a:extLst>
              <a:ext uri="{FF2B5EF4-FFF2-40B4-BE49-F238E27FC236}">
                <a16:creationId xmlns:a16="http://schemas.microsoft.com/office/drawing/2014/main" id="{41D32001-8CF6-4F46-9210-804828F7BFE0}"/>
              </a:ext>
            </a:extLst>
          </p:cNvPr>
          <p:cNvSpPr/>
          <p:nvPr/>
        </p:nvSpPr>
        <p:spPr>
          <a:xfrm rot="13388403">
            <a:off x="7026438" y="2984109"/>
            <a:ext cx="239388" cy="135141"/>
          </a:xfrm>
          <a:prstGeom prst="rtTriangle">
            <a:avLst/>
          </a:prstGeom>
          <a:solidFill>
            <a:srgbClr val="C8583C"/>
          </a:solidFill>
          <a:ln>
            <a:solidFill>
              <a:srgbClr val="C858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ый треугольник 337">
            <a:extLst>
              <a:ext uri="{FF2B5EF4-FFF2-40B4-BE49-F238E27FC236}">
                <a16:creationId xmlns:a16="http://schemas.microsoft.com/office/drawing/2014/main" id="{AF45366C-7DD2-4FA9-9F00-FB5222E4B318}"/>
              </a:ext>
            </a:extLst>
          </p:cNvPr>
          <p:cNvSpPr/>
          <p:nvPr/>
        </p:nvSpPr>
        <p:spPr>
          <a:xfrm rot="18993107" flipV="1">
            <a:off x="7170255" y="2807764"/>
            <a:ext cx="106079" cy="221374"/>
          </a:xfrm>
          <a:prstGeom prst="rtTriangle">
            <a:avLst/>
          </a:prstGeom>
          <a:solidFill>
            <a:srgbClr val="CE7E59"/>
          </a:solidFill>
          <a:ln>
            <a:solidFill>
              <a:srgbClr val="CE7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ый треугольник 338">
            <a:extLst>
              <a:ext uri="{FF2B5EF4-FFF2-40B4-BE49-F238E27FC236}">
                <a16:creationId xmlns:a16="http://schemas.microsoft.com/office/drawing/2014/main" id="{BB154800-87B5-4337-924C-FF58779FE7B1}"/>
              </a:ext>
            </a:extLst>
          </p:cNvPr>
          <p:cNvSpPr/>
          <p:nvPr/>
        </p:nvSpPr>
        <p:spPr>
          <a:xfrm rot="3000449">
            <a:off x="7028725" y="2835478"/>
            <a:ext cx="98802" cy="142391"/>
          </a:xfrm>
          <a:prstGeom prst="rtTriangle">
            <a:avLst/>
          </a:prstGeom>
          <a:solidFill>
            <a:srgbClr val="EBAD81"/>
          </a:solidFill>
          <a:ln>
            <a:solidFill>
              <a:srgbClr val="EB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ый треугольник 339">
            <a:extLst>
              <a:ext uri="{FF2B5EF4-FFF2-40B4-BE49-F238E27FC236}">
                <a16:creationId xmlns:a16="http://schemas.microsoft.com/office/drawing/2014/main" id="{725A427F-F531-48BD-B1C1-EC4538B75909}"/>
              </a:ext>
            </a:extLst>
          </p:cNvPr>
          <p:cNvSpPr/>
          <p:nvPr/>
        </p:nvSpPr>
        <p:spPr>
          <a:xfrm rot="16434689">
            <a:off x="7023250" y="2668935"/>
            <a:ext cx="118409" cy="150158"/>
          </a:xfrm>
          <a:prstGeom prst="rtTriangle">
            <a:avLst/>
          </a:prstGeom>
          <a:solidFill>
            <a:srgbClr val="FFE1A4"/>
          </a:solidFill>
          <a:ln>
            <a:solidFill>
              <a:srgbClr val="FFE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ый треугольник 340">
            <a:extLst>
              <a:ext uri="{FF2B5EF4-FFF2-40B4-BE49-F238E27FC236}">
                <a16:creationId xmlns:a16="http://schemas.microsoft.com/office/drawing/2014/main" id="{83C33192-7464-4C25-B2BA-FAD3FDA89EDE}"/>
              </a:ext>
            </a:extLst>
          </p:cNvPr>
          <p:cNvSpPr/>
          <p:nvPr/>
        </p:nvSpPr>
        <p:spPr>
          <a:xfrm rot="10644412">
            <a:off x="6869592" y="2629290"/>
            <a:ext cx="120699" cy="123044"/>
          </a:xfrm>
          <a:prstGeom prst="rtTriangle">
            <a:avLst/>
          </a:prstGeom>
          <a:solidFill>
            <a:srgbClr val="EEA06B"/>
          </a:solidFill>
          <a:ln>
            <a:solidFill>
              <a:srgbClr val="EE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ый треугольник 341">
            <a:extLst>
              <a:ext uri="{FF2B5EF4-FFF2-40B4-BE49-F238E27FC236}">
                <a16:creationId xmlns:a16="http://schemas.microsoft.com/office/drawing/2014/main" id="{D5882E42-556B-4942-8AC9-FF5F0C74091D}"/>
              </a:ext>
            </a:extLst>
          </p:cNvPr>
          <p:cNvSpPr/>
          <p:nvPr/>
        </p:nvSpPr>
        <p:spPr>
          <a:xfrm rot="12552159">
            <a:off x="6822879" y="2722975"/>
            <a:ext cx="127686" cy="150936"/>
          </a:xfrm>
          <a:prstGeom prst="rtTriangle">
            <a:avLst/>
          </a:prstGeom>
          <a:solidFill>
            <a:srgbClr val="BA6544"/>
          </a:solidFill>
          <a:ln>
            <a:solidFill>
              <a:srgbClr val="BA6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ый треугольник 342">
            <a:extLst>
              <a:ext uri="{FF2B5EF4-FFF2-40B4-BE49-F238E27FC236}">
                <a16:creationId xmlns:a16="http://schemas.microsoft.com/office/drawing/2014/main" id="{DC0680C0-D1B2-4BBE-AACE-5B9CDA6AD109}"/>
              </a:ext>
            </a:extLst>
          </p:cNvPr>
          <p:cNvSpPr/>
          <p:nvPr/>
        </p:nvSpPr>
        <p:spPr>
          <a:xfrm rot="8557247">
            <a:off x="6875006" y="2552269"/>
            <a:ext cx="112884" cy="88709"/>
          </a:xfrm>
          <a:prstGeom prst="rtTriangle">
            <a:avLst/>
          </a:prstGeom>
          <a:solidFill>
            <a:srgbClr val="C05335"/>
          </a:solidFill>
          <a:ln>
            <a:solidFill>
              <a:srgbClr val="C05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ый треугольник 343">
            <a:extLst>
              <a:ext uri="{FF2B5EF4-FFF2-40B4-BE49-F238E27FC236}">
                <a16:creationId xmlns:a16="http://schemas.microsoft.com/office/drawing/2014/main" id="{E0BE8AD7-4592-4615-87D3-1B8442B8C0D3}"/>
              </a:ext>
            </a:extLst>
          </p:cNvPr>
          <p:cNvSpPr/>
          <p:nvPr/>
        </p:nvSpPr>
        <p:spPr>
          <a:xfrm rot="6563215">
            <a:off x="7027508" y="2657170"/>
            <a:ext cx="100910" cy="85778"/>
          </a:xfrm>
          <a:prstGeom prst="rtTriangle">
            <a:avLst/>
          </a:prstGeom>
          <a:solidFill>
            <a:srgbClr val="F0E399"/>
          </a:solidFill>
          <a:ln>
            <a:solidFill>
              <a:srgbClr val="F0E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ый треугольник 344">
            <a:extLst>
              <a:ext uri="{FF2B5EF4-FFF2-40B4-BE49-F238E27FC236}">
                <a16:creationId xmlns:a16="http://schemas.microsoft.com/office/drawing/2014/main" id="{ACDBFA1D-6969-470E-A30A-9981E6438D78}"/>
              </a:ext>
            </a:extLst>
          </p:cNvPr>
          <p:cNvSpPr/>
          <p:nvPr/>
        </p:nvSpPr>
        <p:spPr>
          <a:xfrm rot="16935847">
            <a:off x="7061410" y="2523025"/>
            <a:ext cx="112981" cy="95852"/>
          </a:xfrm>
          <a:prstGeom prst="rtTriangle">
            <a:avLst/>
          </a:prstGeom>
          <a:solidFill>
            <a:srgbClr val="CC835C"/>
          </a:solidFill>
          <a:ln>
            <a:solidFill>
              <a:srgbClr val="CC83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Равнобедренный треугольник 345">
            <a:extLst>
              <a:ext uri="{FF2B5EF4-FFF2-40B4-BE49-F238E27FC236}">
                <a16:creationId xmlns:a16="http://schemas.microsoft.com/office/drawing/2014/main" id="{7CE9B640-7EE4-4AD0-8F14-8B12A2F98D1E}"/>
              </a:ext>
            </a:extLst>
          </p:cNvPr>
          <p:cNvSpPr/>
          <p:nvPr/>
        </p:nvSpPr>
        <p:spPr>
          <a:xfrm rot="5148011">
            <a:off x="7019833" y="2435535"/>
            <a:ext cx="161738" cy="126379"/>
          </a:xfrm>
          <a:prstGeom prst="triangle">
            <a:avLst/>
          </a:prstGeom>
          <a:solidFill>
            <a:srgbClr val="DF916C"/>
          </a:solidFill>
          <a:ln>
            <a:solidFill>
              <a:srgbClr val="DF9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ый треугольник 346">
            <a:extLst>
              <a:ext uri="{FF2B5EF4-FFF2-40B4-BE49-F238E27FC236}">
                <a16:creationId xmlns:a16="http://schemas.microsoft.com/office/drawing/2014/main" id="{C7E6877A-7468-43A7-98B5-EC56D6993CBD}"/>
              </a:ext>
            </a:extLst>
          </p:cNvPr>
          <p:cNvSpPr/>
          <p:nvPr/>
        </p:nvSpPr>
        <p:spPr>
          <a:xfrm rot="10800000">
            <a:off x="6963501" y="2496279"/>
            <a:ext cx="45719" cy="61057"/>
          </a:xfrm>
          <a:prstGeom prst="rtTriangle">
            <a:avLst/>
          </a:prstGeom>
          <a:solidFill>
            <a:srgbClr val="D5634D"/>
          </a:solidFill>
          <a:ln>
            <a:solidFill>
              <a:srgbClr val="D563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ый треугольник 347">
            <a:extLst>
              <a:ext uri="{FF2B5EF4-FFF2-40B4-BE49-F238E27FC236}">
                <a16:creationId xmlns:a16="http://schemas.microsoft.com/office/drawing/2014/main" id="{ACEA6458-98D9-4D40-9C88-E20E4A38A8E5}"/>
              </a:ext>
            </a:extLst>
          </p:cNvPr>
          <p:cNvSpPr/>
          <p:nvPr/>
        </p:nvSpPr>
        <p:spPr>
          <a:xfrm rot="17575775">
            <a:off x="6184220" y="2449555"/>
            <a:ext cx="177758" cy="162960"/>
          </a:xfrm>
          <a:prstGeom prst="rtTriangle">
            <a:avLst/>
          </a:prstGeom>
          <a:solidFill>
            <a:srgbClr val="DAAA80"/>
          </a:solidFill>
          <a:ln>
            <a:solidFill>
              <a:srgbClr val="DA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9" name="Прямоугольный треугольник 348">
            <a:extLst>
              <a:ext uri="{FF2B5EF4-FFF2-40B4-BE49-F238E27FC236}">
                <a16:creationId xmlns:a16="http://schemas.microsoft.com/office/drawing/2014/main" id="{D819D6BF-F7CE-44CF-B773-BBEDA6367252}"/>
              </a:ext>
            </a:extLst>
          </p:cNvPr>
          <p:cNvSpPr/>
          <p:nvPr/>
        </p:nvSpPr>
        <p:spPr>
          <a:xfrm rot="19892189">
            <a:off x="5874259" y="2424957"/>
            <a:ext cx="154237" cy="196171"/>
          </a:xfrm>
          <a:prstGeom prst="rtTriangle">
            <a:avLst/>
          </a:prstGeom>
          <a:solidFill>
            <a:srgbClr val="FFC587"/>
          </a:solidFill>
          <a:ln>
            <a:solidFill>
              <a:srgbClr val="FFC5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ый треугольник 349">
            <a:extLst>
              <a:ext uri="{FF2B5EF4-FFF2-40B4-BE49-F238E27FC236}">
                <a16:creationId xmlns:a16="http://schemas.microsoft.com/office/drawing/2014/main" id="{4A894C27-FBC2-4F1E-93D4-2E0B425DE719}"/>
              </a:ext>
            </a:extLst>
          </p:cNvPr>
          <p:cNvSpPr/>
          <p:nvPr/>
        </p:nvSpPr>
        <p:spPr>
          <a:xfrm rot="3788554">
            <a:off x="5980986" y="2615054"/>
            <a:ext cx="73321" cy="130403"/>
          </a:xfrm>
          <a:prstGeom prst="rtTriangle">
            <a:avLst/>
          </a:prstGeom>
          <a:solidFill>
            <a:srgbClr val="FBD996"/>
          </a:solidFill>
          <a:ln>
            <a:solidFill>
              <a:srgbClr val="FBD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ый треугольник 350">
            <a:extLst>
              <a:ext uri="{FF2B5EF4-FFF2-40B4-BE49-F238E27FC236}">
                <a16:creationId xmlns:a16="http://schemas.microsoft.com/office/drawing/2014/main" id="{93991644-D1E1-44F3-A883-2427A15F3DA3}"/>
              </a:ext>
            </a:extLst>
          </p:cNvPr>
          <p:cNvSpPr/>
          <p:nvPr/>
        </p:nvSpPr>
        <p:spPr>
          <a:xfrm rot="19969584" flipH="1">
            <a:off x="5725449" y="2514821"/>
            <a:ext cx="118187" cy="165249"/>
          </a:xfrm>
          <a:prstGeom prst="rtTriangle">
            <a:avLst/>
          </a:prstGeom>
          <a:solidFill>
            <a:srgbClr val="FA974B"/>
          </a:solidFill>
          <a:ln>
            <a:solidFill>
              <a:srgbClr val="FA9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>
            <a:extLst>
              <a:ext uri="{FF2B5EF4-FFF2-40B4-BE49-F238E27FC236}">
                <a16:creationId xmlns:a16="http://schemas.microsoft.com/office/drawing/2014/main" id="{46FD95EC-01FB-4B15-9115-1F6710BFBFDC}"/>
              </a:ext>
            </a:extLst>
          </p:cNvPr>
          <p:cNvSpPr/>
          <p:nvPr/>
        </p:nvSpPr>
        <p:spPr>
          <a:xfrm rot="20214590">
            <a:off x="5662618" y="2504587"/>
            <a:ext cx="49472" cy="204930"/>
          </a:xfrm>
          <a:prstGeom prst="rect">
            <a:avLst/>
          </a:prstGeom>
          <a:solidFill>
            <a:srgbClr val="050A0D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Прямоугольный треугольник 351">
            <a:extLst>
              <a:ext uri="{FF2B5EF4-FFF2-40B4-BE49-F238E27FC236}">
                <a16:creationId xmlns:a16="http://schemas.microsoft.com/office/drawing/2014/main" id="{6B885FD2-A966-47D6-8311-E94FFD1D3376}"/>
              </a:ext>
            </a:extLst>
          </p:cNvPr>
          <p:cNvSpPr/>
          <p:nvPr/>
        </p:nvSpPr>
        <p:spPr>
          <a:xfrm rot="19862985" flipH="1">
            <a:off x="5567884" y="2580803"/>
            <a:ext cx="76138" cy="153838"/>
          </a:xfrm>
          <a:prstGeom prst="rtTriangle">
            <a:avLst/>
          </a:prstGeom>
          <a:solidFill>
            <a:srgbClr val="F5FCFC"/>
          </a:solidFill>
          <a:ln>
            <a:solidFill>
              <a:srgbClr val="F5FC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ый треугольник 353">
            <a:extLst>
              <a:ext uri="{FF2B5EF4-FFF2-40B4-BE49-F238E27FC236}">
                <a16:creationId xmlns:a16="http://schemas.microsoft.com/office/drawing/2014/main" id="{343AD1CF-DC85-4DF2-8654-4B99D945437B}"/>
              </a:ext>
            </a:extLst>
          </p:cNvPr>
          <p:cNvSpPr/>
          <p:nvPr/>
        </p:nvSpPr>
        <p:spPr>
          <a:xfrm rot="15522351">
            <a:off x="5612163" y="2435636"/>
            <a:ext cx="53842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5" name="Прямоугольный треугольник 354">
            <a:extLst>
              <a:ext uri="{FF2B5EF4-FFF2-40B4-BE49-F238E27FC236}">
                <a16:creationId xmlns:a16="http://schemas.microsoft.com/office/drawing/2014/main" id="{B0252B90-4D65-4452-BF47-6F5A19198F4E}"/>
              </a:ext>
            </a:extLst>
          </p:cNvPr>
          <p:cNvSpPr/>
          <p:nvPr/>
        </p:nvSpPr>
        <p:spPr>
          <a:xfrm rot="9934974">
            <a:off x="5300096" y="2399318"/>
            <a:ext cx="133619" cy="49687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ый треугольник 355">
            <a:extLst>
              <a:ext uri="{FF2B5EF4-FFF2-40B4-BE49-F238E27FC236}">
                <a16:creationId xmlns:a16="http://schemas.microsoft.com/office/drawing/2014/main" id="{381515C9-A799-4A1F-B4D5-64931A971A01}"/>
              </a:ext>
            </a:extLst>
          </p:cNvPr>
          <p:cNvSpPr/>
          <p:nvPr/>
        </p:nvSpPr>
        <p:spPr>
          <a:xfrm>
            <a:off x="5448662" y="2466513"/>
            <a:ext cx="64813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ый треугольник 356">
            <a:extLst>
              <a:ext uri="{FF2B5EF4-FFF2-40B4-BE49-F238E27FC236}">
                <a16:creationId xmlns:a16="http://schemas.microsoft.com/office/drawing/2014/main" id="{6E511AA5-A86A-41F7-8006-52E63064E002}"/>
              </a:ext>
            </a:extLst>
          </p:cNvPr>
          <p:cNvSpPr/>
          <p:nvPr/>
        </p:nvSpPr>
        <p:spPr>
          <a:xfrm rot="11304878">
            <a:off x="5385579" y="2448750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" name="Прямоугольный треугольник 357">
            <a:extLst>
              <a:ext uri="{FF2B5EF4-FFF2-40B4-BE49-F238E27FC236}">
                <a16:creationId xmlns:a16="http://schemas.microsoft.com/office/drawing/2014/main" id="{30182AE1-D56D-4E2D-98E5-7592BC3A9B40}"/>
              </a:ext>
            </a:extLst>
          </p:cNvPr>
          <p:cNvSpPr/>
          <p:nvPr/>
        </p:nvSpPr>
        <p:spPr>
          <a:xfrm rot="6357126">
            <a:off x="5460754" y="2338356"/>
            <a:ext cx="45719" cy="57582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ый треугольник 358">
            <a:extLst>
              <a:ext uri="{FF2B5EF4-FFF2-40B4-BE49-F238E27FC236}">
                <a16:creationId xmlns:a16="http://schemas.microsoft.com/office/drawing/2014/main" id="{914CF4AB-98E3-49DB-8432-E2932F57979A}"/>
              </a:ext>
            </a:extLst>
          </p:cNvPr>
          <p:cNvSpPr/>
          <p:nvPr/>
        </p:nvSpPr>
        <p:spPr>
          <a:xfrm>
            <a:off x="5537615" y="2349432"/>
            <a:ext cx="93964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ый треугольник 359">
            <a:extLst>
              <a:ext uri="{FF2B5EF4-FFF2-40B4-BE49-F238E27FC236}">
                <a16:creationId xmlns:a16="http://schemas.microsoft.com/office/drawing/2014/main" id="{FD99003E-E0DF-4234-A6F4-F591DD5F03E3}"/>
              </a:ext>
            </a:extLst>
          </p:cNvPr>
          <p:cNvSpPr/>
          <p:nvPr/>
        </p:nvSpPr>
        <p:spPr>
          <a:xfrm rot="8102444">
            <a:off x="5546819" y="2506521"/>
            <a:ext cx="45719" cy="45719"/>
          </a:xfrm>
          <a:prstGeom prst="rtTriangle">
            <a:avLst/>
          </a:prstGeom>
          <a:solidFill>
            <a:srgbClr val="0D0109"/>
          </a:solidFill>
          <a:ln>
            <a:solidFill>
              <a:srgbClr val="0D0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1" name="Прямоугольный треугольник 360">
            <a:extLst>
              <a:ext uri="{FF2B5EF4-FFF2-40B4-BE49-F238E27FC236}">
                <a16:creationId xmlns:a16="http://schemas.microsoft.com/office/drawing/2014/main" id="{56CEAC85-7877-4AC2-AA37-FDD435A65EB8}"/>
              </a:ext>
            </a:extLst>
          </p:cNvPr>
          <p:cNvSpPr/>
          <p:nvPr/>
        </p:nvSpPr>
        <p:spPr>
          <a:xfrm rot="18608170">
            <a:off x="5552020" y="2400441"/>
            <a:ext cx="62159" cy="60347"/>
          </a:xfrm>
          <a:prstGeom prst="rtTriangle">
            <a:avLst/>
          </a:prstGeom>
          <a:solidFill>
            <a:srgbClr val="F38820"/>
          </a:solidFill>
          <a:ln>
            <a:solidFill>
              <a:srgbClr val="F388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ый треугольник 361">
            <a:extLst>
              <a:ext uri="{FF2B5EF4-FFF2-40B4-BE49-F238E27FC236}">
                <a16:creationId xmlns:a16="http://schemas.microsoft.com/office/drawing/2014/main" id="{24A04F89-A4E2-4BE3-8EDC-75D35BC95573}"/>
              </a:ext>
            </a:extLst>
          </p:cNvPr>
          <p:cNvSpPr/>
          <p:nvPr/>
        </p:nvSpPr>
        <p:spPr>
          <a:xfrm rot="8622211">
            <a:off x="5489310" y="2443880"/>
            <a:ext cx="45719" cy="51024"/>
          </a:xfrm>
          <a:prstGeom prst="rtTriangle">
            <a:avLst/>
          </a:prstGeom>
          <a:solidFill>
            <a:srgbClr val="BE5A32"/>
          </a:solidFill>
          <a:ln>
            <a:solidFill>
              <a:srgbClr val="BE5A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ый треугольник 362">
            <a:extLst>
              <a:ext uri="{FF2B5EF4-FFF2-40B4-BE49-F238E27FC236}">
                <a16:creationId xmlns:a16="http://schemas.microsoft.com/office/drawing/2014/main" id="{64C672D5-F770-4096-B749-1BCF53F396E0}"/>
              </a:ext>
            </a:extLst>
          </p:cNvPr>
          <p:cNvSpPr/>
          <p:nvPr/>
        </p:nvSpPr>
        <p:spPr>
          <a:xfrm rot="5205820">
            <a:off x="5468315" y="2390870"/>
            <a:ext cx="45719" cy="51919"/>
          </a:xfrm>
          <a:prstGeom prst="rtTriangle">
            <a:avLst/>
          </a:prstGeom>
          <a:solidFill>
            <a:srgbClr val="E47229"/>
          </a:solidFill>
          <a:ln>
            <a:solidFill>
              <a:srgbClr val="E47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ый треугольник 363">
            <a:extLst>
              <a:ext uri="{FF2B5EF4-FFF2-40B4-BE49-F238E27FC236}">
                <a16:creationId xmlns:a16="http://schemas.microsoft.com/office/drawing/2014/main" id="{E28C8D36-293C-4F0F-A303-E52810D8FA98}"/>
              </a:ext>
            </a:extLst>
          </p:cNvPr>
          <p:cNvSpPr/>
          <p:nvPr/>
        </p:nvSpPr>
        <p:spPr>
          <a:xfrm rot="10800000">
            <a:off x="5429392" y="2553661"/>
            <a:ext cx="154814" cy="55153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ый треугольник 364">
            <a:extLst>
              <a:ext uri="{FF2B5EF4-FFF2-40B4-BE49-F238E27FC236}">
                <a16:creationId xmlns:a16="http://schemas.microsoft.com/office/drawing/2014/main" id="{4E4EBD42-DB46-4DF0-A70B-7FE07C6CF12B}"/>
              </a:ext>
            </a:extLst>
          </p:cNvPr>
          <p:cNvSpPr/>
          <p:nvPr/>
        </p:nvSpPr>
        <p:spPr>
          <a:xfrm rot="8597173">
            <a:off x="5337634" y="2480815"/>
            <a:ext cx="64813" cy="64657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ый треугольник 365">
            <a:extLst>
              <a:ext uri="{FF2B5EF4-FFF2-40B4-BE49-F238E27FC236}">
                <a16:creationId xmlns:a16="http://schemas.microsoft.com/office/drawing/2014/main" id="{195D1B51-B8F7-4BC2-9E99-3DADC11648B2}"/>
              </a:ext>
            </a:extLst>
          </p:cNvPr>
          <p:cNvSpPr/>
          <p:nvPr/>
        </p:nvSpPr>
        <p:spPr>
          <a:xfrm>
            <a:off x="5399387" y="2557577"/>
            <a:ext cx="90940" cy="45719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7" name="Прямоугольный треугольник 366">
            <a:extLst>
              <a:ext uri="{FF2B5EF4-FFF2-40B4-BE49-F238E27FC236}">
                <a16:creationId xmlns:a16="http://schemas.microsoft.com/office/drawing/2014/main" id="{0E5E4662-8920-4BC5-9858-C8ABC3346C82}"/>
              </a:ext>
            </a:extLst>
          </p:cNvPr>
          <p:cNvSpPr/>
          <p:nvPr/>
        </p:nvSpPr>
        <p:spPr>
          <a:xfrm rot="11086306">
            <a:off x="5690206" y="2430160"/>
            <a:ext cx="77016" cy="158342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ый треугольник 367">
            <a:extLst>
              <a:ext uri="{FF2B5EF4-FFF2-40B4-BE49-F238E27FC236}">
                <a16:creationId xmlns:a16="http://schemas.microsoft.com/office/drawing/2014/main" id="{95151EA2-A3F7-4AF0-80AD-45148034860E}"/>
              </a:ext>
            </a:extLst>
          </p:cNvPr>
          <p:cNvSpPr/>
          <p:nvPr/>
        </p:nvSpPr>
        <p:spPr>
          <a:xfrm rot="7976964">
            <a:off x="5549185" y="2274511"/>
            <a:ext cx="45719" cy="120111"/>
          </a:xfrm>
          <a:prstGeom prst="rtTriangle">
            <a:avLst/>
          </a:prstGeom>
          <a:solidFill>
            <a:srgbClr val="FAFAF7"/>
          </a:solidFill>
          <a:ln>
            <a:solidFill>
              <a:srgbClr val="FAFA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ый треугольник 368">
            <a:extLst>
              <a:ext uri="{FF2B5EF4-FFF2-40B4-BE49-F238E27FC236}">
                <a16:creationId xmlns:a16="http://schemas.microsoft.com/office/drawing/2014/main" id="{6CC67113-BE55-4ACA-850D-2E988419C6EE}"/>
              </a:ext>
            </a:extLst>
          </p:cNvPr>
          <p:cNvSpPr/>
          <p:nvPr/>
        </p:nvSpPr>
        <p:spPr>
          <a:xfrm rot="1864494">
            <a:off x="7078294" y="2228406"/>
            <a:ext cx="134880" cy="212801"/>
          </a:xfrm>
          <a:prstGeom prst="rtTriangle">
            <a:avLst/>
          </a:prstGeom>
          <a:solidFill>
            <a:srgbClr val="CD8559"/>
          </a:solidFill>
          <a:ln>
            <a:solidFill>
              <a:srgbClr val="CD8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ый треугольник 369">
            <a:extLst>
              <a:ext uri="{FF2B5EF4-FFF2-40B4-BE49-F238E27FC236}">
                <a16:creationId xmlns:a16="http://schemas.microsoft.com/office/drawing/2014/main" id="{90C47F44-7904-42DB-8DB3-D378DD1565D5}"/>
              </a:ext>
            </a:extLst>
          </p:cNvPr>
          <p:cNvSpPr/>
          <p:nvPr/>
        </p:nvSpPr>
        <p:spPr>
          <a:xfrm rot="5148957">
            <a:off x="6965700" y="2185019"/>
            <a:ext cx="202241" cy="157103"/>
          </a:xfrm>
          <a:prstGeom prst="rtTriangle">
            <a:avLst/>
          </a:prstGeom>
          <a:solidFill>
            <a:srgbClr val="DFA074"/>
          </a:solidFill>
          <a:ln>
            <a:solidFill>
              <a:srgbClr val="DF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ый треугольник 370">
            <a:extLst>
              <a:ext uri="{FF2B5EF4-FFF2-40B4-BE49-F238E27FC236}">
                <a16:creationId xmlns:a16="http://schemas.microsoft.com/office/drawing/2014/main" id="{F722846D-816B-438A-9F44-EE5745BB597A}"/>
              </a:ext>
            </a:extLst>
          </p:cNvPr>
          <p:cNvSpPr/>
          <p:nvPr/>
        </p:nvSpPr>
        <p:spPr>
          <a:xfrm rot="1817206">
            <a:off x="6912796" y="2259852"/>
            <a:ext cx="91407" cy="113864"/>
          </a:xfrm>
          <a:prstGeom prst="rtTriangle">
            <a:avLst/>
          </a:prstGeom>
          <a:solidFill>
            <a:srgbClr val="EB9B70"/>
          </a:solidFill>
          <a:ln>
            <a:solidFill>
              <a:srgbClr val="EB9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ый треугольник 371">
            <a:extLst>
              <a:ext uri="{FF2B5EF4-FFF2-40B4-BE49-F238E27FC236}">
                <a16:creationId xmlns:a16="http://schemas.microsoft.com/office/drawing/2014/main" id="{2DD6A419-89F2-4EE9-B6BB-DB7ADFB360F8}"/>
              </a:ext>
            </a:extLst>
          </p:cNvPr>
          <p:cNvSpPr/>
          <p:nvPr/>
        </p:nvSpPr>
        <p:spPr>
          <a:xfrm rot="18244815">
            <a:off x="6753940" y="2161695"/>
            <a:ext cx="178976" cy="135168"/>
          </a:xfrm>
          <a:prstGeom prst="rtTriangle">
            <a:avLst/>
          </a:prstGeom>
          <a:solidFill>
            <a:srgbClr val="D58F5C"/>
          </a:solidFill>
          <a:ln>
            <a:solidFill>
              <a:srgbClr val="D58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ый треугольник 372">
            <a:extLst>
              <a:ext uri="{FF2B5EF4-FFF2-40B4-BE49-F238E27FC236}">
                <a16:creationId xmlns:a16="http://schemas.microsoft.com/office/drawing/2014/main" id="{98FB8EE1-F84A-4F04-AE22-A54B5477F038}"/>
              </a:ext>
            </a:extLst>
          </p:cNvPr>
          <p:cNvSpPr/>
          <p:nvPr/>
        </p:nvSpPr>
        <p:spPr>
          <a:xfrm rot="21038072">
            <a:off x="6968680" y="1859792"/>
            <a:ext cx="141489" cy="279855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ый треугольник 373">
            <a:extLst>
              <a:ext uri="{FF2B5EF4-FFF2-40B4-BE49-F238E27FC236}">
                <a16:creationId xmlns:a16="http://schemas.microsoft.com/office/drawing/2014/main" id="{018F8B3D-C3AA-45A2-99A8-8A1072932E6C}"/>
              </a:ext>
            </a:extLst>
          </p:cNvPr>
          <p:cNvSpPr/>
          <p:nvPr/>
        </p:nvSpPr>
        <p:spPr>
          <a:xfrm rot="9937939">
            <a:off x="6851595" y="1839716"/>
            <a:ext cx="66204" cy="232109"/>
          </a:xfrm>
          <a:prstGeom prst="rtTriangle">
            <a:avLst/>
          </a:prstGeom>
          <a:solidFill>
            <a:srgbClr val="DBAA77"/>
          </a:solidFill>
          <a:ln>
            <a:solidFill>
              <a:srgbClr val="DBA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ый треугольник 374">
            <a:extLst>
              <a:ext uri="{FF2B5EF4-FFF2-40B4-BE49-F238E27FC236}">
                <a16:creationId xmlns:a16="http://schemas.microsoft.com/office/drawing/2014/main" id="{6F5A0A32-4EC7-4A69-9AE1-DFA370BCAABC}"/>
              </a:ext>
            </a:extLst>
          </p:cNvPr>
          <p:cNvSpPr/>
          <p:nvPr/>
        </p:nvSpPr>
        <p:spPr>
          <a:xfrm rot="20487325">
            <a:off x="6695270" y="1876114"/>
            <a:ext cx="209737" cy="331738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ый треугольник 376">
            <a:extLst>
              <a:ext uri="{FF2B5EF4-FFF2-40B4-BE49-F238E27FC236}">
                <a16:creationId xmlns:a16="http://schemas.microsoft.com/office/drawing/2014/main" id="{326772B1-9F08-4D58-8351-319550CFE640}"/>
              </a:ext>
            </a:extLst>
          </p:cNvPr>
          <p:cNvSpPr/>
          <p:nvPr/>
        </p:nvSpPr>
        <p:spPr>
          <a:xfrm rot="9422277">
            <a:off x="6720000" y="1869763"/>
            <a:ext cx="127556" cy="245144"/>
          </a:xfrm>
          <a:prstGeom prst="rtTriangle">
            <a:avLst/>
          </a:prstGeom>
          <a:solidFill>
            <a:srgbClr val="FDFAD2"/>
          </a:solidFill>
          <a:ln>
            <a:solidFill>
              <a:srgbClr val="FDF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ый треугольник 375">
            <a:extLst>
              <a:ext uri="{FF2B5EF4-FFF2-40B4-BE49-F238E27FC236}">
                <a16:creationId xmlns:a16="http://schemas.microsoft.com/office/drawing/2014/main" id="{59F68C4D-A640-4FCD-B7D1-4EF3C0EDF6DF}"/>
              </a:ext>
            </a:extLst>
          </p:cNvPr>
          <p:cNvSpPr/>
          <p:nvPr/>
        </p:nvSpPr>
        <p:spPr>
          <a:xfrm rot="20006754">
            <a:off x="6600667" y="1538160"/>
            <a:ext cx="201626" cy="291529"/>
          </a:xfrm>
          <a:prstGeom prst="rtTriangle">
            <a:avLst/>
          </a:prstGeom>
          <a:solidFill>
            <a:srgbClr val="E5B687"/>
          </a:solidFill>
          <a:ln>
            <a:solidFill>
              <a:srgbClr val="E5B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" name="Прямоугольный треугольник 377">
            <a:extLst>
              <a:ext uri="{FF2B5EF4-FFF2-40B4-BE49-F238E27FC236}">
                <a16:creationId xmlns:a16="http://schemas.microsoft.com/office/drawing/2014/main" id="{AA220A64-47C4-4CD2-BB38-C3BAB1357B37}"/>
              </a:ext>
            </a:extLst>
          </p:cNvPr>
          <p:cNvSpPr/>
          <p:nvPr/>
        </p:nvSpPr>
        <p:spPr>
          <a:xfrm>
            <a:off x="6576076" y="1754484"/>
            <a:ext cx="123026" cy="462191"/>
          </a:xfrm>
          <a:prstGeom prst="rtTriangle">
            <a:avLst/>
          </a:prstGeom>
          <a:solidFill>
            <a:srgbClr val="E5B08A"/>
          </a:solidFill>
          <a:ln>
            <a:solidFill>
              <a:srgbClr val="E5B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ый треугольник 378">
            <a:extLst>
              <a:ext uri="{FF2B5EF4-FFF2-40B4-BE49-F238E27FC236}">
                <a16:creationId xmlns:a16="http://schemas.microsoft.com/office/drawing/2014/main" id="{D104F0D3-5508-42CF-B096-070EC2C5C0D4}"/>
              </a:ext>
            </a:extLst>
          </p:cNvPr>
          <p:cNvSpPr/>
          <p:nvPr/>
        </p:nvSpPr>
        <p:spPr>
          <a:xfrm rot="21108320" flipH="1" flipV="1">
            <a:off x="6384614" y="1945452"/>
            <a:ext cx="157078" cy="243391"/>
          </a:xfrm>
          <a:prstGeom prst="rtTriangle">
            <a:avLst/>
          </a:prstGeom>
          <a:solidFill>
            <a:srgbClr val="F5B789"/>
          </a:solidFill>
          <a:ln>
            <a:solidFill>
              <a:srgbClr val="F5B7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рямоугольный треугольник 379">
            <a:extLst>
              <a:ext uri="{FF2B5EF4-FFF2-40B4-BE49-F238E27FC236}">
                <a16:creationId xmlns:a16="http://schemas.microsoft.com/office/drawing/2014/main" id="{6B4E8211-322B-4248-A0AA-440F82BEEDE7}"/>
              </a:ext>
            </a:extLst>
          </p:cNvPr>
          <p:cNvSpPr/>
          <p:nvPr/>
        </p:nvSpPr>
        <p:spPr>
          <a:xfrm rot="15568156">
            <a:off x="6352779" y="1746433"/>
            <a:ext cx="178753" cy="176899"/>
          </a:xfrm>
          <a:prstGeom prst="rtTriangle">
            <a:avLst/>
          </a:prstGeom>
          <a:solidFill>
            <a:srgbClr val="FBD9AC"/>
          </a:solidFill>
          <a:ln>
            <a:solidFill>
              <a:srgbClr val="FBD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ый треугольник 380">
            <a:extLst>
              <a:ext uri="{FF2B5EF4-FFF2-40B4-BE49-F238E27FC236}">
                <a16:creationId xmlns:a16="http://schemas.microsoft.com/office/drawing/2014/main" id="{FE9DA822-0FB2-414D-ABF1-9C9B060012E0}"/>
              </a:ext>
            </a:extLst>
          </p:cNvPr>
          <p:cNvSpPr/>
          <p:nvPr/>
        </p:nvSpPr>
        <p:spPr>
          <a:xfrm rot="8997844">
            <a:off x="6278888" y="1662640"/>
            <a:ext cx="276257" cy="121625"/>
          </a:xfrm>
          <a:prstGeom prst="rtTriangle">
            <a:avLst/>
          </a:prstGeom>
          <a:solidFill>
            <a:srgbClr val="E4B38E"/>
          </a:solidFill>
          <a:ln>
            <a:solidFill>
              <a:srgbClr val="E4B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ый треугольник 381">
            <a:extLst>
              <a:ext uri="{FF2B5EF4-FFF2-40B4-BE49-F238E27FC236}">
                <a16:creationId xmlns:a16="http://schemas.microsoft.com/office/drawing/2014/main" id="{69F7F273-2AE6-4E28-907D-0245A1B26E51}"/>
              </a:ext>
            </a:extLst>
          </p:cNvPr>
          <p:cNvSpPr/>
          <p:nvPr/>
        </p:nvSpPr>
        <p:spPr>
          <a:xfrm rot="7391249">
            <a:off x="6144213" y="2412927"/>
            <a:ext cx="236924" cy="170451"/>
          </a:xfrm>
          <a:prstGeom prst="rtTriangle">
            <a:avLst/>
          </a:prstGeom>
          <a:solidFill>
            <a:srgbClr val="E2BC91"/>
          </a:solidFill>
          <a:ln>
            <a:solidFill>
              <a:srgbClr val="E2B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ый треугольник 382">
            <a:extLst>
              <a:ext uri="{FF2B5EF4-FFF2-40B4-BE49-F238E27FC236}">
                <a16:creationId xmlns:a16="http://schemas.microsoft.com/office/drawing/2014/main" id="{635E3D5F-B105-4F07-8227-C725332E2BAA}"/>
              </a:ext>
            </a:extLst>
          </p:cNvPr>
          <p:cNvSpPr/>
          <p:nvPr/>
        </p:nvSpPr>
        <p:spPr>
          <a:xfrm rot="2111812">
            <a:off x="6252466" y="2220040"/>
            <a:ext cx="211170" cy="140724"/>
          </a:xfrm>
          <a:prstGeom prst="rtTriangle">
            <a:avLst/>
          </a:prstGeom>
          <a:solidFill>
            <a:srgbClr val="E4B284"/>
          </a:solidFill>
          <a:ln>
            <a:solidFill>
              <a:srgbClr val="E4B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рямоугольный треугольник 1023">
            <a:extLst>
              <a:ext uri="{FF2B5EF4-FFF2-40B4-BE49-F238E27FC236}">
                <a16:creationId xmlns:a16="http://schemas.microsoft.com/office/drawing/2014/main" id="{572FD725-493A-4D6C-BAA0-17A81C37E56E}"/>
              </a:ext>
            </a:extLst>
          </p:cNvPr>
          <p:cNvSpPr/>
          <p:nvPr/>
        </p:nvSpPr>
        <p:spPr>
          <a:xfrm rot="13426768">
            <a:off x="6255869" y="2231745"/>
            <a:ext cx="269606" cy="115765"/>
          </a:xfrm>
          <a:prstGeom prst="rtTriangle">
            <a:avLst/>
          </a:prstGeom>
          <a:solidFill>
            <a:srgbClr val="D1854F"/>
          </a:solidFill>
          <a:ln>
            <a:solidFill>
              <a:srgbClr val="D18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рямоугольный треугольник 1024">
            <a:extLst>
              <a:ext uri="{FF2B5EF4-FFF2-40B4-BE49-F238E27FC236}">
                <a16:creationId xmlns:a16="http://schemas.microsoft.com/office/drawing/2014/main" id="{CE9867D2-D921-4FDF-97BC-794365809C28}"/>
              </a:ext>
            </a:extLst>
          </p:cNvPr>
          <p:cNvSpPr/>
          <p:nvPr/>
        </p:nvSpPr>
        <p:spPr>
          <a:xfrm rot="9536986">
            <a:off x="6392750" y="2108678"/>
            <a:ext cx="127568" cy="246032"/>
          </a:xfrm>
          <a:prstGeom prst="rtTriangle">
            <a:avLst/>
          </a:prstGeom>
          <a:solidFill>
            <a:srgbClr val="EDA178"/>
          </a:solidFill>
          <a:ln>
            <a:solidFill>
              <a:srgbClr val="EDA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рямоугольный треугольник 1026">
            <a:extLst>
              <a:ext uri="{FF2B5EF4-FFF2-40B4-BE49-F238E27FC236}">
                <a16:creationId xmlns:a16="http://schemas.microsoft.com/office/drawing/2014/main" id="{034E1266-109E-4D98-8FAF-AFB6DCBB498A}"/>
              </a:ext>
            </a:extLst>
          </p:cNvPr>
          <p:cNvSpPr/>
          <p:nvPr/>
        </p:nvSpPr>
        <p:spPr>
          <a:xfrm rot="12005844">
            <a:off x="6249020" y="1771455"/>
            <a:ext cx="126361" cy="166683"/>
          </a:xfrm>
          <a:prstGeom prst="rtTriangle">
            <a:avLst/>
          </a:prstGeom>
          <a:solidFill>
            <a:srgbClr val="F5B480"/>
          </a:solidFill>
          <a:ln>
            <a:solidFill>
              <a:srgbClr val="F5B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Прямоугольный треугольник 1027">
            <a:extLst>
              <a:ext uri="{FF2B5EF4-FFF2-40B4-BE49-F238E27FC236}">
                <a16:creationId xmlns:a16="http://schemas.microsoft.com/office/drawing/2014/main" id="{9F4F0045-270A-468D-A9E6-80F9BAE88127}"/>
              </a:ext>
            </a:extLst>
          </p:cNvPr>
          <p:cNvSpPr/>
          <p:nvPr/>
        </p:nvSpPr>
        <p:spPr>
          <a:xfrm rot="8054769">
            <a:off x="6008255" y="1985377"/>
            <a:ext cx="223271" cy="216212"/>
          </a:xfrm>
          <a:prstGeom prst="rtTriangle">
            <a:avLst/>
          </a:prstGeom>
          <a:solidFill>
            <a:srgbClr val="A74238"/>
          </a:solidFill>
          <a:ln>
            <a:solidFill>
              <a:srgbClr val="A742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Прямоугольный треугольник 1028">
            <a:extLst>
              <a:ext uri="{FF2B5EF4-FFF2-40B4-BE49-F238E27FC236}">
                <a16:creationId xmlns:a16="http://schemas.microsoft.com/office/drawing/2014/main" id="{4DB7BF3E-EFC3-407D-832E-73A035F3DA28}"/>
              </a:ext>
            </a:extLst>
          </p:cNvPr>
          <p:cNvSpPr/>
          <p:nvPr/>
        </p:nvSpPr>
        <p:spPr>
          <a:xfrm rot="1465400">
            <a:off x="5856871" y="2217258"/>
            <a:ext cx="313001" cy="285392"/>
          </a:xfrm>
          <a:prstGeom prst="rtTriangle">
            <a:avLst/>
          </a:prstGeom>
          <a:solidFill>
            <a:srgbClr val="FDECBA"/>
          </a:solidFill>
          <a:ln>
            <a:solidFill>
              <a:srgbClr val="FDE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рямоугольный треугольник 1029">
            <a:extLst>
              <a:ext uri="{FF2B5EF4-FFF2-40B4-BE49-F238E27FC236}">
                <a16:creationId xmlns:a16="http://schemas.microsoft.com/office/drawing/2014/main" id="{46214C8C-20A8-4D70-9AE3-D40C0F45B4AC}"/>
              </a:ext>
            </a:extLst>
          </p:cNvPr>
          <p:cNvSpPr/>
          <p:nvPr/>
        </p:nvSpPr>
        <p:spPr>
          <a:xfrm rot="11993247">
            <a:off x="6047765" y="2244028"/>
            <a:ext cx="127633" cy="264702"/>
          </a:xfrm>
          <a:prstGeom prst="rtTriangle">
            <a:avLst/>
          </a:prstGeom>
          <a:solidFill>
            <a:srgbClr val="FBDBAD"/>
          </a:solidFill>
          <a:ln>
            <a:solidFill>
              <a:srgbClr val="FBD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1" name="Прямоугольный треугольник 1030">
            <a:extLst>
              <a:ext uri="{FF2B5EF4-FFF2-40B4-BE49-F238E27FC236}">
                <a16:creationId xmlns:a16="http://schemas.microsoft.com/office/drawing/2014/main" id="{81C12225-EEC9-4D47-823B-050BA70AF0B7}"/>
              </a:ext>
            </a:extLst>
          </p:cNvPr>
          <p:cNvSpPr/>
          <p:nvPr/>
        </p:nvSpPr>
        <p:spPr>
          <a:xfrm rot="10405042">
            <a:off x="5975375" y="2126457"/>
            <a:ext cx="90098" cy="350595"/>
          </a:xfrm>
          <a:prstGeom prst="rtTriangle">
            <a:avLst/>
          </a:prstGeom>
          <a:solidFill>
            <a:srgbClr val="FDC491"/>
          </a:solidFill>
          <a:ln>
            <a:solidFill>
              <a:srgbClr val="FDC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Равнобедренный треугольник 1031">
            <a:extLst>
              <a:ext uri="{FF2B5EF4-FFF2-40B4-BE49-F238E27FC236}">
                <a16:creationId xmlns:a16="http://schemas.microsoft.com/office/drawing/2014/main" id="{00C50F64-5C00-4F90-8FD0-35B57CAC5B57}"/>
              </a:ext>
            </a:extLst>
          </p:cNvPr>
          <p:cNvSpPr/>
          <p:nvPr/>
        </p:nvSpPr>
        <p:spPr>
          <a:xfrm rot="10064277">
            <a:off x="6143147" y="2136975"/>
            <a:ext cx="124610" cy="111487"/>
          </a:xfrm>
          <a:prstGeom prst="triangle">
            <a:avLst/>
          </a:prstGeom>
          <a:solidFill>
            <a:srgbClr val="E1A179"/>
          </a:solidFill>
          <a:ln>
            <a:solidFill>
              <a:srgbClr val="E1A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рямоугольный треугольник 1032">
            <a:extLst>
              <a:ext uri="{FF2B5EF4-FFF2-40B4-BE49-F238E27FC236}">
                <a16:creationId xmlns:a16="http://schemas.microsoft.com/office/drawing/2014/main" id="{F1AF7D0F-3A0E-4464-A295-D115112736B7}"/>
              </a:ext>
            </a:extLst>
          </p:cNvPr>
          <p:cNvSpPr/>
          <p:nvPr/>
        </p:nvSpPr>
        <p:spPr>
          <a:xfrm rot="19959937">
            <a:off x="6266577" y="1794939"/>
            <a:ext cx="103656" cy="316280"/>
          </a:xfrm>
          <a:prstGeom prst="rtTriangle">
            <a:avLst/>
          </a:prstGeom>
          <a:solidFill>
            <a:srgbClr val="F6C280"/>
          </a:solidFill>
          <a:ln>
            <a:solidFill>
              <a:srgbClr val="F6C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рямоугольный треугольник 1033">
            <a:extLst>
              <a:ext uri="{FF2B5EF4-FFF2-40B4-BE49-F238E27FC236}">
                <a16:creationId xmlns:a16="http://schemas.microsoft.com/office/drawing/2014/main" id="{87817A6A-0774-4299-8ED4-12FEADFA329E}"/>
              </a:ext>
            </a:extLst>
          </p:cNvPr>
          <p:cNvSpPr/>
          <p:nvPr/>
        </p:nvSpPr>
        <p:spPr>
          <a:xfrm rot="9390277">
            <a:off x="6130112" y="1845164"/>
            <a:ext cx="96706" cy="227955"/>
          </a:xfrm>
          <a:prstGeom prst="rtTriangle">
            <a:avLst/>
          </a:prstGeom>
          <a:solidFill>
            <a:srgbClr val="F4BF85"/>
          </a:solidFill>
          <a:ln>
            <a:solidFill>
              <a:srgbClr val="F4B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Прямоугольный треугольник 1034">
            <a:extLst>
              <a:ext uri="{FF2B5EF4-FFF2-40B4-BE49-F238E27FC236}">
                <a16:creationId xmlns:a16="http://schemas.microsoft.com/office/drawing/2014/main" id="{B08F47FB-2058-442A-A43B-9C67C318CBA6}"/>
              </a:ext>
            </a:extLst>
          </p:cNvPr>
          <p:cNvSpPr/>
          <p:nvPr/>
        </p:nvSpPr>
        <p:spPr>
          <a:xfrm rot="19782288">
            <a:off x="5801625" y="1518295"/>
            <a:ext cx="228311" cy="353967"/>
          </a:xfrm>
          <a:prstGeom prst="rtTriangle">
            <a:avLst/>
          </a:prstGeom>
          <a:solidFill>
            <a:srgbClr val="D88F66"/>
          </a:solidFill>
          <a:ln>
            <a:solidFill>
              <a:srgbClr val="D88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6" name="Прямоугольный треугольник 1035">
            <a:extLst>
              <a:ext uri="{FF2B5EF4-FFF2-40B4-BE49-F238E27FC236}">
                <a16:creationId xmlns:a16="http://schemas.microsoft.com/office/drawing/2014/main" id="{7CB4EA46-4B11-431B-BB50-AB740A7E67BB}"/>
              </a:ext>
            </a:extLst>
          </p:cNvPr>
          <p:cNvSpPr/>
          <p:nvPr/>
        </p:nvSpPr>
        <p:spPr>
          <a:xfrm rot="4095406">
            <a:off x="5948133" y="1881950"/>
            <a:ext cx="101952" cy="174532"/>
          </a:xfrm>
          <a:prstGeom prst="rtTriangle">
            <a:avLst/>
          </a:prstGeom>
          <a:solidFill>
            <a:srgbClr val="F2C185"/>
          </a:solidFill>
          <a:ln>
            <a:solidFill>
              <a:srgbClr val="F2C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7" name="Прямоугольный треугольник 1036">
            <a:extLst>
              <a:ext uri="{FF2B5EF4-FFF2-40B4-BE49-F238E27FC236}">
                <a16:creationId xmlns:a16="http://schemas.microsoft.com/office/drawing/2014/main" id="{A923D578-6181-433A-ABF4-326A57951124}"/>
              </a:ext>
            </a:extLst>
          </p:cNvPr>
          <p:cNvSpPr/>
          <p:nvPr/>
        </p:nvSpPr>
        <p:spPr>
          <a:xfrm rot="9042238">
            <a:off x="5464447" y="1669481"/>
            <a:ext cx="339897" cy="329511"/>
          </a:xfrm>
          <a:prstGeom prst="rtTriangle">
            <a:avLst/>
          </a:prstGeom>
          <a:solidFill>
            <a:srgbClr val="FCE6BC"/>
          </a:solidFill>
          <a:ln>
            <a:solidFill>
              <a:srgbClr val="FCE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рямоугольный треугольник 1037">
            <a:extLst>
              <a:ext uri="{FF2B5EF4-FFF2-40B4-BE49-F238E27FC236}">
                <a16:creationId xmlns:a16="http://schemas.microsoft.com/office/drawing/2014/main" id="{17F753C3-77EA-473D-B72A-3F6BA935F80F}"/>
              </a:ext>
            </a:extLst>
          </p:cNvPr>
          <p:cNvSpPr/>
          <p:nvPr/>
        </p:nvSpPr>
        <p:spPr>
          <a:xfrm rot="12934752">
            <a:off x="5579291" y="1888151"/>
            <a:ext cx="163358" cy="303168"/>
          </a:xfrm>
          <a:prstGeom prst="rtTriangle">
            <a:avLst/>
          </a:prstGeom>
          <a:solidFill>
            <a:srgbClr val="FCC699"/>
          </a:solidFill>
          <a:ln>
            <a:solidFill>
              <a:srgbClr val="FCC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9" name="Прямоугольный треугольник 1038">
            <a:extLst>
              <a:ext uri="{FF2B5EF4-FFF2-40B4-BE49-F238E27FC236}">
                <a16:creationId xmlns:a16="http://schemas.microsoft.com/office/drawing/2014/main" id="{49D747A7-A488-4767-9F63-EA7A9FB32CF5}"/>
              </a:ext>
            </a:extLst>
          </p:cNvPr>
          <p:cNvSpPr/>
          <p:nvPr/>
        </p:nvSpPr>
        <p:spPr>
          <a:xfrm rot="2714825">
            <a:off x="5791187" y="2156395"/>
            <a:ext cx="118377" cy="246319"/>
          </a:xfrm>
          <a:prstGeom prst="rtTriangle">
            <a:avLst/>
          </a:prstGeom>
          <a:solidFill>
            <a:srgbClr val="C6764F"/>
          </a:solidFill>
          <a:ln>
            <a:solidFill>
              <a:srgbClr val="C67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0" name="Прямоугольный треугольник 1039">
            <a:extLst>
              <a:ext uri="{FF2B5EF4-FFF2-40B4-BE49-F238E27FC236}">
                <a16:creationId xmlns:a16="http://schemas.microsoft.com/office/drawing/2014/main" id="{2E624B46-470B-4FBC-B383-E6753357621A}"/>
              </a:ext>
            </a:extLst>
          </p:cNvPr>
          <p:cNvSpPr/>
          <p:nvPr/>
        </p:nvSpPr>
        <p:spPr>
          <a:xfrm rot="8231968">
            <a:off x="5637955" y="2244215"/>
            <a:ext cx="45719" cy="165156"/>
          </a:xfrm>
          <a:prstGeom prst="rtTriangle">
            <a:avLst/>
          </a:prstGeom>
          <a:solidFill>
            <a:srgbClr val="EFB078"/>
          </a:solidFill>
          <a:ln>
            <a:solidFill>
              <a:srgbClr val="EFB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1" name="Прямоугольный треугольник 1040">
            <a:extLst>
              <a:ext uri="{FF2B5EF4-FFF2-40B4-BE49-F238E27FC236}">
                <a16:creationId xmlns:a16="http://schemas.microsoft.com/office/drawing/2014/main" id="{FC62B67A-945F-424E-8808-FDA708EDFB17}"/>
              </a:ext>
            </a:extLst>
          </p:cNvPr>
          <p:cNvSpPr/>
          <p:nvPr/>
        </p:nvSpPr>
        <p:spPr>
          <a:xfrm rot="14424605">
            <a:off x="5736326" y="1979397"/>
            <a:ext cx="93981" cy="243106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2" name="Прямоугольный треугольник 1041">
            <a:extLst>
              <a:ext uri="{FF2B5EF4-FFF2-40B4-BE49-F238E27FC236}">
                <a16:creationId xmlns:a16="http://schemas.microsoft.com/office/drawing/2014/main" id="{93A55B04-2570-4C30-8FB7-D5E2F11EDB7F}"/>
              </a:ext>
            </a:extLst>
          </p:cNvPr>
          <p:cNvSpPr/>
          <p:nvPr/>
        </p:nvSpPr>
        <p:spPr>
          <a:xfrm rot="3119341">
            <a:off x="5751982" y="2145109"/>
            <a:ext cx="45719" cy="176127"/>
          </a:xfrm>
          <a:prstGeom prst="rtTriangle">
            <a:avLst/>
          </a:prstGeom>
          <a:solidFill>
            <a:srgbClr val="FDEEC5"/>
          </a:solidFill>
          <a:ln>
            <a:solidFill>
              <a:srgbClr val="FDE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3" name="Прямоугольный треугольник 1042">
            <a:extLst>
              <a:ext uri="{FF2B5EF4-FFF2-40B4-BE49-F238E27FC236}">
                <a16:creationId xmlns:a16="http://schemas.microsoft.com/office/drawing/2014/main" id="{BEEB50EB-6036-456A-93EA-327D647C1094}"/>
              </a:ext>
            </a:extLst>
          </p:cNvPr>
          <p:cNvSpPr/>
          <p:nvPr/>
        </p:nvSpPr>
        <p:spPr>
          <a:xfrm rot="19592433">
            <a:off x="5333378" y="2127529"/>
            <a:ext cx="103125" cy="216242"/>
          </a:xfrm>
          <a:prstGeom prst="rtTriangle">
            <a:avLst/>
          </a:prstGeom>
          <a:solidFill>
            <a:srgbClr val="DE7A53"/>
          </a:solidFill>
          <a:ln>
            <a:solidFill>
              <a:srgbClr val="DE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4" name="Прямоугольный треугольник 1043">
            <a:extLst>
              <a:ext uri="{FF2B5EF4-FFF2-40B4-BE49-F238E27FC236}">
                <a16:creationId xmlns:a16="http://schemas.microsoft.com/office/drawing/2014/main" id="{06107D53-C56D-4422-864B-A8B5D9FE345C}"/>
              </a:ext>
            </a:extLst>
          </p:cNvPr>
          <p:cNvSpPr/>
          <p:nvPr/>
        </p:nvSpPr>
        <p:spPr>
          <a:xfrm rot="16822517">
            <a:off x="5061672" y="1885867"/>
            <a:ext cx="322073" cy="177893"/>
          </a:xfrm>
          <a:prstGeom prst="rtTriangl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5" name="Прямоугольный треугольник 1044">
            <a:extLst>
              <a:ext uri="{FF2B5EF4-FFF2-40B4-BE49-F238E27FC236}">
                <a16:creationId xmlns:a16="http://schemas.microsoft.com/office/drawing/2014/main" id="{204BC497-7AA7-42EA-A82C-8EEF5A22D862}"/>
              </a:ext>
            </a:extLst>
          </p:cNvPr>
          <p:cNvSpPr/>
          <p:nvPr/>
        </p:nvSpPr>
        <p:spPr>
          <a:xfrm rot="11856260">
            <a:off x="5333226" y="1841158"/>
            <a:ext cx="215130" cy="336003"/>
          </a:xfrm>
          <a:prstGeom prst="rtTriangle">
            <a:avLst/>
          </a:prstGeom>
          <a:solidFill>
            <a:srgbClr val="FCFBE0"/>
          </a:solidFill>
          <a:ln>
            <a:solidFill>
              <a:srgbClr val="FCF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6" name="Прямоугольный треугольник 1045">
            <a:extLst>
              <a:ext uri="{FF2B5EF4-FFF2-40B4-BE49-F238E27FC236}">
                <a16:creationId xmlns:a16="http://schemas.microsoft.com/office/drawing/2014/main" id="{5E6AB489-5A8E-4A7C-8FD0-BBF1D3211741}"/>
              </a:ext>
            </a:extLst>
          </p:cNvPr>
          <p:cNvSpPr/>
          <p:nvPr/>
        </p:nvSpPr>
        <p:spPr>
          <a:xfrm rot="1264462">
            <a:off x="5576031" y="1927539"/>
            <a:ext cx="85550" cy="305730"/>
          </a:xfrm>
          <a:prstGeom prst="rtTriangle">
            <a:avLst/>
          </a:prstGeom>
          <a:solidFill>
            <a:srgbClr val="F5CEA5"/>
          </a:solidFill>
          <a:ln>
            <a:solidFill>
              <a:srgbClr val="F5C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Прямоугольный треугольник 1048">
            <a:extLst>
              <a:ext uri="{FF2B5EF4-FFF2-40B4-BE49-F238E27FC236}">
                <a16:creationId xmlns:a16="http://schemas.microsoft.com/office/drawing/2014/main" id="{1CE9B090-DFEE-4D7F-815E-DBCC69FACA8A}"/>
              </a:ext>
            </a:extLst>
          </p:cNvPr>
          <p:cNvSpPr/>
          <p:nvPr/>
        </p:nvSpPr>
        <p:spPr>
          <a:xfrm rot="19780671">
            <a:off x="5178239" y="2126714"/>
            <a:ext cx="138106" cy="266147"/>
          </a:xfrm>
          <a:prstGeom prst="rtTriangle">
            <a:avLst/>
          </a:prstGeom>
          <a:solidFill>
            <a:srgbClr val="FBCAA1"/>
          </a:solidFill>
          <a:ln>
            <a:solidFill>
              <a:srgbClr val="FBC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0" name="Прямоугольный треугольник 1049">
            <a:extLst>
              <a:ext uri="{FF2B5EF4-FFF2-40B4-BE49-F238E27FC236}">
                <a16:creationId xmlns:a16="http://schemas.microsoft.com/office/drawing/2014/main" id="{2A6B60BD-7A13-485C-9088-8550D3F55E6C}"/>
              </a:ext>
            </a:extLst>
          </p:cNvPr>
          <p:cNvSpPr/>
          <p:nvPr/>
        </p:nvSpPr>
        <p:spPr>
          <a:xfrm rot="2591708">
            <a:off x="5059382" y="2267738"/>
            <a:ext cx="187037" cy="59687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1" name="Прямоугольный треугольник 1050">
            <a:extLst>
              <a:ext uri="{FF2B5EF4-FFF2-40B4-BE49-F238E27FC236}">
                <a16:creationId xmlns:a16="http://schemas.microsoft.com/office/drawing/2014/main" id="{082CD901-BAB3-451F-8903-DB7677E04C10}"/>
              </a:ext>
            </a:extLst>
          </p:cNvPr>
          <p:cNvSpPr/>
          <p:nvPr/>
        </p:nvSpPr>
        <p:spPr>
          <a:xfrm rot="18109644" flipV="1">
            <a:off x="5238837" y="2162594"/>
            <a:ext cx="50689" cy="99073"/>
          </a:xfrm>
          <a:prstGeom prst="rtTriangle">
            <a:avLst/>
          </a:prstGeom>
          <a:solidFill>
            <a:srgbClr val="F9C799"/>
          </a:solidFill>
          <a:ln>
            <a:solidFill>
              <a:srgbClr val="F9C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2" name="Равнобедренный треугольник 1051">
            <a:extLst>
              <a:ext uri="{FF2B5EF4-FFF2-40B4-BE49-F238E27FC236}">
                <a16:creationId xmlns:a16="http://schemas.microsoft.com/office/drawing/2014/main" id="{C593CB36-F310-436E-BEC6-CE494ABCBCB1}"/>
              </a:ext>
            </a:extLst>
          </p:cNvPr>
          <p:cNvSpPr/>
          <p:nvPr/>
        </p:nvSpPr>
        <p:spPr>
          <a:xfrm rot="19908322">
            <a:off x="5036156" y="2286684"/>
            <a:ext cx="124835" cy="156050"/>
          </a:xfrm>
          <a:prstGeom prst="triangle">
            <a:avLst/>
          </a:prstGeom>
          <a:solidFill>
            <a:srgbClr val="F2C282"/>
          </a:solidFill>
          <a:ln>
            <a:solidFill>
              <a:srgbClr val="F2C2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3" name="Равнобедренный треугольник 1052">
            <a:extLst>
              <a:ext uri="{FF2B5EF4-FFF2-40B4-BE49-F238E27FC236}">
                <a16:creationId xmlns:a16="http://schemas.microsoft.com/office/drawing/2014/main" id="{AFE22820-3D17-457F-ADA2-9CDC46C88FCA}"/>
              </a:ext>
            </a:extLst>
          </p:cNvPr>
          <p:cNvSpPr/>
          <p:nvPr/>
        </p:nvSpPr>
        <p:spPr>
          <a:xfrm rot="9284107">
            <a:off x="5102199" y="2451017"/>
            <a:ext cx="153973" cy="139288"/>
          </a:xfrm>
          <a:prstGeom prst="triangle">
            <a:avLst/>
          </a:prstGeom>
          <a:solidFill>
            <a:srgbClr val="FFC99A"/>
          </a:solidFill>
          <a:ln>
            <a:solidFill>
              <a:srgbClr val="FFC9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4" name="Прямоугольный треугольник 1053">
            <a:extLst>
              <a:ext uri="{FF2B5EF4-FFF2-40B4-BE49-F238E27FC236}">
                <a16:creationId xmlns:a16="http://schemas.microsoft.com/office/drawing/2014/main" id="{8F18D9E4-7B21-4954-B7CC-AAE3C1D42F2B}"/>
              </a:ext>
            </a:extLst>
          </p:cNvPr>
          <p:cNvSpPr/>
          <p:nvPr/>
        </p:nvSpPr>
        <p:spPr>
          <a:xfrm>
            <a:off x="5076897" y="2526941"/>
            <a:ext cx="95092" cy="104860"/>
          </a:xfrm>
          <a:prstGeom prst="rtTriangle">
            <a:avLst/>
          </a:prstGeom>
          <a:solidFill>
            <a:srgbClr val="AF613B"/>
          </a:solidFill>
          <a:ln>
            <a:solidFill>
              <a:srgbClr val="AF6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5" name="Прямоугольный треугольник 1054">
            <a:extLst>
              <a:ext uri="{FF2B5EF4-FFF2-40B4-BE49-F238E27FC236}">
                <a16:creationId xmlns:a16="http://schemas.microsoft.com/office/drawing/2014/main" id="{66B3F6CC-0380-4DC8-9472-D5E8B4E51EA2}"/>
              </a:ext>
            </a:extLst>
          </p:cNvPr>
          <p:cNvSpPr/>
          <p:nvPr/>
        </p:nvSpPr>
        <p:spPr>
          <a:xfrm>
            <a:off x="5256142" y="2464415"/>
            <a:ext cx="112162" cy="128969"/>
          </a:xfrm>
          <a:prstGeom prst="rtTriangle">
            <a:avLst/>
          </a:prstGeom>
          <a:solidFill>
            <a:srgbClr val="D46F46"/>
          </a:solidFill>
          <a:ln>
            <a:solidFill>
              <a:srgbClr val="D46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6" name="Прямоугольный треугольник 1055">
            <a:extLst>
              <a:ext uri="{FF2B5EF4-FFF2-40B4-BE49-F238E27FC236}">
                <a16:creationId xmlns:a16="http://schemas.microsoft.com/office/drawing/2014/main" id="{89A02F3F-683A-4CE2-861E-588A05EA8F9C}"/>
              </a:ext>
            </a:extLst>
          </p:cNvPr>
          <p:cNvSpPr/>
          <p:nvPr/>
        </p:nvSpPr>
        <p:spPr>
          <a:xfrm rot="18727618">
            <a:off x="5287532" y="2417646"/>
            <a:ext cx="45719" cy="45719"/>
          </a:xfrm>
          <a:prstGeom prst="rtTriangle">
            <a:avLst/>
          </a:prstGeom>
          <a:solidFill>
            <a:srgbClr val="954B3C"/>
          </a:solidFill>
          <a:ln>
            <a:solidFill>
              <a:srgbClr val="954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7" name="Прямоугольный треугольник 1056">
            <a:extLst>
              <a:ext uri="{FF2B5EF4-FFF2-40B4-BE49-F238E27FC236}">
                <a16:creationId xmlns:a16="http://schemas.microsoft.com/office/drawing/2014/main" id="{082BB175-E05F-47F4-B2AF-B1F130C96B9C}"/>
              </a:ext>
            </a:extLst>
          </p:cNvPr>
          <p:cNvSpPr/>
          <p:nvPr/>
        </p:nvSpPr>
        <p:spPr>
          <a:xfrm rot="5400000">
            <a:off x="5247451" y="2615198"/>
            <a:ext cx="132218" cy="146514"/>
          </a:xfrm>
          <a:prstGeom prst="rtTriangle">
            <a:avLst/>
          </a:prstGeom>
          <a:solidFill>
            <a:srgbClr val="D67755"/>
          </a:solidFill>
          <a:ln>
            <a:solidFill>
              <a:srgbClr val="D67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8" name="Прямоугольный треугольник 1057">
            <a:extLst>
              <a:ext uri="{FF2B5EF4-FFF2-40B4-BE49-F238E27FC236}">
                <a16:creationId xmlns:a16="http://schemas.microsoft.com/office/drawing/2014/main" id="{6342CD6A-0B68-4806-8C65-42052248F3BF}"/>
              </a:ext>
            </a:extLst>
          </p:cNvPr>
          <p:cNvSpPr/>
          <p:nvPr/>
        </p:nvSpPr>
        <p:spPr>
          <a:xfrm>
            <a:off x="5089481" y="2676336"/>
            <a:ext cx="117248" cy="119255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Прямоугольный треугольник 419">
            <a:extLst>
              <a:ext uri="{FF2B5EF4-FFF2-40B4-BE49-F238E27FC236}">
                <a16:creationId xmlns:a16="http://schemas.microsoft.com/office/drawing/2014/main" id="{D16CE618-A24E-4F70-B966-DA32691B8593}"/>
              </a:ext>
            </a:extLst>
          </p:cNvPr>
          <p:cNvSpPr/>
          <p:nvPr/>
        </p:nvSpPr>
        <p:spPr>
          <a:xfrm rot="10276345">
            <a:off x="5138036" y="2662711"/>
            <a:ext cx="82130" cy="80742"/>
          </a:xfrm>
          <a:prstGeom prst="rtTriangle">
            <a:avLst/>
          </a:prstGeom>
          <a:solidFill>
            <a:srgbClr val="E7A465"/>
          </a:solidFill>
          <a:ln>
            <a:solidFill>
              <a:srgbClr val="E7A4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9" name="Прямоугольный треугольник 1058">
            <a:extLst>
              <a:ext uri="{FF2B5EF4-FFF2-40B4-BE49-F238E27FC236}">
                <a16:creationId xmlns:a16="http://schemas.microsoft.com/office/drawing/2014/main" id="{F07E3BE5-DA10-4BDE-855F-A7D51D3C0B2C}"/>
              </a:ext>
            </a:extLst>
          </p:cNvPr>
          <p:cNvSpPr/>
          <p:nvPr/>
        </p:nvSpPr>
        <p:spPr>
          <a:xfrm rot="12676515">
            <a:off x="5382898" y="2632000"/>
            <a:ext cx="81295" cy="215221"/>
          </a:xfrm>
          <a:prstGeom prst="rtTriangle">
            <a:avLst/>
          </a:prstGeom>
          <a:solidFill>
            <a:srgbClr val="A73827"/>
          </a:solidFill>
          <a:ln>
            <a:solidFill>
              <a:srgbClr val="A738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0" name="Прямоугольный треугольник 1059">
            <a:extLst>
              <a:ext uri="{FF2B5EF4-FFF2-40B4-BE49-F238E27FC236}">
                <a16:creationId xmlns:a16="http://schemas.microsoft.com/office/drawing/2014/main" id="{1F800BB7-5C4E-4D81-A0F9-8491D970A24E}"/>
              </a:ext>
            </a:extLst>
          </p:cNvPr>
          <p:cNvSpPr/>
          <p:nvPr/>
        </p:nvSpPr>
        <p:spPr>
          <a:xfrm rot="3096159">
            <a:off x="5306824" y="2675712"/>
            <a:ext cx="135836" cy="192707"/>
          </a:xfrm>
          <a:prstGeom prst="rtTriangle">
            <a:avLst/>
          </a:prstGeom>
          <a:solidFill>
            <a:srgbClr val="AC3928"/>
          </a:solidFill>
          <a:ln>
            <a:solidFill>
              <a:srgbClr val="AC3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1" name="Прямоугольный треугольник 1060">
            <a:extLst>
              <a:ext uri="{FF2B5EF4-FFF2-40B4-BE49-F238E27FC236}">
                <a16:creationId xmlns:a16="http://schemas.microsoft.com/office/drawing/2014/main" id="{31BE572A-D1BB-4638-B075-C02F6478B833}"/>
              </a:ext>
            </a:extLst>
          </p:cNvPr>
          <p:cNvSpPr/>
          <p:nvPr/>
        </p:nvSpPr>
        <p:spPr>
          <a:xfrm rot="14979406">
            <a:off x="5427656" y="2668389"/>
            <a:ext cx="128864" cy="179853"/>
          </a:xfrm>
          <a:prstGeom prst="rtTriangle">
            <a:avLst/>
          </a:prstGeom>
          <a:solidFill>
            <a:srgbClr val="DA875D"/>
          </a:solidFill>
          <a:ln>
            <a:solidFill>
              <a:srgbClr val="DA8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2" name="Прямоугольный треугольник 1061">
            <a:extLst>
              <a:ext uri="{FF2B5EF4-FFF2-40B4-BE49-F238E27FC236}">
                <a16:creationId xmlns:a16="http://schemas.microsoft.com/office/drawing/2014/main" id="{F1F65134-DFA8-4EE4-89E5-60CE136FEBCD}"/>
              </a:ext>
            </a:extLst>
          </p:cNvPr>
          <p:cNvSpPr/>
          <p:nvPr/>
        </p:nvSpPr>
        <p:spPr>
          <a:xfrm rot="18416054">
            <a:off x="5410053" y="2834487"/>
            <a:ext cx="108874" cy="100174"/>
          </a:xfrm>
          <a:prstGeom prst="rtTriangle">
            <a:avLst/>
          </a:prstGeom>
          <a:solidFill>
            <a:srgbClr val="D88550"/>
          </a:solidFill>
          <a:ln>
            <a:solidFill>
              <a:srgbClr val="D88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3" name="Прямоугольный треугольник 1062">
            <a:extLst>
              <a:ext uri="{FF2B5EF4-FFF2-40B4-BE49-F238E27FC236}">
                <a16:creationId xmlns:a16="http://schemas.microsoft.com/office/drawing/2014/main" id="{029C8DE2-8081-4ACC-8094-8807D92E3A7C}"/>
              </a:ext>
            </a:extLst>
          </p:cNvPr>
          <p:cNvSpPr/>
          <p:nvPr/>
        </p:nvSpPr>
        <p:spPr>
          <a:xfrm rot="12713658">
            <a:off x="5294463" y="2936676"/>
            <a:ext cx="145651" cy="85353"/>
          </a:xfrm>
          <a:prstGeom prst="rtTriangle">
            <a:avLst/>
          </a:prstGeom>
          <a:solidFill>
            <a:srgbClr val="A04437"/>
          </a:solidFill>
          <a:ln>
            <a:solidFill>
              <a:srgbClr val="A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" name="Прямоугольный треугольник 1063">
            <a:extLst>
              <a:ext uri="{FF2B5EF4-FFF2-40B4-BE49-F238E27FC236}">
                <a16:creationId xmlns:a16="http://schemas.microsoft.com/office/drawing/2014/main" id="{77BDC335-20B0-453F-AB29-BBF7D2A856B5}"/>
              </a:ext>
            </a:extLst>
          </p:cNvPr>
          <p:cNvSpPr/>
          <p:nvPr/>
        </p:nvSpPr>
        <p:spPr>
          <a:xfrm rot="11406167">
            <a:off x="5101815" y="2831492"/>
            <a:ext cx="141493" cy="146074"/>
          </a:xfrm>
          <a:prstGeom prst="rtTriangle">
            <a:avLst/>
          </a:prstGeom>
          <a:solidFill>
            <a:srgbClr val="B15E43"/>
          </a:solidFill>
          <a:ln>
            <a:solidFill>
              <a:srgbClr val="B15E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5" name="Прямоугольный треугольник 1064">
            <a:extLst>
              <a:ext uri="{FF2B5EF4-FFF2-40B4-BE49-F238E27FC236}">
                <a16:creationId xmlns:a16="http://schemas.microsoft.com/office/drawing/2014/main" id="{79E0D4F3-ED44-4C15-9657-41B104FEADC1}"/>
              </a:ext>
            </a:extLst>
          </p:cNvPr>
          <p:cNvSpPr/>
          <p:nvPr/>
        </p:nvSpPr>
        <p:spPr>
          <a:xfrm rot="514683">
            <a:off x="5265978" y="2866609"/>
            <a:ext cx="128102" cy="214371"/>
          </a:xfrm>
          <a:prstGeom prst="rtTriangle">
            <a:avLst/>
          </a:prstGeom>
          <a:solidFill>
            <a:srgbClr val="BB6A52"/>
          </a:solidFill>
          <a:ln>
            <a:solidFill>
              <a:srgbClr val="BB6A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6" name="Прямоугольный треугольник 1065">
            <a:extLst>
              <a:ext uri="{FF2B5EF4-FFF2-40B4-BE49-F238E27FC236}">
                <a16:creationId xmlns:a16="http://schemas.microsoft.com/office/drawing/2014/main" id="{C98D83D4-D74E-45E4-BDDA-7662B9A8B227}"/>
              </a:ext>
            </a:extLst>
          </p:cNvPr>
          <p:cNvSpPr/>
          <p:nvPr/>
        </p:nvSpPr>
        <p:spPr>
          <a:xfrm>
            <a:off x="5097836" y="2839854"/>
            <a:ext cx="159464" cy="310888"/>
          </a:xfrm>
          <a:prstGeom prst="rtTriangle">
            <a:avLst/>
          </a:prstGeom>
          <a:solidFill>
            <a:srgbClr val="88352F"/>
          </a:solidFill>
          <a:ln>
            <a:solidFill>
              <a:srgbClr val="883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7" name="Прямоугольный треугольник 1066">
            <a:extLst>
              <a:ext uri="{FF2B5EF4-FFF2-40B4-BE49-F238E27FC236}">
                <a16:creationId xmlns:a16="http://schemas.microsoft.com/office/drawing/2014/main" id="{9592F33B-99C9-4054-A032-03323FB2CC44}"/>
              </a:ext>
            </a:extLst>
          </p:cNvPr>
          <p:cNvSpPr/>
          <p:nvPr/>
        </p:nvSpPr>
        <p:spPr>
          <a:xfrm rot="1486775">
            <a:off x="5016376" y="2847839"/>
            <a:ext cx="102529" cy="254152"/>
          </a:xfrm>
          <a:prstGeom prst="rtTriangle">
            <a:avLst/>
          </a:prstGeom>
          <a:solidFill>
            <a:srgbClr val="862F35"/>
          </a:solidFill>
          <a:ln>
            <a:solidFill>
              <a:srgbClr val="862F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8" name="Прямоугольный треугольник 1067">
            <a:extLst>
              <a:ext uri="{FF2B5EF4-FFF2-40B4-BE49-F238E27FC236}">
                <a16:creationId xmlns:a16="http://schemas.microsoft.com/office/drawing/2014/main" id="{DCC6793A-C9A0-49FF-8B7E-C775D49227F7}"/>
              </a:ext>
            </a:extLst>
          </p:cNvPr>
          <p:cNvSpPr/>
          <p:nvPr/>
        </p:nvSpPr>
        <p:spPr>
          <a:xfrm rot="2875215">
            <a:off x="5164073" y="3250221"/>
            <a:ext cx="227553" cy="143954"/>
          </a:xfrm>
          <a:prstGeom prst="rtTriangle">
            <a:avLst/>
          </a:prstGeom>
          <a:solidFill>
            <a:srgbClr val="C55B45"/>
          </a:solidFill>
          <a:ln>
            <a:solidFill>
              <a:srgbClr val="C55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9" name="Прямоугольный треугольник 1068">
            <a:extLst>
              <a:ext uri="{FF2B5EF4-FFF2-40B4-BE49-F238E27FC236}">
                <a16:creationId xmlns:a16="http://schemas.microsoft.com/office/drawing/2014/main" id="{568D015E-62F9-474A-815E-5DF54ADEF38E}"/>
              </a:ext>
            </a:extLst>
          </p:cNvPr>
          <p:cNvSpPr/>
          <p:nvPr/>
        </p:nvSpPr>
        <p:spPr>
          <a:xfrm rot="19949340">
            <a:off x="5033175" y="3085071"/>
            <a:ext cx="77820" cy="115999"/>
          </a:xfrm>
          <a:prstGeom prst="rtTriangle">
            <a:avLst/>
          </a:prstGeom>
          <a:solidFill>
            <a:srgbClr val="972A2D"/>
          </a:solidFill>
          <a:ln>
            <a:solidFill>
              <a:srgbClr val="972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0" name="Прямоугольный треугольник 1069">
            <a:extLst>
              <a:ext uri="{FF2B5EF4-FFF2-40B4-BE49-F238E27FC236}">
                <a16:creationId xmlns:a16="http://schemas.microsoft.com/office/drawing/2014/main" id="{FF91554C-2029-4D89-89B4-5763B5D26C78}"/>
              </a:ext>
            </a:extLst>
          </p:cNvPr>
          <p:cNvSpPr/>
          <p:nvPr/>
        </p:nvSpPr>
        <p:spPr>
          <a:xfrm rot="3218711">
            <a:off x="5117904" y="3182401"/>
            <a:ext cx="68985" cy="101673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1" name="Прямоугольный треугольник 1070">
            <a:extLst>
              <a:ext uri="{FF2B5EF4-FFF2-40B4-BE49-F238E27FC236}">
                <a16:creationId xmlns:a16="http://schemas.microsoft.com/office/drawing/2014/main" id="{32004D4C-AF26-428B-8B9F-B3E0AFAE8EDD}"/>
              </a:ext>
            </a:extLst>
          </p:cNvPr>
          <p:cNvSpPr/>
          <p:nvPr/>
        </p:nvSpPr>
        <p:spPr>
          <a:xfrm rot="5400000">
            <a:off x="5186432" y="3181312"/>
            <a:ext cx="45719" cy="45719"/>
          </a:xfrm>
          <a:prstGeom prst="rtTriangle">
            <a:avLst/>
          </a:prstGeom>
          <a:solidFill>
            <a:srgbClr val="C65743"/>
          </a:solidFill>
          <a:ln>
            <a:solidFill>
              <a:srgbClr val="C65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2" name="Прямоугольный треугольник 1071">
            <a:extLst>
              <a:ext uri="{FF2B5EF4-FFF2-40B4-BE49-F238E27FC236}">
                <a16:creationId xmlns:a16="http://schemas.microsoft.com/office/drawing/2014/main" id="{0693FDAE-2E6C-4EF0-B222-65DE569D4EEE}"/>
              </a:ext>
            </a:extLst>
          </p:cNvPr>
          <p:cNvSpPr/>
          <p:nvPr/>
        </p:nvSpPr>
        <p:spPr>
          <a:xfrm rot="10976081">
            <a:off x="5266348" y="3221505"/>
            <a:ext cx="98980" cy="296335"/>
          </a:xfrm>
          <a:prstGeom prst="rtTriangle">
            <a:avLst/>
          </a:prstGeom>
          <a:solidFill>
            <a:srgbClr val="DD8453"/>
          </a:solidFill>
          <a:ln>
            <a:solidFill>
              <a:srgbClr val="DD84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3" name="Равнобедренный треугольник 1072">
            <a:extLst>
              <a:ext uri="{FF2B5EF4-FFF2-40B4-BE49-F238E27FC236}">
                <a16:creationId xmlns:a16="http://schemas.microsoft.com/office/drawing/2014/main" id="{7F7F4B46-FA4E-4D15-A30A-B713BAC249F1}"/>
              </a:ext>
            </a:extLst>
          </p:cNvPr>
          <p:cNvSpPr/>
          <p:nvPr/>
        </p:nvSpPr>
        <p:spPr>
          <a:xfrm rot="11045666">
            <a:off x="5267474" y="3106438"/>
            <a:ext cx="106793" cy="76646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4" name="Прямоугольный треугольник 1073">
            <a:extLst>
              <a:ext uri="{FF2B5EF4-FFF2-40B4-BE49-F238E27FC236}">
                <a16:creationId xmlns:a16="http://schemas.microsoft.com/office/drawing/2014/main" id="{D218BEBA-EA57-462D-8CA2-C7815D033845}"/>
              </a:ext>
            </a:extLst>
          </p:cNvPr>
          <p:cNvSpPr/>
          <p:nvPr/>
        </p:nvSpPr>
        <p:spPr>
          <a:xfrm rot="9687711">
            <a:off x="5870747" y="1292286"/>
            <a:ext cx="114474" cy="473627"/>
          </a:xfrm>
          <a:prstGeom prst="rtTriangle">
            <a:avLst/>
          </a:prstGeom>
          <a:solidFill>
            <a:srgbClr val="83271B"/>
          </a:solidFill>
          <a:ln>
            <a:solidFill>
              <a:srgbClr val="8327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5" name="Прямоугольный треугольник 1074">
            <a:extLst>
              <a:ext uri="{FF2B5EF4-FFF2-40B4-BE49-F238E27FC236}">
                <a16:creationId xmlns:a16="http://schemas.microsoft.com/office/drawing/2014/main" id="{0A38D64C-1C1B-4201-9491-2D36AB316A77}"/>
              </a:ext>
            </a:extLst>
          </p:cNvPr>
          <p:cNvSpPr/>
          <p:nvPr/>
        </p:nvSpPr>
        <p:spPr>
          <a:xfrm rot="1808642">
            <a:off x="5687458" y="1516468"/>
            <a:ext cx="396934" cy="119599"/>
          </a:xfrm>
          <a:prstGeom prst="rtTriangle">
            <a:avLst/>
          </a:prstGeom>
          <a:solidFill>
            <a:srgbClr val="C2551D"/>
          </a:solidFill>
          <a:ln>
            <a:solidFill>
              <a:srgbClr val="C25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6" name="Прямоугольный треугольник 1075">
            <a:extLst>
              <a:ext uri="{FF2B5EF4-FFF2-40B4-BE49-F238E27FC236}">
                <a16:creationId xmlns:a16="http://schemas.microsoft.com/office/drawing/2014/main" id="{926AF8D0-3132-4B76-9F37-5D91BA10DC5A}"/>
              </a:ext>
            </a:extLst>
          </p:cNvPr>
          <p:cNvSpPr/>
          <p:nvPr/>
        </p:nvSpPr>
        <p:spPr>
          <a:xfrm rot="12310291">
            <a:off x="5331524" y="1144915"/>
            <a:ext cx="464783" cy="137999"/>
          </a:xfrm>
          <a:prstGeom prst="rtTriangle">
            <a:avLst/>
          </a:prstGeom>
          <a:solidFill>
            <a:srgbClr val="DF8035"/>
          </a:solidFill>
          <a:ln>
            <a:solidFill>
              <a:srgbClr val="DF80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7" name="Прямоугольный треугольник 1076">
            <a:extLst>
              <a:ext uri="{FF2B5EF4-FFF2-40B4-BE49-F238E27FC236}">
                <a16:creationId xmlns:a16="http://schemas.microsoft.com/office/drawing/2014/main" id="{E1CEEAE3-CD95-4F00-92D5-139678B86124}"/>
              </a:ext>
            </a:extLst>
          </p:cNvPr>
          <p:cNvSpPr/>
          <p:nvPr/>
        </p:nvSpPr>
        <p:spPr>
          <a:xfrm rot="12970084">
            <a:off x="5510628" y="1322033"/>
            <a:ext cx="207763" cy="115352"/>
          </a:xfrm>
          <a:prstGeom prst="rtTriangle">
            <a:avLst/>
          </a:prstGeom>
          <a:solidFill>
            <a:srgbClr val="C9743A"/>
          </a:solidFill>
          <a:ln>
            <a:solidFill>
              <a:srgbClr val="C9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8" name="Прямоугольный треугольник 1077">
            <a:extLst>
              <a:ext uri="{FF2B5EF4-FFF2-40B4-BE49-F238E27FC236}">
                <a16:creationId xmlns:a16="http://schemas.microsoft.com/office/drawing/2014/main" id="{96A5FF80-8AEC-4568-AF4F-E757E9FAFFCF}"/>
              </a:ext>
            </a:extLst>
          </p:cNvPr>
          <p:cNvSpPr/>
          <p:nvPr/>
        </p:nvSpPr>
        <p:spPr>
          <a:xfrm rot="1583659">
            <a:off x="5382690" y="961294"/>
            <a:ext cx="533607" cy="178277"/>
          </a:xfrm>
          <a:prstGeom prst="rtTriangle">
            <a:avLst/>
          </a:prstGeom>
          <a:solidFill>
            <a:srgbClr val="F38D29"/>
          </a:solidFill>
          <a:ln>
            <a:solidFill>
              <a:srgbClr val="F38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9" name="Прямоугольный треугольник 1078">
            <a:extLst>
              <a:ext uri="{FF2B5EF4-FFF2-40B4-BE49-F238E27FC236}">
                <a16:creationId xmlns:a16="http://schemas.microsoft.com/office/drawing/2014/main" id="{885BE2A9-2269-4B0F-8121-5FE94636619D}"/>
              </a:ext>
            </a:extLst>
          </p:cNvPr>
          <p:cNvSpPr/>
          <p:nvPr/>
        </p:nvSpPr>
        <p:spPr>
          <a:xfrm rot="11677251">
            <a:off x="4874135" y="678130"/>
            <a:ext cx="367494" cy="183446"/>
          </a:xfrm>
          <a:prstGeom prst="rtTriangle">
            <a:avLst/>
          </a:prstGeom>
          <a:solidFill>
            <a:srgbClr val="F4B842"/>
          </a:solidFill>
          <a:ln>
            <a:solidFill>
              <a:srgbClr val="F4B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0" name="Прямоугольный треугольник 1079">
            <a:extLst>
              <a:ext uri="{FF2B5EF4-FFF2-40B4-BE49-F238E27FC236}">
                <a16:creationId xmlns:a16="http://schemas.microsoft.com/office/drawing/2014/main" id="{CA7B18AA-0580-4111-9D95-BABFA642EDF7}"/>
              </a:ext>
            </a:extLst>
          </p:cNvPr>
          <p:cNvSpPr/>
          <p:nvPr/>
        </p:nvSpPr>
        <p:spPr>
          <a:xfrm rot="12429470">
            <a:off x="4890617" y="510831"/>
            <a:ext cx="217880" cy="105295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1" name="Прямоугольный треугольник 1080">
            <a:extLst>
              <a:ext uri="{FF2B5EF4-FFF2-40B4-BE49-F238E27FC236}">
                <a16:creationId xmlns:a16="http://schemas.microsoft.com/office/drawing/2014/main" id="{7B3A04CE-29D6-4F9C-89AC-068ECF9C65E0}"/>
              </a:ext>
            </a:extLst>
          </p:cNvPr>
          <p:cNvSpPr/>
          <p:nvPr/>
        </p:nvSpPr>
        <p:spPr>
          <a:xfrm rot="7534842">
            <a:off x="5203115" y="592933"/>
            <a:ext cx="86216" cy="205738"/>
          </a:xfrm>
          <a:prstGeom prst="rtTriangle">
            <a:avLst/>
          </a:prstGeom>
          <a:solidFill>
            <a:srgbClr val="FCE683"/>
          </a:solidFill>
          <a:ln>
            <a:solidFill>
              <a:srgbClr val="FCE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2" name="Прямоугольный треугольник 1081">
            <a:extLst>
              <a:ext uri="{FF2B5EF4-FFF2-40B4-BE49-F238E27FC236}">
                <a16:creationId xmlns:a16="http://schemas.microsoft.com/office/drawing/2014/main" id="{DCC62006-5A9D-42E6-B4FF-1562267A264B}"/>
              </a:ext>
            </a:extLst>
          </p:cNvPr>
          <p:cNvSpPr/>
          <p:nvPr/>
        </p:nvSpPr>
        <p:spPr>
          <a:xfrm rot="20715201">
            <a:off x="5069771" y="264454"/>
            <a:ext cx="150324" cy="250720"/>
          </a:xfrm>
          <a:prstGeom prst="rtTriangle">
            <a:avLst/>
          </a:prstGeom>
          <a:solidFill>
            <a:srgbClr val="C85341"/>
          </a:solidFill>
          <a:ln>
            <a:solidFill>
              <a:srgbClr val="C853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3" name="Прямоугольный треугольник 1082">
            <a:extLst>
              <a:ext uri="{FF2B5EF4-FFF2-40B4-BE49-F238E27FC236}">
                <a16:creationId xmlns:a16="http://schemas.microsoft.com/office/drawing/2014/main" id="{DA5C8908-B2A1-4FA3-A0B0-C9430EB5DA1A}"/>
              </a:ext>
            </a:extLst>
          </p:cNvPr>
          <p:cNvSpPr/>
          <p:nvPr/>
        </p:nvSpPr>
        <p:spPr>
          <a:xfrm rot="8615592">
            <a:off x="5224085" y="528304"/>
            <a:ext cx="91342" cy="167477"/>
          </a:xfrm>
          <a:prstGeom prst="rtTriangle">
            <a:avLst/>
          </a:prstGeom>
          <a:solidFill>
            <a:srgbClr val="C00000"/>
          </a:solidFill>
          <a:ln>
            <a:solidFill>
              <a:srgbClr val="BC69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4" name="Прямоугольный треугольник 1083">
            <a:extLst>
              <a:ext uri="{FF2B5EF4-FFF2-40B4-BE49-F238E27FC236}">
                <a16:creationId xmlns:a16="http://schemas.microsoft.com/office/drawing/2014/main" id="{206C2E97-CD4B-4A58-BC9F-AE415A2EF57E}"/>
              </a:ext>
            </a:extLst>
          </p:cNvPr>
          <p:cNvSpPr/>
          <p:nvPr/>
        </p:nvSpPr>
        <p:spPr>
          <a:xfrm rot="11122760">
            <a:off x="5035618" y="261497"/>
            <a:ext cx="124434" cy="113719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5" name="Прямоугольный треугольник 1084">
            <a:extLst>
              <a:ext uri="{FF2B5EF4-FFF2-40B4-BE49-F238E27FC236}">
                <a16:creationId xmlns:a16="http://schemas.microsoft.com/office/drawing/2014/main" id="{0B75D764-B24E-422F-BBAA-96706327ADBC}"/>
              </a:ext>
            </a:extLst>
          </p:cNvPr>
          <p:cNvSpPr/>
          <p:nvPr/>
        </p:nvSpPr>
        <p:spPr>
          <a:xfrm rot="9410187">
            <a:off x="5208444" y="346708"/>
            <a:ext cx="91649" cy="240273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6" name="Прямоугольный треугольник 1085">
            <a:extLst>
              <a:ext uri="{FF2B5EF4-FFF2-40B4-BE49-F238E27FC236}">
                <a16:creationId xmlns:a16="http://schemas.microsoft.com/office/drawing/2014/main" id="{5A1F09CC-91C5-4759-96EB-0D50741B52A3}"/>
              </a:ext>
            </a:extLst>
          </p:cNvPr>
          <p:cNvSpPr/>
          <p:nvPr/>
        </p:nvSpPr>
        <p:spPr>
          <a:xfrm rot="13926018">
            <a:off x="5152763" y="283515"/>
            <a:ext cx="45719" cy="67327"/>
          </a:xfrm>
          <a:prstGeom prst="rtTriangle">
            <a:avLst/>
          </a:prstGeom>
          <a:solidFill>
            <a:srgbClr val="DD8E66"/>
          </a:solidFill>
          <a:ln>
            <a:solidFill>
              <a:srgbClr val="DD8E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7" name="Прямоугольный треугольник 1086">
            <a:extLst>
              <a:ext uri="{FF2B5EF4-FFF2-40B4-BE49-F238E27FC236}">
                <a16:creationId xmlns:a16="http://schemas.microsoft.com/office/drawing/2014/main" id="{99E1EDCF-CE69-4A14-85A7-926C74FA9ECA}"/>
              </a:ext>
            </a:extLst>
          </p:cNvPr>
          <p:cNvSpPr/>
          <p:nvPr/>
        </p:nvSpPr>
        <p:spPr>
          <a:xfrm>
            <a:off x="5372719" y="375501"/>
            <a:ext cx="163561" cy="335698"/>
          </a:xfrm>
          <a:prstGeom prst="rtTriangle">
            <a:avLst/>
          </a:prstGeom>
          <a:solidFill>
            <a:srgbClr val="DFBFA6"/>
          </a:solidFill>
          <a:ln>
            <a:solidFill>
              <a:srgbClr val="DFB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ый треугольник 383">
            <a:extLst>
              <a:ext uri="{FF2B5EF4-FFF2-40B4-BE49-F238E27FC236}">
                <a16:creationId xmlns:a16="http://schemas.microsoft.com/office/drawing/2014/main" id="{C7761699-7563-491A-BA62-1216CB157C5C}"/>
              </a:ext>
            </a:extLst>
          </p:cNvPr>
          <p:cNvSpPr/>
          <p:nvPr/>
        </p:nvSpPr>
        <p:spPr>
          <a:xfrm rot="13575965">
            <a:off x="5299588" y="446602"/>
            <a:ext cx="307415" cy="103111"/>
          </a:xfrm>
          <a:prstGeom prst="rtTriangle">
            <a:avLst/>
          </a:prstGeom>
          <a:solidFill>
            <a:srgbClr val="E9C08D"/>
          </a:solidFill>
          <a:ln>
            <a:solidFill>
              <a:srgbClr val="E9C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5" name="Прямоугольный треугольник 384">
            <a:extLst>
              <a:ext uri="{FF2B5EF4-FFF2-40B4-BE49-F238E27FC236}">
                <a16:creationId xmlns:a16="http://schemas.microsoft.com/office/drawing/2014/main" id="{C951FCD8-EA48-48A7-8962-485F23567182}"/>
              </a:ext>
            </a:extLst>
          </p:cNvPr>
          <p:cNvSpPr/>
          <p:nvPr/>
        </p:nvSpPr>
        <p:spPr>
          <a:xfrm rot="10295903">
            <a:off x="5571664" y="656859"/>
            <a:ext cx="45719" cy="252404"/>
          </a:xfrm>
          <a:prstGeom prst="rtTriangle">
            <a:avLst/>
          </a:prstGeom>
          <a:solidFill>
            <a:srgbClr val="EECCB1"/>
          </a:solidFill>
          <a:ln>
            <a:solidFill>
              <a:srgbClr val="EECC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6" name="Прямоугольный треугольник 385">
            <a:extLst>
              <a:ext uri="{FF2B5EF4-FFF2-40B4-BE49-F238E27FC236}">
                <a16:creationId xmlns:a16="http://schemas.microsoft.com/office/drawing/2014/main" id="{6C995F52-DC75-4CAE-8ABB-8C753164256E}"/>
              </a:ext>
            </a:extLst>
          </p:cNvPr>
          <p:cNvSpPr/>
          <p:nvPr/>
        </p:nvSpPr>
        <p:spPr>
          <a:xfrm rot="10086410">
            <a:off x="5433318" y="726894"/>
            <a:ext cx="151377" cy="260573"/>
          </a:xfrm>
          <a:prstGeom prst="rtTriangle">
            <a:avLst/>
          </a:prstGeom>
          <a:solidFill>
            <a:srgbClr val="D7AE8D"/>
          </a:solidFill>
          <a:ln>
            <a:solidFill>
              <a:srgbClr val="D7AE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7" name="Прямоугольный треугольник 386">
            <a:extLst>
              <a:ext uri="{FF2B5EF4-FFF2-40B4-BE49-F238E27FC236}">
                <a16:creationId xmlns:a16="http://schemas.microsoft.com/office/drawing/2014/main" id="{77570218-C70B-438D-AB00-F6AACF33B058}"/>
              </a:ext>
            </a:extLst>
          </p:cNvPr>
          <p:cNvSpPr/>
          <p:nvPr/>
        </p:nvSpPr>
        <p:spPr>
          <a:xfrm rot="6935248">
            <a:off x="5261779" y="792547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4" name="Прямоугольный треугольник 453">
            <a:extLst>
              <a:ext uri="{FF2B5EF4-FFF2-40B4-BE49-F238E27FC236}">
                <a16:creationId xmlns:a16="http://schemas.microsoft.com/office/drawing/2014/main" id="{5307F0B5-CD26-4D91-9A8E-8209E3164DE4}"/>
              </a:ext>
            </a:extLst>
          </p:cNvPr>
          <p:cNvSpPr/>
          <p:nvPr/>
        </p:nvSpPr>
        <p:spPr>
          <a:xfrm rot="18144002">
            <a:off x="5245524" y="833760"/>
            <a:ext cx="145095" cy="131653"/>
          </a:xfrm>
          <a:prstGeom prst="rtTriangle">
            <a:avLst/>
          </a:prstGeom>
          <a:solidFill>
            <a:srgbClr val="FDA12B"/>
          </a:solidFill>
          <a:ln>
            <a:solidFill>
              <a:srgbClr val="FDA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Прямоугольный треугольник 387">
            <a:extLst>
              <a:ext uri="{FF2B5EF4-FFF2-40B4-BE49-F238E27FC236}">
                <a16:creationId xmlns:a16="http://schemas.microsoft.com/office/drawing/2014/main" id="{7D24B022-2F22-4823-A94F-5C867A41155D}"/>
              </a:ext>
            </a:extLst>
          </p:cNvPr>
          <p:cNvSpPr/>
          <p:nvPr/>
        </p:nvSpPr>
        <p:spPr>
          <a:xfrm rot="8974639">
            <a:off x="4055521" y="886849"/>
            <a:ext cx="567459" cy="144804"/>
          </a:xfrm>
          <a:prstGeom prst="rtTriangle">
            <a:avLst/>
          </a:prstGeom>
          <a:solidFill>
            <a:srgbClr val="FEDDAE"/>
          </a:solidFill>
          <a:ln>
            <a:solidFill>
              <a:srgbClr val="FEDD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Прямоугольный треугольник 388">
            <a:extLst>
              <a:ext uri="{FF2B5EF4-FFF2-40B4-BE49-F238E27FC236}">
                <a16:creationId xmlns:a16="http://schemas.microsoft.com/office/drawing/2014/main" id="{606647D3-488A-4273-A5EF-2211A4928733}"/>
              </a:ext>
            </a:extLst>
          </p:cNvPr>
          <p:cNvSpPr/>
          <p:nvPr/>
        </p:nvSpPr>
        <p:spPr>
          <a:xfrm rot="8111659">
            <a:off x="4836375" y="738508"/>
            <a:ext cx="114176" cy="358466"/>
          </a:xfrm>
          <a:prstGeom prst="rtTriangle">
            <a:avLst/>
          </a:prstGeom>
          <a:solidFill>
            <a:srgbClr val="ED9C76"/>
          </a:solidFill>
          <a:ln>
            <a:solidFill>
              <a:srgbClr val="ED9C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ый треугольник 389">
            <a:extLst>
              <a:ext uri="{FF2B5EF4-FFF2-40B4-BE49-F238E27FC236}">
                <a16:creationId xmlns:a16="http://schemas.microsoft.com/office/drawing/2014/main" id="{B871BE02-61F6-45AF-B942-739CC1787A45}"/>
              </a:ext>
            </a:extLst>
          </p:cNvPr>
          <p:cNvSpPr/>
          <p:nvPr/>
        </p:nvSpPr>
        <p:spPr>
          <a:xfrm rot="18741830">
            <a:off x="4812081" y="573826"/>
            <a:ext cx="90909" cy="235516"/>
          </a:xfrm>
          <a:prstGeom prst="rtTriangle">
            <a:avLst/>
          </a:prstGeom>
          <a:solidFill>
            <a:srgbClr val="FCEBB6"/>
          </a:solidFill>
          <a:ln>
            <a:solidFill>
              <a:srgbClr val="FCEB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рямоугольный треугольник 390">
            <a:extLst>
              <a:ext uri="{FF2B5EF4-FFF2-40B4-BE49-F238E27FC236}">
                <a16:creationId xmlns:a16="http://schemas.microsoft.com/office/drawing/2014/main" id="{928729ED-1A4F-45C2-BD8B-A17BF9AE50FC}"/>
              </a:ext>
            </a:extLst>
          </p:cNvPr>
          <p:cNvSpPr/>
          <p:nvPr/>
        </p:nvSpPr>
        <p:spPr>
          <a:xfrm rot="8223386">
            <a:off x="5225061" y="959161"/>
            <a:ext cx="100270" cy="209359"/>
          </a:xfrm>
          <a:prstGeom prst="rtTriangle">
            <a:avLst/>
          </a:prstGeom>
          <a:solidFill>
            <a:srgbClr val="FDB64A"/>
          </a:solidFill>
          <a:ln>
            <a:solidFill>
              <a:srgbClr val="FD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рямоугольный треугольник 391">
            <a:extLst>
              <a:ext uri="{FF2B5EF4-FFF2-40B4-BE49-F238E27FC236}">
                <a16:creationId xmlns:a16="http://schemas.microsoft.com/office/drawing/2014/main" id="{48EF2BE2-7B5D-4260-A51D-8DFA9E1F6272}"/>
              </a:ext>
            </a:extLst>
          </p:cNvPr>
          <p:cNvSpPr/>
          <p:nvPr/>
        </p:nvSpPr>
        <p:spPr>
          <a:xfrm rot="8214752">
            <a:off x="4612441" y="708391"/>
            <a:ext cx="133557" cy="101112"/>
          </a:xfrm>
          <a:prstGeom prst="rtTriangle">
            <a:avLst/>
          </a:prstGeom>
          <a:solidFill>
            <a:srgbClr val="F8D0AD"/>
          </a:solidFill>
          <a:ln>
            <a:solidFill>
              <a:srgbClr val="F8D0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ый треугольник 392">
            <a:extLst>
              <a:ext uri="{FF2B5EF4-FFF2-40B4-BE49-F238E27FC236}">
                <a16:creationId xmlns:a16="http://schemas.microsoft.com/office/drawing/2014/main" id="{D0A63AE7-CE34-4BD8-8A5E-DE030518BB4E}"/>
              </a:ext>
            </a:extLst>
          </p:cNvPr>
          <p:cNvSpPr/>
          <p:nvPr/>
        </p:nvSpPr>
        <p:spPr>
          <a:xfrm rot="9665896">
            <a:off x="4407281" y="937792"/>
            <a:ext cx="286089" cy="179913"/>
          </a:xfrm>
          <a:prstGeom prst="rtTriangle">
            <a:avLst/>
          </a:prstGeom>
          <a:solidFill>
            <a:srgbClr val="FABD90"/>
          </a:solidFill>
          <a:ln>
            <a:solidFill>
              <a:srgbClr val="FABD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ый треугольник 393">
            <a:extLst>
              <a:ext uri="{FF2B5EF4-FFF2-40B4-BE49-F238E27FC236}">
                <a16:creationId xmlns:a16="http://schemas.microsoft.com/office/drawing/2014/main" id="{8CED3A9F-1DA9-4537-9EDE-72445748DF62}"/>
              </a:ext>
            </a:extLst>
          </p:cNvPr>
          <p:cNvSpPr/>
          <p:nvPr/>
        </p:nvSpPr>
        <p:spPr>
          <a:xfrm rot="18653175">
            <a:off x="4882459" y="822089"/>
            <a:ext cx="89249" cy="312103"/>
          </a:xfrm>
          <a:prstGeom prst="rtTriangle">
            <a:avLst/>
          </a:prstGeom>
          <a:solidFill>
            <a:srgbClr val="F9BC93"/>
          </a:solidFill>
          <a:ln>
            <a:solidFill>
              <a:srgbClr val="F9BC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5" name="Прямоугольный треугольник 394">
            <a:extLst>
              <a:ext uri="{FF2B5EF4-FFF2-40B4-BE49-F238E27FC236}">
                <a16:creationId xmlns:a16="http://schemas.microsoft.com/office/drawing/2014/main" id="{5F40C822-9075-4E3B-86B0-D4D76AB24815}"/>
              </a:ext>
            </a:extLst>
          </p:cNvPr>
          <p:cNvSpPr/>
          <p:nvPr/>
        </p:nvSpPr>
        <p:spPr>
          <a:xfrm rot="421424">
            <a:off x="4726828" y="929265"/>
            <a:ext cx="211421" cy="129280"/>
          </a:xfrm>
          <a:prstGeom prst="rtTriangle">
            <a:avLst/>
          </a:prstGeom>
          <a:solidFill>
            <a:srgbClr val="F9C596"/>
          </a:solidFill>
          <a:ln>
            <a:solidFill>
              <a:srgbClr val="F9C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6" name="Равнобедренный треугольник 395">
            <a:extLst>
              <a:ext uri="{FF2B5EF4-FFF2-40B4-BE49-F238E27FC236}">
                <a16:creationId xmlns:a16="http://schemas.microsoft.com/office/drawing/2014/main" id="{87C58174-DE7E-4496-8F1C-38EE02196944}"/>
              </a:ext>
            </a:extLst>
          </p:cNvPr>
          <p:cNvSpPr/>
          <p:nvPr/>
        </p:nvSpPr>
        <p:spPr>
          <a:xfrm rot="10396030">
            <a:off x="4621576" y="796649"/>
            <a:ext cx="105239" cy="68161"/>
          </a:xfrm>
          <a:prstGeom prst="triangle">
            <a:avLst/>
          </a:prstGeom>
          <a:solidFill>
            <a:srgbClr val="E7A27E"/>
          </a:solidFill>
          <a:ln>
            <a:solidFill>
              <a:srgbClr val="E7A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7" name="Прямоугольный треугольник 396">
            <a:extLst>
              <a:ext uri="{FF2B5EF4-FFF2-40B4-BE49-F238E27FC236}">
                <a16:creationId xmlns:a16="http://schemas.microsoft.com/office/drawing/2014/main" id="{F00A9073-096D-4C36-9E35-6BFC68CCCA09}"/>
              </a:ext>
            </a:extLst>
          </p:cNvPr>
          <p:cNvSpPr/>
          <p:nvPr/>
        </p:nvSpPr>
        <p:spPr>
          <a:xfrm rot="20528177">
            <a:off x="5148033" y="1005665"/>
            <a:ext cx="279387" cy="211146"/>
          </a:xfrm>
          <a:prstGeom prst="rtTriangle">
            <a:avLst/>
          </a:prstGeom>
          <a:solidFill>
            <a:srgbClr val="9A1D27"/>
          </a:solidFill>
          <a:ln>
            <a:solidFill>
              <a:srgbClr val="9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8" name="Прямоугольный треугольник 397">
            <a:extLst>
              <a:ext uri="{FF2B5EF4-FFF2-40B4-BE49-F238E27FC236}">
                <a16:creationId xmlns:a16="http://schemas.microsoft.com/office/drawing/2014/main" id="{5ED9625D-43F7-4D28-A148-45B4E41F7DC0}"/>
              </a:ext>
            </a:extLst>
          </p:cNvPr>
          <p:cNvSpPr/>
          <p:nvPr/>
        </p:nvSpPr>
        <p:spPr>
          <a:xfrm rot="2280897">
            <a:off x="5430622" y="1299860"/>
            <a:ext cx="277425" cy="139356"/>
          </a:xfrm>
          <a:prstGeom prst="rtTriangle">
            <a:avLst/>
          </a:prstGeom>
          <a:solidFill>
            <a:srgbClr val="A2292B"/>
          </a:solidFill>
          <a:ln>
            <a:solidFill>
              <a:srgbClr val="A229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" name="Прямоугольный треугольник 398">
            <a:extLst>
              <a:ext uri="{FF2B5EF4-FFF2-40B4-BE49-F238E27FC236}">
                <a16:creationId xmlns:a16="http://schemas.microsoft.com/office/drawing/2014/main" id="{9E606CA7-E9EB-4BED-9B2B-AE2690799B68}"/>
              </a:ext>
            </a:extLst>
          </p:cNvPr>
          <p:cNvSpPr/>
          <p:nvPr/>
        </p:nvSpPr>
        <p:spPr>
          <a:xfrm rot="10157755">
            <a:off x="5117264" y="1386670"/>
            <a:ext cx="310213" cy="129912"/>
          </a:xfrm>
          <a:prstGeom prst="rtTriangle">
            <a:avLst/>
          </a:prstGeom>
          <a:solidFill>
            <a:srgbClr val="B8332D"/>
          </a:solidFill>
          <a:ln>
            <a:solidFill>
              <a:srgbClr val="B83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0" name="Прямоугольный треугольник 399">
            <a:extLst>
              <a:ext uri="{FF2B5EF4-FFF2-40B4-BE49-F238E27FC236}">
                <a16:creationId xmlns:a16="http://schemas.microsoft.com/office/drawing/2014/main" id="{093D5999-6F7F-4009-8E5F-DED397325511}"/>
              </a:ext>
            </a:extLst>
          </p:cNvPr>
          <p:cNvSpPr/>
          <p:nvPr/>
        </p:nvSpPr>
        <p:spPr>
          <a:xfrm rot="9659849">
            <a:off x="5156417" y="1265654"/>
            <a:ext cx="232453" cy="116345"/>
          </a:xfrm>
          <a:prstGeom prst="rtTriangle">
            <a:avLst/>
          </a:prstGeom>
          <a:solidFill>
            <a:srgbClr val="D24D3C"/>
          </a:solidFill>
          <a:ln>
            <a:solidFill>
              <a:srgbClr val="D24D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1" name="Прямоугольный треугольник 400">
            <a:extLst>
              <a:ext uri="{FF2B5EF4-FFF2-40B4-BE49-F238E27FC236}">
                <a16:creationId xmlns:a16="http://schemas.microsoft.com/office/drawing/2014/main" id="{AE6FFE51-490B-4FB6-9675-C9F39ACC0109}"/>
              </a:ext>
            </a:extLst>
          </p:cNvPr>
          <p:cNvSpPr/>
          <p:nvPr/>
        </p:nvSpPr>
        <p:spPr>
          <a:xfrm rot="12453058">
            <a:off x="5386093" y="1221956"/>
            <a:ext cx="60218" cy="64068"/>
          </a:xfrm>
          <a:prstGeom prst="rtTriangle">
            <a:avLst/>
          </a:prstGeom>
          <a:solidFill>
            <a:srgbClr val="801C1F"/>
          </a:solidFill>
          <a:ln>
            <a:solidFill>
              <a:srgbClr val="801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2" name="Прямоугольный треугольник 401">
            <a:extLst>
              <a:ext uri="{FF2B5EF4-FFF2-40B4-BE49-F238E27FC236}">
                <a16:creationId xmlns:a16="http://schemas.microsoft.com/office/drawing/2014/main" id="{70B665A3-A329-47B2-82DB-EA62874FEF47}"/>
              </a:ext>
            </a:extLst>
          </p:cNvPr>
          <p:cNvSpPr/>
          <p:nvPr/>
        </p:nvSpPr>
        <p:spPr>
          <a:xfrm rot="21072634">
            <a:off x="5288159" y="1467350"/>
            <a:ext cx="297121" cy="114206"/>
          </a:xfrm>
          <a:prstGeom prst="rtTriangle">
            <a:avLst/>
          </a:prstGeom>
          <a:solidFill>
            <a:srgbClr val="FDAE83"/>
          </a:solidFill>
          <a:ln>
            <a:solidFill>
              <a:srgbClr val="FDA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Прямоугольный треугольник 402">
            <a:extLst>
              <a:ext uri="{FF2B5EF4-FFF2-40B4-BE49-F238E27FC236}">
                <a16:creationId xmlns:a16="http://schemas.microsoft.com/office/drawing/2014/main" id="{6267BC89-EAEB-4644-9A66-C6094CAA1E5E}"/>
              </a:ext>
            </a:extLst>
          </p:cNvPr>
          <p:cNvSpPr/>
          <p:nvPr/>
        </p:nvSpPr>
        <p:spPr>
          <a:xfrm rot="1064820">
            <a:off x="5453372" y="1433815"/>
            <a:ext cx="162176" cy="75570"/>
          </a:xfrm>
          <a:prstGeom prst="rtTriangle">
            <a:avLst/>
          </a:prstGeom>
          <a:solidFill>
            <a:srgbClr val="B33534"/>
          </a:solidFill>
          <a:ln>
            <a:solidFill>
              <a:srgbClr val="B3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Прямоугольный треугольник 403">
            <a:extLst>
              <a:ext uri="{FF2B5EF4-FFF2-40B4-BE49-F238E27FC236}">
                <a16:creationId xmlns:a16="http://schemas.microsoft.com/office/drawing/2014/main" id="{6A648E27-AF2D-407C-B5AF-5F29B0E0CAAA}"/>
              </a:ext>
            </a:extLst>
          </p:cNvPr>
          <p:cNvSpPr/>
          <p:nvPr/>
        </p:nvSpPr>
        <p:spPr>
          <a:xfrm rot="10133529">
            <a:off x="4502990" y="1110912"/>
            <a:ext cx="274253" cy="148053"/>
          </a:xfrm>
          <a:prstGeom prst="rtTriangle">
            <a:avLst/>
          </a:prstGeom>
          <a:solidFill>
            <a:srgbClr val="E9B17D"/>
          </a:solidFill>
          <a:ln>
            <a:solidFill>
              <a:srgbClr val="E9B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Прямоугольный треугольник 404">
            <a:extLst>
              <a:ext uri="{FF2B5EF4-FFF2-40B4-BE49-F238E27FC236}">
                <a16:creationId xmlns:a16="http://schemas.microsoft.com/office/drawing/2014/main" id="{F4FA8846-7A6E-45C6-96AD-FCCA4EBDC3AE}"/>
              </a:ext>
            </a:extLst>
          </p:cNvPr>
          <p:cNvSpPr/>
          <p:nvPr/>
        </p:nvSpPr>
        <p:spPr>
          <a:xfrm rot="403785">
            <a:off x="4309091" y="1001996"/>
            <a:ext cx="299394" cy="55699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Прямоугольный треугольник 405">
            <a:extLst>
              <a:ext uri="{FF2B5EF4-FFF2-40B4-BE49-F238E27FC236}">
                <a16:creationId xmlns:a16="http://schemas.microsoft.com/office/drawing/2014/main" id="{45AB4C7D-D9C3-48A1-A244-A74922B84251}"/>
              </a:ext>
            </a:extLst>
          </p:cNvPr>
          <p:cNvSpPr/>
          <p:nvPr/>
        </p:nvSpPr>
        <p:spPr>
          <a:xfrm rot="11008253">
            <a:off x="4160128" y="1071116"/>
            <a:ext cx="241873" cy="48962"/>
          </a:xfrm>
          <a:prstGeom prst="rtTriangle">
            <a:avLst/>
          </a:prstGeom>
          <a:solidFill>
            <a:srgbClr val="FFE4B5"/>
          </a:solidFill>
          <a:ln>
            <a:solidFill>
              <a:srgbClr val="FFE4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Прямоугольный треугольник 406">
            <a:extLst>
              <a:ext uri="{FF2B5EF4-FFF2-40B4-BE49-F238E27FC236}">
                <a16:creationId xmlns:a16="http://schemas.microsoft.com/office/drawing/2014/main" id="{F1F316B9-6A1D-49AC-B73F-436E8C8A95C8}"/>
              </a:ext>
            </a:extLst>
          </p:cNvPr>
          <p:cNvSpPr/>
          <p:nvPr/>
        </p:nvSpPr>
        <p:spPr>
          <a:xfrm rot="19160949">
            <a:off x="5008653" y="737811"/>
            <a:ext cx="124091" cy="256353"/>
          </a:xfrm>
          <a:prstGeom prst="rtTriangle">
            <a:avLst/>
          </a:prstGeom>
          <a:solidFill>
            <a:srgbClr val="FEB244"/>
          </a:solidFill>
          <a:ln>
            <a:solidFill>
              <a:srgbClr val="FEB2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ый треугольник 407">
            <a:extLst>
              <a:ext uri="{FF2B5EF4-FFF2-40B4-BE49-F238E27FC236}">
                <a16:creationId xmlns:a16="http://schemas.microsoft.com/office/drawing/2014/main" id="{8C58A4E0-A2F6-4F11-A5ED-CEBBF99DC0AF}"/>
              </a:ext>
            </a:extLst>
          </p:cNvPr>
          <p:cNvSpPr/>
          <p:nvPr/>
        </p:nvSpPr>
        <p:spPr>
          <a:xfrm rot="20870059">
            <a:off x="4405008" y="1122870"/>
            <a:ext cx="333401" cy="161254"/>
          </a:xfrm>
          <a:prstGeom prst="rtTriangle">
            <a:avLst/>
          </a:prstGeom>
          <a:solidFill>
            <a:srgbClr val="DB986D"/>
          </a:solidFill>
          <a:ln>
            <a:solidFill>
              <a:srgbClr val="DB9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" name="Прямоугольный треугольник 408">
            <a:extLst>
              <a:ext uri="{FF2B5EF4-FFF2-40B4-BE49-F238E27FC236}">
                <a16:creationId xmlns:a16="http://schemas.microsoft.com/office/drawing/2014/main" id="{E807AD47-2463-4D51-AE39-6EACB8C2CBDE}"/>
              </a:ext>
            </a:extLst>
          </p:cNvPr>
          <p:cNvSpPr/>
          <p:nvPr/>
        </p:nvSpPr>
        <p:spPr>
          <a:xfrm rot="10332731">
            <a:off x="4322661" y="1320446"/>
            <a:ext cx="484215" cy="92635"/>
          </a:xfrm>
          <a:prstGeom prst="rtTriangle">
            <a:avLst/>
          </a:prstGeom>
          <a:solidFill>
            <a:srgbClr val="7F0A0E"/>
          </a:solidFill>
          <a:ln>
            <a:solidFill>
              <a:srgbClr val="7F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Прямоугольный треугольник 409">
            <a:extLst>
              <a:ext uri="{FF2B5EF4-FFF2-40B4-BE49-F238E27FC236}">
                <a16:creationId xmlns:a16="http://schemas.microsoft.com/office/drawing/2014/main" id="{4B8C72AB-1A54-4839-B704-22056D215E17}"/>
              </a:ext>
            </a:extLst>
          </p:cNvPr>
          <p:cNvSpPr/>
          <p:nvPr/>
        </p:nvSpPr>
        <p:spPr>
          <a:xfrm rot="8916383">
            <a:off x="3949017" y="1360955"/>
            <a:ext cx="466955" cy="45719"/>
          </a:xfrm>
          <a:prstGeom prst="rtTriangle">
            <a:avLst/>
          </a:prstGeom>
          <a:solidFill>
            <a:srgbClr val="DF5437"/>
          </a:solidFill>
          <a:ln>
            <a:solidFill>
              <a:srgbClr val="DF5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Прямоугольный треугольник 410">
            <a:extLst>
              <a:ext uri="{FF2B5EF4-FFF2-40B4-BE49-F238E27FC236}">
                <a16:creationId xmlns:a16="http://schemas.microsoft.com/office/drawing/2014/main" id="{262765B6-52A3-4A19-BC05-171BDFBC12E4}"/>
              </a:ext>
            </a:extLst>
          </p:cNvPr>
          <p:cNvSpPr/>
          <p:nvPr/>
        </p:nvSpPr>
        <p:spPr>
          <a:xfrm rot="17127896">
            <a:off x="4034102" y="1350381"/>
            <a:ext cx="168632" cy="186333"/>
          </a:xfrm>
          <a:prstGeom prst="rtTriangle">
            <a:avLst/>
          </a:prstGeom>
          <a:solidFill>
            <a:srgbClr val="EB6A42"/>
          </a:solidFill>
          <a:ln>
            <a:solidFill>
              <a:srgbClr val="EB6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Равнобедренный треугольник 411">
            <a:extLst>
              <a:ext uri="{FF2B5EF4-FFF2-40B4-BE49-F238E27FC236}">
                <a16:creationId xmlns:a16="http://schemas.microsoft.com/office/drawing/2014/main" id="{7412B3A3-B097-40B3-B960-C856E1699234}"/>
              </a:ext>
            </a:extLst>
          </p:cNvPr>
          <p:cNvSpPr/>
          <p:nvPr/>
        </p:nvSpPr>
        <p:spPr>
          <a:xfrm rot="6237307">
            <a:off x="4225373" y="1420026"/>
            <a:ext cx="112058" cy="91924"/>
          </a:xfrm>
          <a:prstGeom prst="triangle">
            <a:avLst/>
          </a:prstGeom>
          <a:solidFill>
            <a:srgbClr val="BF4335"/>
          </a:solidFill>
          <a:ln>
            <a:solidFill>
              <a:srgbClr val="BF43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Прямоугольный треугольник 412">
            <a:extLst>
              <a:ext uri="{FF2B5EF4-FFF2-40B4-BE49-F238E27FC236}">
                <a16:creationId xmlns:a16="http://schemas.microsoft.com/office/drawing/2014/main" id="{E1C9FE16-3DC6-4104-92E4-DC149E15DC75}"/>
              </a:ext>
            </a:extLst>
          </p:cNvPr>
          <p:cNvSpPr/>
          <p:nvPr/>
        </p:nvSpPr>
        <p:spPr>
          <a:xfrm rot="18251422">
            <a:off x="4880382" y="1394418"/>
            <a:ext cx="243615" cy="257345"/>
          </a:xfrm>
          <a:prstGeom prst="rtTriangle">
            <a:avLst/>
          </a:prstGeom>
          <a:solidFill>
            <a:srgbClr val="C9543A"/>
          </a:solidFill>
          <a:ln>
            <a:solidFill>
              <a:srgbClr val="C95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Прямоугольный треугольник 413">
            <a:extLst>
              <a:ext uri="{FF2B5EF4-FFF2-40B4-BE49-F238E27FC236}">
                <a16:creationId xmlns:a16="http://schemas.microsoft.com/office/drawing/2014/main" id="{CBB42471-E272-4996-81D9-B8E83E4B3354}"/>
              </a:ext>
            </a:extLst>
          </p:cNvPr>
          <p:cNvSpPr/>
          <p:nvPr/>
        </p:nvSpPr>
        <p:spPr>
          <a:xfrm rot="7505395">
            <a:off x="4965000" y="1397087"/>
            <a:ext cx="154896" cy="183884"/>
          </a:xfrm>
          <a:prstGeom prst="rtTriangle">
            <a:avLst/>
          </a:prstGeom>
          <a:solidFill>
            <a:srgbClr val="EB8263"/>
          </a:solidFill>
          <a:ln>
            <a:solidFill>
              <a:srgbClr val="EB82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ый треугольник 414">
            <a:extLst>
              <a:ext uri="{FF2B5EF4-FFF2-40B4-BE49-F238E27FC236}">
                <a16:creationId xmlns:a16="http://schemas.microsoft.com/office/drawing/2014/main" id="{E175713F-A711-41BD-B007-934E44781211}"/>
              </a:ext>
            </a:extLst>
          </p:cNvPr>
          <p:cNvSpPr/>
          <p:nvPr/>
        </p:nvSpPr>
        <p:spPr>
          <a:xfrm rot="12180074">
            <a:off x="4796428" y="1328147"/>
            <a:ext cx="144746" cy="95297"/>
          </a:xfrm>
          <a:prstGeom prst="rtTriangle">
            <a:avLst/>
          </a:prstGeom>
          <a:solidFill>
            <a:srgbClr val="DC475C"/>
          </a:solidFill>
          <a:ln>
            <a:solidFill>
              <a:srgbClr val="DC47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ый треугольник 415">
            <a:extLst>
              <a:ext uri="{FF2B5EF4-FFF2-40B4-BE49-F238E27FC236}">
                <a16:creationId xmlns:a16="http://schemas.microsoft.com/office/drawing/2014/main" id="{8BF0F9D1-2162-49C7-94F5-E6821150C062}"/>
              </a:ext>
            </a:extLst>
          </p:cNvPr>
          <p:cNvSpPr/>
          <p:nvPr/>
        </p:nvSpPr>
        <p:spPr>
          <a:xfrm rot="11129794">
            <a:off x="4336538" y="1399059"/>
            <a:ext cx="521488" cy="105868"/>
          </a:xfrm>
          <a:prstGeom prst="rtTriangle">
            <a:avLst/>
          </a:prstGeom>
          <a:solidFill>
            <a:srgbClr val="B31D22"/>
          </a:solidFill>
          <a:ln>
            <a:solidFill>
              <a:srgbClr val="B31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ый треугольник 416">
            <a:extLst>
              <a:ext uri="{FF2B5EF4-FFF2-40B4-BE49-F238E27FC236}">
                <a16:creationId xmlns:a16="http://schemas.microsoft.com/office/drawing/2014/main" id="{9606BC65-182C-4761-8C0E-1A50BE5523B7}"/>
              </a:ext>
            </a:extLst>
          </p:cNvPr>
          <p:cNvSpPr/>
          <p:nvPr/>
        </p:nvSpPr>
        <p:spPr>
          <a:xfrm rot="11906057">
            <a:off x="4260984" y="1463720"/>
            <a:ext cx="467833" cy="161082"/>
          </a:xfrm>
          <a:prstGeom prst="rtTriangle">
            <a:avLst/>
          </a:prstGeom>
          <a:solidFill>
            <a:srgbClr val="690C23"/>
          </a:solidFill>
          <a:ln>
            <a:solidFill>
              <a:srgbClr val="690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Прямоугольный треугольник 417">
            <a:extLst>
              <a:ext uri="{FF2B5EF4-FFF2-40B4-BE49-F238E27FC236}">
                <a16:creationId xmlns:a16="http://schemas.microsoft.com/office/drawing/2014/main" id="{ACBC0B81-041C-4767-A229-65E314207991}"/>
              </a:ext>
            </a:extLst>
          </p:cNvPr>
          <p:cNvSpPr/>
          <p:nvPr/>
        </p:nvSpPr>
        <p:spPr>
          <a:xfrm rot="1892603">
            <a:off x="4724580" y="1619309"/>
            <a:ext cx="369851" cy="213179"/>
          </a:xfrm>
          <a:prstGeom prst="rtTriangle">
            <a:avLst/>
          </a:prstGeom>
          <a:solidFill>
            <a:srgbClr val="8F1629"/>
          </a:solidFill>
          <a:ln>
            <a:solidFill>
              <a:srgbClr val="8F1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Прямоугольный треугольник 420">
            <a:extLst>
              <a:ext uri="{FF2B5EF4-FFF2-40B4-BE49-F238E27FC236}">
                <a16:creationId xmlns:a16="http://schemas.microsoft.com/office/drawing/2014/main" id="{232E7D96-6A0C-4B64-9CA9-F3E4C0DCC1CD}"/>
              </a:ext>
            </a:extLst>
          </p:cNvPr>
          <p:cNvSpPr/>
          <p:nvPr/>
        </p:nvSpPr>
        <p:spPr>
          <a:xfrm rot="1748344">
            <a:off x="5159018" y="1516325"/>
            <a:ext cx="223888" cy="236279"/>
          </a:xfrm>
          <a:prstGeom prst="rtTriangle">
            <a:avLst/>
          </a:prstGeom>
          <a:solidFill>
            <a:srgbClr val="C2423E"/>
          </a:solidFill>
          <a:ln>
            <a:solidFill>
              <a:srgbClr val="C242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2" name="Прямоугольный треугольник 421">
            <a:extLst>
              <a:ext uri="{FF2B5EF4-FFF2-40B4-BE49-F238E27FC236}">
                <a16:creationId xmlns:a16="http://schemas.microsoft.com/office/drawing/2014/main" id="{2476FD84-1597-40DA-B430-513BB05CE322}"/>
              </a:ext>
            </a:extLst>
          </p:cNvPr>
          <p:cNvSpPr/>
          <p:nvPr/>
        </p:nvSpPr>
        <p:spPr>
          <a:xfrm rot="12314498">
            <a:off x="4893197" y="1159910"/>
            <a:ext cx="237436" cy="169155"/>
          </a:xfrm>
          <a:prstGeom prst="rtTriangle">
            <a:avLst/>
          </a:prstGeom>
          <a:solidFill>
            <a:srgbClr val="D25746"/>
          </a:solidFill>
          <a:ln>
            <a:solidFill>
              <a:srgbClr val="D25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Прямоугольный треугольник 422">
            <a:extLst>
              <a:ext uri="{FF2B5EF4-FFF2-40B4-BE49-F238E27FC236}">
                <a16:creationId xmlns:a16="http://schemas.microsoft.com/office/drawing/2014/main" id="{E4EE4366-4175-4276-9C13-1E58701C604A}"/>
              </a:ext>
            </a:extLst>
          </p:cNvPr>
          <p:cNvSpPr/>
          <p:nvPr/>
        </p:nvSpPr>
        <p:spPr>
          <a:xfrm rot="580229">
            <a:off x="4848777" y="1114677"/>
            <a:ext cx="170174" cy="189343"/>
          </a:xfrm>
          <a:prstGeom prst="rtTriangle">
            <a:avLst/>
          </a:prstGeom>
          <a:solidFill>
            <a:srgbClr val="B7443A"/>
          </a:solidFill>
          <a:ln>
            <a:solidFill>
              <a:srgbClr val="B7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4" name="Прямоугольный треугольник 423">
            <a:extLst>
              <a:ext uri="{FF2B5EF4-FFF2-40B4-BE49-F238E27FC236}">
                <a16:creationId xmlns:a16="http://schemas.microsoft.com/office/drawing/2014/main" id="{87AE6C3C-4668-46D2-9979-B97FA39924AB}"/>
              </a:ext>
            </a:extLst>
          </p:cNvPr>
          <p:cNvSpPr/>
          <p:nvPr/>
        </p:nvSpPr>
        <p:spPr>
          <a:xfrm rot="4696779">
            <a:off x="5414341" y="1535740"/>
            <a:ext cx="109382" cy="286254"/>
          </a:xfrm>
          <a:prstGeom prst="rtTriangle">
            <a:avLst/>
          </a:prstGeom>
          <a:solidFill>
            <a:srgbClr val="B64338"/>
          </a:solidFill>
          <a:ln>
            <a:solidFill>
              <a:srgbClr val="B64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5" name="Прямоугольный треугольник 424">
            <a:extLst>
              <a:ext uri="{FF2B5EF4-FFF2-40B4-BE49-F238E27FC236}">
                <a16:creationId xmlns:a16="http://schemas.microsoft.com/office/drawing/2014/main" id="{9A477DC9-65B7-41F4-BD75-E780C2131A61}"/>
              </a:ext>
            </a:extLst>
          </p:cNvPr>
          <p:cNvSpPr/>
          <p:nvPr/>
        </p:nvSpPr>
        <p:spPr>
          <a:xfrm rot="1009638">
            <a:off x="5344740" y="1896759"/>
            <a:ext cx="116236" cy="258369"/>
          </a:xfrm>
          <a:prstGeom prst="rtTriangle">
            <a:avLst/>
          </a:prstGeom>
          <a:solidFill>
            <a:srgbClr val="FBEAC0"/>
          </a:solidFill>
          <a:ln>
            <a:solidFill>
              <a:srgbClr val="FB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6" name="Прямоугольный треугольник 425">
            <a:extLst>
              <a:ext uri="{FF2B5EF4-FFF2-40B4-BE49-F238E27FC236}">
                <a16:creationId xmlns:a16="http://schemas.microsoft.com/office/drawing/2014/main" id="{DEBBE138-8557-4874-A66F-59994529E527}"/>
              </a:ext>
            </a:extLst>
          </p:cNvPr>
          <p:cNvSpPr/>
          <p:nvPr/>
        </p:nvSpPr>
        <p:spPr>
          <a:xfrm rot="5400000">
            <a:off x="5078048" y="1834550"/>
            <a:ext cx="236272" cy="191081"/>
          </a:xfrm>
          <a:prstGeom prst="rtTriangle">
            <a:avLst/>
          </a:prstGeom>
          <a:solidFill>
            <a:srgbClr val="AF2E2C"/>
          </a:solidFill>
          <a:ln>
            <a:solidFill>
              <a:srgbClr val="AF2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Прямоугольный треугольник 426">
            <a:extLst>
              <a:ext uri="{FF2B5EF4-FFF2-40B4-BE49-F238E27FC236}">
                <a16:creationId xmlns:a16="http://schemas.microsoft.com/office/drawing/2014/main" id="{0D371542-90E9-412A-BC49-C451D1CA0C75}"/>
              </a:ext>
            </a:extLst>
          </p:cNvPr>
          <p:cNvSpPr/>
          <p:nvPr/>
        </p:nvSpPr>
        <p:spPr>
          <a:xfrm rot="11279090">
            <a:off x="4699381" y="1915317"/>
            <a:ext cx="353295" cy="177088"/>
          </a:xfrm>
          <a:prstGeom prst="rtTriangle">
            <a:avLst/>
          </a:prstGeom>
          <a:solidFill>
            <a:srgbClr val="7B030F"/>
          </a:solidFill>
          <a:ln>
            <a:solidFill>
              <a:srgbClr val="7B0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8" name="Прямоугольный треугольник 427">
            <a:extLst>
              <a:ext uri="{FF2B5EF4-FFF2-40B4-BE49-F238E27FC236}">
                <a16:creationId xmlns:a16="http://schemas.microsoft.com/office/drawing/2014/main" id="{FACEFF10-D03E-49F0-9C91-BEAB6C5B7409}"/>
              </a:ext>
            </a:extLst>
          </p:cNvPr>
          <p:cNvSpPr/>
          <p:nvPr/>
        </p:nvSpPr>
        <p:spPr>
          <a:xfrm rot="20127269">
            <a:off x="4948145" y="1598191"/>
            <a:ext cx="94516" cy="256191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9" name="Прямоугольный треугольник 428">
            <a:extLst>
              <a:ext uri="{FF2B5EF4-FFF2-40B4-BE49-F238E27FC236}">
                <a16:creationId xmlns:a16="http://schemas.microsoft.com/office/drawing/2014/main" id="{8219EED8-D89E-424F-B51D-F9756449F31C}"/>
              </a:ext>
            </a:extLst>
          </p:cNvPr>
          <p:cNvSpPr/>
          <p:nvPr/>
        </p:nvSpPr>
        <p:spPr>
          <a:xfrm rot="10537614">
            <a:off x="4210699" y="1703544"/>
            <a:ext cx="448906" cy="98772"/>
          </a:xfrm>
          <a:prstGeom prst="rtTriangle">
            <a:avLst/>
          </a:prstGeom>
          <a:solidFill>
            <a:srgbClr val="DC4E36"/>
          </a:solidFill>
          <a:ln>
            <a:solidFill>
              <a:srgbClr val="DC4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Прямоугольный треугольник 429">
            <a:extLst>
              <a:ext uri="{FF2B5EF4-FFF2-40B4-BE49-F238E27FC236}">
                <a16:creationId xmlns:a16="http://schemas.microsoft.com/office/drawing/2014/main" id="{2E5A1F0D-912F-481C-BF15-DBA9CAF28CBC}"/>
              </a:ext>
            </a:extLst>
          </p:cNvPr>
          <p:cNvSpPr/>
          <p:nvPr/>
        </p:nvSpPr>
        <p:spPr>
          <a:xfrm rot="7652384">
            <a:off x="4723165" y="1742802"/>
            <a:ext cx="96450" cy="211764"/>
          </a:xfrm>
          <a:prstGeom prst="rtTriangle">
            <a:avLst/>
          </a:prstGeom>
          <a:solidFill>
            <a:srgbClr val="933D43"/>
          </a:solidFill>
          <a:ln>
            <a:solidFill>
              <a:srgbClr val="93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1" name="Прямоугольный треугольник 430">
            <a:extLst>
              <a:ext uri="{FF2B5EF4-FFF2-40B4-BE49-F238E27FC236}">
                <a16:creationId xmlns:a16="http://schemas.microsoft.com/office/drawing/2014/main" id="{B6C4C725-BD0A-46EA-AFE2-567049FE3E6C}"/>
              </a:ext>
            </a:extLst>
          </p:cNvPr>
          <p:cNvSpPr/>
          <p:nvPr/>
        </p:nvSpPr>
        <p:spPr>
          <a:xfrm rot="17106772">
            <a:off x="4249410" y="1545722"/>
            <a:ext cx="100568" cy="457377"/>
          </a:xfrm>
          <a:prstGeom prst="rtTriangle">
            <a:avLst/>
          </a:prstGeom>
          <a:solidFill>
            <a:srgbClr val="E94C4B"/>
          </a:solidFill>
          <a:ln>
            <a:solidFill>
              <a:srgbClr val="E94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2" name="Прямоугольный треугольник 431">
            <a:extLst>
              <a:ext uri="{FF2B5EF4-FFF2-40B4-BE49-F238E27FC236}">
                <a16:creationId xmlns:a16="http://schemas.microsoft.com/office/drawing/2014/main" id="{3B12BF4D-0B36-48D7-8C9B-6EE1CFB5CBCE}"/>
              </a:ext>
            </a:extLst>
          </p:cNvPr>
          <p:cNvSpPr/>
          <p:nvPr/>
        </p:nvSpPr>
        <p:spPr>
          <a:xfrm rot="9166029">
            <a:off x="4069089" y="1863128"/>
            <a:ext cx="200319" cy="105872"/>
          </a:xfrm>
          <a:prstGeom prst="rtTriangle">
            <a:avLst/>
          </a:prstGeom>
          <a:solidFill>
            <a:srgbClr val="E54652"/>
          </a:solidFill>
          <a:ln>
            <a:solidFill>
              <a:srgbClr val="E54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3" name="Прямоугольный треугольник 432">
            <a:extLst>
              <a:ext uri="{FF2B5EF4-FFF2-40B4-BE49-F238E27FC236}">
                <a16:creationId xmlns:a16="http://schemas.microsoft.com/office/drawing/2014/main" id="{2DBA29A0-7310-4AF4-9487-2CA7DFDE8ACC}"/>
              </a:ext>
            </a:extLst>
          </p:cNvPr>
          <p:cNvSpPr/>
          <p:nvPr/>
        </p:nvSpPr>
        <p:spPr>
          <a:xfrm rot="9674836">
            <a:off x="4313517" y="1938333"/>
            <a:ext cx="374471" cy="182938"/>
          </a:xfrm>
          <a:prstGeom prst="rtTriangle">
            <a:avLst/>
          </a:prstGeom>
          <a:solidFill>
            <a:srgbClr val="F1832E"/>
          </a:solidFill>
          <a:ln>
            <a:solidFill>
              <a:srgbClr val="F18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4" name="Равнобедренный треугольник 433">
            <a:extLst>
              <a:ext uri="{FF2B5EF4-FFF2-40B4-BE49-F238E27FC236}">
                <a16:creationId xmlns:a16="http://schemas.microsoft.com/office/drawing/2014/main" id="{32B196E2-AEAF-4F6C-96F0-FC72A368EEA5}"/>
              </a:ext>
            </a:extLst>
          </p:cNvPr>
          <p:cNvSpPr/>
          <p:nvPr/>
        </p:nvSpPr>
        <p:spPr>
          <a:xfrm rot="5049936">
            <a:off x="4334983" y="1843034"/>
            <a:ext cx="100424" cy="137694"/>
          </a:xfrm>
          <a:prstGeom prst="triangle">
            <a:avLst/>
          </a:prstGeom>
          <a:solidFill>
            <a:srgbClr val="EB4555"/>
          </a:solidFill>
          <a:ln>
            <a:solidFill>
              <a:srgbClr val="EB4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Прямоугольный треугольник 434">
            <a:extLst>
              <a:ext uri="{FF2B5EF4-FFF2-40B4-BE49-F238E27FC236}">
                <a16:creationId xmlns:a16="http://schemas.microsoft.com/office/drawing/2014/main" id="{AD1CE997-46DA-467C-A34F-E57ED2EB8D2E}"/>
              </a:ext>
            </a:extLst>
          </p:cNvPr>
          <p:cNvSpPr/>
          <p:nvPr/>
        </p:nvSpPr>
        <p:spPr>
          <a:xfrm rot="452222">
            <a:off x="4724030" y="1971501"/>
            <a:ext cx="201009" cy="87647"/>
          </a:xfrm>
          <a:prstGeom prst="rtTriangle">
            <a:avLst/>
          </a:prstGeom>
          <a:solidFill>
            <a:srgbClr val="E87934"/>
          </a:solidFill>
          <a:ln>
            <a:solidFill>
              <a:srgbClr val="E879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Прямоугольный треугольник 435">
            <a:extLst>
              <a:ext uri="{FF2B5EF4-FFF2-40B4-BE49-F238E27FC236}">
                <a16:creationId xmlns:a16="http://schemas.microsoft.com/office/drawing/2014/main" id="{B3434F6C-C99D-44DC-BD34-E2E8C0A160B2}"/>
              </a:ext>
            </a:extLst>
          </p:cNvPr>
          <p:cNvSpPr/>
          <p:nvPr/>
        </p:nvSpPr>
        <p:spPr>
          <a:xfrm rot="9419145">
            <a:off x="3903059" y="2116276"/>
            <a:ext cx="446605" cy="141078"/>
          </a:xfrm>
          <a:prstGeom prst="rtTriangle">
            <a:avLst/>
          </a:prstGeom>
          <a:solidFill>
            <a:srgbClr val="B93C26"/>
          </a:solidFill>
          <a:ln>
            <a:solidFill>
              <a:srgbClr val="B9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7" name="Прямоугольный треугольник 436">
            <a:extLst>
              <a:ext uri="{FF2B5EF4-FFF2-40B4-BE49-F238E27FC236}">
                <a16:creationId xmlns:a16="http://schemas.microsoft.com/office/drawing/2014/main" id="{7DEABB58-EF6C-4930-9C81-2CC7B768C44D}"/>
              </a:ext>
            </a:extLst>
          </p:cNvPr>
          <p:cNvSpPr/>
          <p:nvPr/>
        </p:nvSpPr>
        <p:spPr>
          <a:xfrm rot="6431960">
            <a:off x="4524140" y="2067031"/>
            <a:ext cx="163119" cy="363235"/>
          </a:xfrm>
          <a:prstGeom prst="rtTriangle">
            <a:avLst/>
          </a:prstGeom>
          <a:solidFill>
            <a:srgbClr val="F19157"/>
          </a:solidFill>
          <a:ln>
            <a:solidFill>
              <a:srgbClr val="F19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8" name="Прямоугольный треугольник 437">
            <a:extLst>
              <a:ext uri="{FF2B5EF4-FFF2-40B4-BE49-F238E27FC236}">
                <a16:creationId xmlns:a16="http://schemas.microsoft.com/office/drawing/2014/main" id="{4A48CC5C-486C-4D13-8DC9-5B01E0B9575A}"/>
              </a:ext>
            </a:extLst>
          </p:cNvPr>
          <p:cNvSpPr/>
          <p:nvPr/>
        </p:nvSpPr>
        <p:spPr>
          <a:xfrm rot="17235773">
            <a:off x="4689517" y="1809475"/>
            <a:ext cx="122799" cy="597622"/>
          </a:xfrm>
          <a:prstGeom prst="rtTriangle">
            <a:avLst/>
          </a:prstGeom>
          <a:solidFill>
            <a:srgbClr val="620005"/>
          </a:solidFill>
          <a:ln>
            <a:solidFill>
              <a:srgbClr val="65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9" name="Равнобедренный треугольник 438">
            <a:extLst>
              <a:ext uri="{FF2B5EF4-FFF2-40B4-BE49-F238E27FC236}">
                <a16:creationId xmlns:a16="http://schemas.microsoft.com/office/drawing/2014/main" id="{8014F7C1-ABD8-4EEC-9D61-9CCB28119207}"/>
              </a:ext>
            </a:extLst>
          </p:cNvPr>
          <p:cNvSpPr/>
          <p:nvPr/>
        </p:nvSpPr>
        <p:spPr>
          <a:xfrm rot="16639255">
            <a:off x="4769940" y="2165192"/>
            <a:ext cx="107780" cy="267455"/>
          </a:xfrm>
          <a:prstGeom prst="triangle">
            <a:avLst/>
          </a:prstGeom>
          <a:solidFill>
            <a:srgbClr val="250003"/>
          </a:solidFill>
          <a:ln>
            <a:solidFill>
              <a:srgbClr val="25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" name="Прямоугольный треугольник 439">
            <a:extLst>
              <a:ext uri="{FF2B5EF4-FFF2-40B4-BE49-F238E27FC236}">
                <a16:creationId xmlns:a16="http://schemas.microsoft.com/office/drawing/2014/main" id="{C7DC8809-76A2-463B-BF21-71AC65ED3F24}"/>
              </a:ext>
            </a:extLst>
          </p:cNvPr>
          <p:cNvSpPr/>
          <p:nvPr/>
        </p:nvSpPr>
        <p:spPr>
          <a:xfrm rot="6640659">
            <a:off x="4678459" y="2259405"/>
            <a:ext cx="72551" cy="200664"/>
          </a:xfrm>
          <a:prstGeom prst="rtTriangle">
            <a:avLst/>
          </a:prstGeom>
          <a:solidFill>
            <a:srgbClr val="77171A"/>
          </a:solidFill>
          <a:ln>
            <a:solidFill>
              <a:srgbClr val="7717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1" name="Прямоугольный треугольник 440">
            <a:extLst>
              <a:ext uri="{FF2B5EF4-FFF2-40B4-BE49-F238E27FC236}">
                <a16:creationId xmlns:a16="http://schemas.microsoft.com/office/drawing/2014/main" id="{27AB4526-6876-4602-925E-2C6884001E18}"/>
              </a:ext>
            </a:extLst>
          </p:cNvPr>
          <p:cNvSpPr/>
          <p:nvPr/>
        </p:nvSpPr>
        <p:spPr>
          <a:xfrm rot="10167971">
            <a:off x="4197716" y="2326876"/>
            <a:ext cx="382838" cy="123945"/>
          </a:xfrm>
          <a:prstGeom prst="rtTriangle">
            <a:avLst/>
          </a:prstGeom>
          <a:solidFill>
            <a:srgbClr val="F9EEC1"/>
          </a:solidFill>
          <a:ln>
            <a:solidFill>
              <a:srgbClr val="F9E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2" name="Прямоугольный треугольник 441">
            <a:extLst>
              <a:ext uri="{FF2B5EF4-FFF2-40B4-BE49-F238E27FC236}">
                <a16:creationId xmlns:a16="http://schemas.microsoft.com/office/drawing/2014/main" id="{FF5FFDD4-8196-433E-923C-9307035F9A33}"/>
              </a:ext>
            </a:extLst>
          </p:cNvPr>
          <p:cNvSpPr/>
          <p:nvPr/>
        </p:nvSpPr>
        <p:spPr>
          <a:xfrm rot="21312266">
            <a:off x="4155426" y="2374938"/>
            <a:ext cx="261434" cy="82835"/>
          </a:xfrm>
          <a:prstGeom prst="rtTriangle">
            <a:avLst/>
          </a:prstGeom>
          <a:solidFill>
            <a:srgbClr val="FCEAC0"/>
          </a:solidFill>
          <a:ln>
            <a:solidFill>
              <a:srgbClr val="FCE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3" name="Прямоугольный треугольник 442">
            <a:extLst>
              <a:ext uri="{FF2B5EF4-FFF2-40B4-BE49-F238E27FC236}">
                <a16:creationId xmlns:a16="http://schemas.microsoft.com/office/drawing/2014/main" id="{8F29AA83-5093-485D-8E67-A518A78F3772}"/>
              </a:ext>
            </a:extLst>
          </p:cNvPr>
          <p:cNvSpPr/>
          <p:nvPr/>
        </p:nvSpPr>
        <p:spPr>
          <a:xfrm rot="15928924">
            <a:off x="3839358" y="2349956"/>
            <a:ext cx="286159" cy="368677"/>
          </a:xfrm>
          <a:prstGeom prst="rtTriangle">
            <a:avLst/>
          </a:prstGeom>
          <a:solidFill>
            <a:srgbClr val="F3B36F"/>
          </a:solidFill>
          <a:ln>
            <a:solidFill>
              <a:srgbClr val="F3B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4" name="Прямоугольный треугольник 443">
            <a:extLst>
              <a:ext uri="{FF2B5EF4-FFF2-40B4-BE49-F238E27FC236}">
                <a16:creationId xmlns:a16="http://schemas.microsoft.com/office/drawing/2014/main" id="{7B2CE9DA-E4FD-411D-8FDD-AECA571A7647}"/>
              </a:ext>
            </a:extLst>
          </p:cNvPr>
          <p:cNvSpPr/>
          <p:nvPr/>
        </p:nvSpPr>
        <p:spPr>
          <a:xfrm rot="5400000">
            <a:off x="4211066" y="2476692"/>
            <a:ext cx="168439" cy="177181"/>
          </a:xfrm>
          <a:prstGeom prst="rtTriangle">
            <a:avLst/>
          </a:prstGeom>
          <a:solidFill>
            <a:srgbClr val="E08E53"/>
          </a:solidFill>
          <a:ln>
            <a:solidFill>
              <a:srgbClr val="E08E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5" name="Прямоугольный треугольник 444">
            <a:extLst>
              <a:ext uri="{FF2B5EF4-FFF2-40B4-BE49-F238E27FC236}">
                <a16:creationId xmlns:a16="http://schemas.microsoft.com/office/drawing/2014/main" id="{27C7366B-DC03-41A1-B57A-C71456F3622D}"/>
              </a:ext>
            </a:extLst>
          </p:cNvPr>
          <p:cNvSpPr/>
          <p:nvPr/>
        </p:nvSpPr>
        <p:spPr>
          <a:xfrm rot="8060416">
            <a:off x="3973784" y="2656321"/>
            <a:ext cx="606712" cy="163004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6" name="Прямоугольный треугольник 445">
            <a:extLst>
              <a:ext uri="{FF2B5EF4-FFF2-40B4-BE49-F238E27FC236}">
                <a16:creationId xmlns:a16="http://schemas.microsoft.com/office/drawing/2014/main" id="{636C706F-E3C4-45C4-A697-969DC7EA3F0C}"/>
              </a:ext>
            </a:extLst>
          </p:cNvPr>
          <p:cNvSpPr/>
          <p:nvPr/>
        </p:nvSpPr>
        <p:spPr>
          <a:xfrm rot="18593217">
            <a:off x="4477448" y="2346492"/>
            <a:ext cx="239436" cy="165017"/>
          </a:xfrm>
          <a:prstGeom prst="rtTriangle">
            <a:avLst/>
          </a:prstGeom>
          <a:solidFill>
            <a:srgbClr val="E15F2D"/>
          </a:solidFill>
          <a:ln>
            <a:solidFill>
              <a:srgbClr val="E15F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7" name="Прямоугольный треугольник 446">
            <a:extLst>
              <a:ext uri="{FF2B5EF4-FFF2-40B4-BE49-F238E27FC236}">
                <a16:creationId xmlns:a16="http://schemas.microsoft.com/office/drawing/2014/main" id="{592FEC19-5CC0-4458-9224-B80B5E7A92F7}"/>
              </a:ext>
            </a:extLst>
          </p:cNvPr>
          <p:cNvSpPr/>
          <p:nvPr/>
        </p:nvSpPr>
        <p:spPr>
          <a:xfrm rot="13701607">
            <a:off x="4650824" y="2297733"/>
            <a:ext cx="81491" cy="393541"/>
          </a:xfrm>
          <a:prstGeom prst="rtTriangle">
            <a:avLst/>
          </a:prstGeom>
          <a:solidFill>
            <a:srgbClr val="AE3E15"/>
          </a:solidFill>
          <a:ln>
            <a:solidFill>
              <a:srgbClr val="AE3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8" name="Прямоугольный треугольник 447">
            <a:extLst>
              <a:ext uri="{FF2B5EF4-FFF2-40B4-BE49-F238E27FC236}">
                <a16:creationId xmlns:a16="http://schemas.microsoft.com/office/drawing/2014/main" id="{82B01405-3D92-424C-B936-AA5A4ED00C19}"/>
              </a:ext>
            </a:extLst>
          </p:cNvPr>
          <p:cNvSpPr/>
          <p:nvPr/>
        </p:nvSpPr>
        <p:spPr>
          <a:xfrm rot="15852498">
            <a:off x="4713962" y="2336644"/>
            <a:ext cx="369208" cy="298317"/>
          </a:xfrm>
          <a:prstGeom prst="rtTriangle">
            <a:avLst/>
          </a:prstGeom>
          <a:solidFill>
            <a:srgbClr val="F4B86F"/>
          </a:solidFill>
          <a:ln>
            <a:solidFill>
              <a:srgbClr val="F4B8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9" name="Прямоугольный треугольник 448">
            <a:extLst>
              <a:ext uri="{FF2B5EF4-FFF2-40B4-BE49-F238E27FC236}">
                <a16:creationId xmlns:a16="http://schemas.microsoft.com/office/drawing/2014/main" id="{CE312088-905D-4D55-86AD-8BC7E3F5482F}"/>
              </a:ext>
            </a:extLst>
          </p:cNvPr>
          <p:cNvSpPr/>
          <p:nvPr/>
        </p:nvSpPr>
        <p:spPr>
          <a:xfrm rot="2867662">
            <a:off x="4762621" y="2362767"/>
            <a:ext cx="90129" cy="425638"/>
          </a:xfrm>
          <a:prstGeom prst="rtTriangle">
            <a:avLst/>
          </a:prstGeom>
          <a:solidFill>
            <a:srgbClr val="FCC386"/>
          </a:solidFill>
          <a:ln>
            <a:solidFill>
              <a:srgbClr val="FCC3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Прямоугольный треугольник 449">
            <a:extLst>
              <a:ext uri="{FF2B5EF4-FFF2-40B4-BE49-F238E27FC236}">
                <a16:creationId xmlns:a16="http://schemas.microsoft.com/office/drawing/2014/main" id="{F40011DA-ABE2-4CE0-955F-A74A212CEE35}"/>
              </a:ext>
            </a:extLst>
          </p:cNvPr>
          <p:cNvSpPr/>
          <p:nvPr/>
        </p:nvSpPr>
        <p:spPr>
          <a:xfrm rot="8054482">
            <a:off x="4542750" y="2786945"/>
            <a:ext cx="332824" cy="102214"/>
          </a:xfrm>
          <a:prstGeom prst="rtTriangle">
            <a:avLst/>
          </a:prstGeom>
          <a:solidFill>
            <a:srgbClr val="F9B973"/>
          </a:solidFill>
          <a:ln>
            <a:solidFill>
              <a:srgbClr val="F9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1" name="Прямоугольный треугольник 450">
            <a:extLst>
              <a:ext uri="{FF2B5EF4-FFF2-40B4-BE49-F238E27FC236}">
                <a16:creationId xmlns:a16="http://schemas.microsoft.com/office/drawing/2014/main" id="{DA85A697-897B-4691-B749-D6473BF2D886}"/>
              </a:ext>
            </a:extLst>
          </p:cNvPr>
          <p:cNvSpPr/>
          <p:nvPr/>
        </p:nvSpPr>
        <p:spPr>
          <a:xfrm rot="3616118">
            <a:off x="4200894" y="2562867"/>
            <a:ext cx="259343" cy="666454"/>
          </a:xfrm>
          <a:prstGeom prst="rtTriangle">
            <a:avLst/>
          </a:prstGeom>
          <a:solidFill>
            <a:srgbClr val="B25C46"/>
          </a:solidFill>
          <a:ln>
            <a:solidFill>
              <a:srgbClr val="B25C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2" name="Прямоугольный треугольник 451">
            <a:extLst>
              <a:ext uri="{FF2B5EF4-FFF2-40B4-BE49-F238E27FC236}">
                <a16:creationId xmlns:a16="http://schemas.microsoft.com/office/drawing/2014/main" id="{FC870366-9212-4796-8AA6-926AC938BDB1}"/>
              </a:ext>
            </a:extLst>
          </p:cNvPr>
          <p:cNvSpPr/>
          <p:nvPr/>
        </p:nvSpPr>
        <p:spPr>
          <a:xfrm rot="15888101">
            <a:off x="3818862" y="2987013"/>
            <a:ext cx="169570" cy="129925"/>
          </a:xfrm>
          <a:prstGeom prst="rtTriangle">
            <a:avLst/>
          </a:prstGeom>
          <a:solidFill>
            <a:srgbClr val="AE7058"/>
          </a:solidFill>
          <a:ln>
            <a:solidFill>
              <a:srgbClr val="AE7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Прямоугольный треугольник 452">
            <a:extLst>
              <a:ext uri="{FF2B5EF4-FFF2-40B4-BE49-F238E27FC236}">
                <a16:creationId xmlns:a16="http://schemas.microsoft.com/office/drawing/2014/main" id="{FA1F69AA-BDC4-464E-B4AB-3B76E6FA858F}"/>
              </a:ext>
            </a:extLst>
          </p:cNvPr>
          <p:cNvSpPr/>
          <p:nvPr/>
        </p:nvSpPr>
        <p:spPr>
          <a:xfrm rot="12000291">
            <a:off x="3974730" y="3125634"/>
            <a:ext cx="67583" cy="149259"/>
          </a:xfrm>
          <a:prstGeom prst="rtTriangle">
            <a:avLst/>
          </a:prstGeom>
          <a:solidFill>
            <a:srgbClr val="B35E44"/>
          </a:solidFill>
          <a:ln>
            <a:solidFill>
              <a:srgbClr val="B35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6" name="Прямоугольный треугольник 455">
            <a:extLst>
              <a:ext uri="{FF2B5EF4-FFF2-40B4-BE49-F238E27FC236}">
                <a16:creationId xmlns:a16="http://schemas.microsoft.com/office/drawing/2014/main" id="{16F6C2EE-6B4B-4153-959B-C18CF396DE89}"/>
              </a:ext>
            </a:extLst>
          </p:cNvPr>
          <p:cNvSpPr/>
          <p:nvPr/>
        </p:nvSpPr>
        <p:spPr>
          <a:xfrm rot="13576769">
            <a:off x="4465912" y="2694447"/>
            <a:ext cx="72545" cy="305473"/>
          </a:xfrm>
          <a:prstGeom prst="rtTriangle">
            <a:avLst/>
          </a:prstGeom>
          <a:solidFill>
            <a:srgbClr val="F5B973"/>
          </a:solidFill>
          <a:ln>
            <a:solidFill>
              <a:srgbClr val="F5B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7" name="Прямоугольный треугольник 456">
            <a:extLst>
              <a:ext uri="{FF2B5EF4-FFF2-40B4-BE49-F238E27FC236}">
                <a16:creationId xmlns:a16="http://schemas.microsoft.com/office/drawing/2014/main" id="{4747E9AC-FCFA-433D-80B5-780385C5A863}"/>
              </a:ext>
            </a:extLst>
          </p:cNvPr>
          <p:cNvSpPr/>
          <p:nvPr/>
        </p:nvSpPr>
        <p:spPr>
          <a:xfrm rot="13434525">
            <a:off x="4366363" y="2704578"/>
            <a:ext cx="45719" cy="339129"/>
          </a:xfrm>
          <a:prstGeom prst="rtTriangle">
            <a:avLst/>
          </a:prstGeom>
          <a:solidFill>
            <a:srgbClr val="B85E3B"/>
          </a:solidFill>
          <a:ln>
            <a:solidFill>
              <a:srgbClr val="B85E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8" name="Прямоугольный треугольник 457">
            <a:extLst>
              <a:ext uri="{FF2B5EF4-FFF2-40B4-BE49-F238E27FC236}">
                <a16:creationId xmlns:a16="http://schemas.microsoft.com/office/drawing/2014/main" id="{D53F7C75-1B56-468D-BC56-B27CBFBD6017}"/>
              </a:ext>
            </a:extLst>
          </p:cNvPr>
          <p:cNvSpPr/>
          <p:nvPr/>
        </p:nvSpPr>
        <p:spPr>
          <a:xfrm rot="8983574">
            <a:off x="4447062" y="2923349"/>
            <a:ext cx="439637" cy="189588"/>
          </a:xfrm>
          <a:prstGeom prst="rtTriangle">
            <a:avLst/>
          </a:prstGeom>
          <a:solidFill>
            <a:srgbClr val="B62717"/>
          </a:solidFill>
          <a:ln>
            <a:solidFill>
              <a:srgbClr val="B627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9" name="Прямоугольный треугольник 458">
            <a:extLst>
              <a:ext uri="{FF2B5EF4-FFF2-40B4-BE49-F238E27FC236}">
                <a16:creationId xmlns:a16="http://schemas.microsoft.com/office/drawing/2014/main" id="{4C264CA4-E28C-4334-B575-6526900EB88D}"/>
              </a:ext>
            </a:extLst>
          </p:cNvPr>
          <p:cNvSpPr/>
          <p:nvPr/>
        </p:nvSpPr>
        <p:spPr>
          <a:xfrm rot="3558243">
            <a:off x="4881299" y="2738128"/>
            <a:ext cx="248298" cy="251912"/>
          </a:xfrm>
          <a:prstGeom prst="rtTriangle">
            <a:avLst/>
          </a:prstGeom>
          <a:solidFill>
            <a:srgbClr val="821F29"/>
          </a:solidFill>
          <a:ln>
            <a:solidFill>
              <a:srgbClr val="821F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" name="Прямоугольный треугольник 459">
            <a:extLst>
              <a:ext uri="{FF2B5EF4-FFF2-40B4-BE49-F238E27FC236}">
                <a16:creationId xmlns:a16="http://schemas.microsoft.com/office/drawing/2014/main" id="{BE178EBD-AE0B-4BA4-BFF6-E815CCC141BE}"/>
              </a:ext>
            </a:extLst>
          </p:cNvPr>
          <p:cNvSpPr/>
          <p:nvPr/>
        </p:nvSpPr>
        <p:spPr>
          <a:xfrm rot="13751225">
            <a:off x="4762913" y="3000613"/>
            <a:ext cx="106587" cy="272050"/>
          </a:xfrm>
          <a:prstGeom prst="rtTriangle">
            <a:avLst/>
          </a:prstGeom>
          <a:solidFill>
            <a:srgbClr val="96071C"/>
          </a:solidFill>
          <a:ln>
            <a:solidFill>
              <a:srgbClr val="960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1" name="Прямоугольный треугольник 460">
            <a:extLst>
              <a:ext uri="{FF2B5EF4-FFF2-40B4-BE49-F238E27FC236}">
                <a16:creationId xmlns:a16="http://schemas.microsoft.com/office/drawing/2014/main" id="{8F6E642A-FABC-45D4-90A3-FA73D34980ED}"/>
              </a:ext>
            </a:extLst>
          </p:cNvPr>
          <p:cNvSpPr/>
          <p:nvPr/>
        </p:nvSpPr>
        <p:spPr>
          <a:xfrm rot="12573826">
            <a:off x="4678509" y="3021190"/>
            <a:ext cx="86264" cy="265366"/>
          </a:xfrm>
          <a:prstGeom prst="rtTriangle">
            <a:avLst/>
          </a:prstGeom>
          <a:solidFill>
            <a:srgbClr val="B0241F"/>
          </a:solidFill>
          <a:ln>
            <a:solidFill>
              <a:srgbClr val="B024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Прямоугольный треугольник 461">
            <a:extLst>
              <a:ext uri="{FF2B5EF4-FFF2-40B4-BE49-F238E27FC236}">
                <a16:creationId xmlns:a16="http://schemas.microsoft.com/office/drawing/2014/main" id="{9DC42AC7-85FF-4484-A46C-4B1DA34C2E8D}"/>
              </a:ext>
            </a:extLst>
          </p:cNvPr>
          <p:cNvSpPr/>
          <p:nvPr/>
        </p:nvSpPr>
        <p:spPr>
          <a:xfrm rot="12693132">
            <a:off x="3919203" y="3351108"/>
            <a:ext cx="154043" cy="464453"/>
          </a:xfrm>
          <a:prstGeom prst="rtTriangle">
            <a:avLst/>
          </a:prstGeom>
          <a:solidFill>
            <a:srgbClr val="C98654"/>
          </a:solidFill>
          <a:ln>
            <a:solidFill>
              <a:srgbClr val="C98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3" name="Прямоугольный треугольник 462">
            <a:extLst>
              <a:ext uri="{FF2B5EF4-FFF2-40B4-BE49-F238E27FC236}">
                <a16:creationId xmlns:a16="http://schemas.microsoft.com/office/drawing/2014/main" id="{D90F1FDB-9E66-4C14-8D1B-3B14B4327421}"/>
              </a:ext>
            </a:extLst>
          </p:cNvPr>
          <p:cNvSpPr/>
          <p:nvPr/>
        </p:nvSpPr>
        <p:spPr>
          <a:xfrm rot="9261414">
            <a:off x="4084557" y="3227442"/>
            <a:ext cx="238321" cy="233381"/>
          </a:xfrm>
          <a:prstGeom prst="rtTriangle">
            <a:avLst/>
          </a:prstGeom>
          <a:solidFill>
            <a:srgbClr val="F9C57E"/>
          </a:solidFill>
          <a:ln>
            <a:solidFill>
              <a:srgbClr val="F9C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4" name="Прямоугольный треугольник 463">
            <a:extLst>
              <a:ext uri="{FF2B5EF4-FFF2-40B4-BE49-F238E27FC236}">
                <a16:creationId xmlns:a16="http://schemas.microsoft.com/office/drawing/2014/main" id="{5BAF19D0-890A-4D78-B395-29A815C09880}"/>
              </a:ext>
            </a:extLst>
          </p:cNvPr>
          <p:cNvSpPr/>
          <p:nvPr/>
        </p:nvSpPr>
        <p:spPr>
          <a:xfrm rot="12916147">
            <a:off x="4425918" y="3007911"/>
            <a:ext cx="89975" cy="667447"/>
          </a:xfrm>
          <a:prstGeom prst="rtTriangle">
            <a:avLst/>
          </a:prstGeom>
          <a:solidFill>
            <a:srgbClr val="DC653A"/>
          </a:solidFill>
          <a:ln>
            <a:solidFill>
              <a:srgbClr val="DC6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5" name="Равнобедренный треугольник 464">
            <a:extLst>
              <a:ext uri="{FF2B5EF4-FFF2-40B4-BE49-F238E27FC236}">
                <a16:creationId xmlns:a16="http://schemas.microsoft.com/office/drawing/2014/main" id="{92D3D712-C240-4371-8818-03561CCE5EA5}"/>
              </a:ext>
            </a:extLst>
          </p:cNvPr>
          <p:cNvSpPr/>
          <p:nvPr/>
        </p:nvSpPr>
        <p:spPr>
          <a:xfrm rot="17576958">
            <a:off x="4190464" y="3121596"/>
            <a:ext cx="372688" cy="171248"/>
          </a:xfrm>
          <a:prstGeom prst="triangle">
            <a:avLst/>
          </a:prstGeom>
          <a:solidFill>
            <a:srgbClr val="F0AF52"/>
          </a:solidFill>
          <a:ln>
            <a:solidFill>
              <a:srgbClr val="F0AF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0" name="Прямоугольный треугольник 529">
            <a:extLst>
              <a:ext uri="{FF2B5EF4-FFF2-40B4-BE49-F238E27FC236}">
                <a16:creationId xmlns:a16="http://schemas.microsoft.com/office/drawing/2014/main" id="{26C8D7DD-6A57-4B14-B174-A2057FC719CE}"/>
              </a:ext>
            </a:extLst>
          </p:cNvPr>
          <p:cNvSpPr/>
          <p:nvPr/>
        </p:nvSpPr>
        <p:spPr>
          <a:xfrm rot="12034875">
            <a:off x="4112787" y="3403416"/>
            <a:ext cx="145968" cy="553034"/>
          </a:xfrm>
          <a:prstGeom prst="rtTriangle">
            <a:avLst/>
          </a:prstGeom>
          <a:solidFill>
            <a:srgbClr val="6A2014"/>
          </a:solidFill>
          <a:ln>
            <a:solidFill>
              <a:srgbClr val="6A2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6" name="Прямоугольный треугольник 465">
            <a:extLst>
              <a:ext uri="{FF2B5EF4-FFF2-40B4-BE49-F238E27FC236}">
                <a16:creationId xmlns:a16="http://schemas.microsoft.com/office/drawing/2014/main" id="{C0199012-8897-480E-902E-8BD7C24B743F}"/>
              </a:ext>
            </a:extLst>
          </p:cNvPr>
          <p:cNvSpPr/>
          <p:nvPr/>
        </p:nvSpPr>
        <p:spPr>
          <a:xfrm rot="2222786">
            <a:off x="4567930" y="3186539"/>
            <a:ext cx="126585" cy="348335"/>
          </a:xfrm>
          <a:prstGeom prst="rtTriangle">
            <a:avLst/>
          </a:prstGeom>
          <a:solidFill>
            <a:srgbClr val="D25033"/>
          </a:solidFill>
          <a:ln>
            <a:solidFill>
              <a:srgbClr val="D25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7" name="Прямоугольный треугольник 466">
            <a:extLst>
              <a:ext uri="{FF2B5EF4-FFF2-40B4-BE49-F238E27FC236}">
                <a16:creationId xmlns:a16="http://schemas.microsoft.com/office/drawing/2014/main" id="{9BE7A452-532C-4409-ABDD-910CEFDA38AF}"/>
              </a:ext>
            </a:extLst>
          </p:cNvPr>
          <p:cNvSpPr/>
          <p:nvPr/>
        </p:nvSpPr>
        <p:spPr>
          <a:xfrm rot="13884996">
            <a:off x="4747763" y="3128230"/>
            <a:ext cx="230202" cy="402350"/>
          </a:xfrm>
          <a:prstGeom prst="rtTriangle">
            <a:avLst/>
          </a:prstGeom>
          <a:solidFill>
            <a:srgbClr val="A5111D"/>
          </a:solidFill>
          <a:ln>
            <a:solidFill>
              <a:srgbClr val="A51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8" name="Прямоугольный треугольник 467">
            <a:extLst>
              <a:ext uri="{FF2B5EF4-FFF2-40B4-BE49-F238E27FC236}">
                <a16:creationId xmlns:a16="http://schemas.microsoft.com/office/drawing/2014/main" id="{CBC67E81-E23A-4006-B813-0571B5A53B20}"/>
              </a:ext>
            </a:extLst>
          </p:cNvPr>
          <p:cNvSpPr/>
          <p:nvPr/>
        </p:nvSpPr>
        <p:spPr>
          <a:xfrm rot="8373864">
            <a:off x="4841657" y="3408580"/>
            <a:ext cx="419813" cy="297625"/>
          </a:xfrm>
          <a:prstGeom prst="rtTriangle">
            <a:avLst/>
          </a:prstGeom>
          <a:solidFill>
            <a:srgbClr val="55201B"/>
          </a:solidFill>
          <a:ln>
            <a:solidFill>
              <a:srgbClr val="5520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9" name="Прямоугольный треугольник 468">
            <a:extLst>
              <a:ext uri="{FF2B5EF4-FFF2-40B4-BE49-F238E27FC236}">
                <a16:creationId xmlns:a16="http://schemas.microsoft.com/office/drawing/2014/main" id="{5C1C8D39-BEA8-4779-9B37-7A3F8495D0EE}"/>
              </a:ext>
            </a:extLst>
          </p:cNvPr>
          <p:cNvSpPr/>
          <p:nvPr/>
        </p:nvSpPr>
        <p:spPr>
          <a:xfrm rot="12551870" flipH="1">
            <a:off x="4302474" y="3543656"/>
            <a:ext cx="305851" cy="538651"/>
          </a:xfrm>
          <a:prstGeom prst="rtTriangle">
            <a:avLst/>
          </a:prstGeom>
          <a:solidFill>
            <a:srgbClr val="85251A"/>
          </a:solidFill>
          <a:ln>
            <a:solidFill>
              <a:srgbClr val="8525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0" name="Прямоугольный треугольник 469">
            <a:extLst>
              <a:ext uri="{FF2B5EF4-FFF2-40B4-BE49-F238E27FC236}">
                <a16:creationId xmlns:a16="http://schemas.microsoft.com/office/drawing/2014/main" id="{048F4C2E-247A-4DE4-9C79-8B373A201BF8}"/>
              </a:ext>
            </a:extLst>
          </p:cNvPr>
          <p:cNvSpPr/>
          <p:nvPr/>
        </p:nvSpPr>
        <p:spPr>
          <a:xfrm rot="11817110">
            <a:off x="4650879" y="3609234"/>
            <a:ext cx="275109" cy="129363"/>
          </a:xfrm>
          <a:prstGeom prst="rtTriangle">
            <a:avLst/>
          </a:prstGeom>
          <a:solidFill>
            <a:srgbClr val="D27D61"/>
          </a:solidFill>
          <a:ln>
            <a:solidFill>
              <a:srgbClr val="D27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" name="Прямоугольный треугольник 470">
            <a:extLst>
              <a:ext uri="{FF2B5EF4-FFF2-40B4-BE49-F238E27FC236}">
                <a16:creationId xmlns:a16="http://schemas.microsoft.com/office/drawing/2014/main" id="{D0F2B12C-FB6D-4ABA-B7D8-01BA8FAD5FC2}"/>
              </a:ext>
            </a:extLst>
          </p:cNvPr>
          <p:cNvSpPr/>
          <p:nvPr/>
        </p:nvSpPr>
        <p:spPr>
          <a:xfrm rot="2942363">
            <a:off x="4714349" y="3231403"/>
            <a:ext cx="187234" cy="317821"/>
          </a:xfrm>
          <a:prstGeom prst="rtTriangle">
            <a:avLst/>
          </a:prstGeom>
          <a:solidFill>
            <a:srgbClr val="C1372F"/>
          </a:solidFill>
          <a:ln>
            <a:solidFill>
              <a:srgbClr val="C13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2" name="Прямоугольный треугольник 471">
            <a:extLst>
              <a:ext uri="{FF2B5EF4-FFF2-40B4-BE49-F238E27FC236}">
                <a16:creationId xmlns:a16="http://schemas.microsoft.com/office/drawing/2014/main" id="{67AC67FC-FB0E-4C4C-9BA0-895F6F426137}"/>
              </a:ext>
            </a:extLst>
          </p:cNvPr>
          <p:cNvSpPr/>
          <p:nvPr/>
        </p:nvSpPr>
        <p:spPr>
          <a:xfrm rot="14819825">
            <a:off x="4215632" y="2975877"/>
            <a:ext cx="98743" cy="221460"/>
          </a:xfrm>
          <a:prstGeom prst="rtTriangle">
            <a:avLst/>
          </a:prstGeom>
          <a:solidFill>
            <a:srgbClr val="F1913F"/>
          </a:solidFill>
          <a:ln>
            <a:solidFill>
              <a:srgbClr val="F19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3" name="Прямоугольный треугольник 472">
            <a:extLst>
              <a:ext uri="{FF2B5EF4-FFF2-40B4-BE49-F238E27FC236}">
                <a16:creationId xmlns:a16="http://schemas.microsoft.com/office/drawing/2014/main" id="{74F71111-DCC7-45F6-B733-64E616D44277}"/>
              </a:ext>
            </a:extLst>
          </p:cNvPr>
          <p:cNvSpPr/>
          <p:nvPr/>
        </p:nvSpPr>
        <p:spPr>
          <a:xfrm rot="12083999">
            <a:off x="4415530" y="4048953"/>
            <a:ext cx="209530" cy="881138"/>
          </a:xfrm>
          <a:prstGeom prst="rtTriangle">
            <a:avLst/>
          </a:prstGeom>
          <a:solidFill>
            <a:srgbClr val="B0361C"/>
          </a:solidFill>
          <a:ln>
            <a:solidFill>
              <a:srgbClr val="B03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9" name="Прямоугольный треугольник 538">
            <a:extLst>
              <a:ext uri="{FF2B5EF4-FFF2-40B4-BE49-F238E27FC236}">
                <a16:creationId xmlns:a16="http://schemas.microsoft.com/office/drawing/2014/main" id="{281EF67C-1207-490E-8CF8-55B856BA0F73}"/>
              </a:ext>
            </a:extLst>
          </p:cNvPr>
          <p:cNvSpPr/>
          <p:nvPr/>
        </p:nvSpPr>
        <p:spPr>
          <a:xfrm rot="12083999" flipH="1">
            <a:off x="4574332" y="4419866"/>
            <a:ext cx="267322" cy="618954"/>
          </a:xfrm>
          <a:prstGeom prst="rtTriangle">
            <a:avLst/>
          </a:prstGeom>
          <a:solidFill>
            <a:srgbClr val="CE5E14"/>
          </a:solidFill>
          <a:ln>
            <a:solidFill>
              <a:srgbClr val="CE5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4" name="Прямоугольный треугольник 473">
            <a:extLst>
              <a:ext uri="{FF2B5EF4-FFF2-40B4-BE49-F238E27FC236}">
                <a16:creationId xmlns:a16="http://schemas.microsoft.com/office/drawing/2014/main" id="{6A4E6CBC-3EC0-4232-9B33-D8232F8D70B8}"/>
              </a:ext>
            </a:extLst>
          </p:cNvPr>
          <p:cNvSpPr/>
          <p:nvPr/>
        </p:nvSpPr>
        <p:spPr>
          <a:xfrm rot="5400000">
            <a:off x="4984366" y="3572227"/>
            <a:ext cx="172684" cy="191581"/>
          </a:xfrm>
          <a:prstGeom prst="rtTriangle">
            <a:avLst/>
          </a:prstGeom>
          <a:solidFill>
            <a:srgbClr val="AE2C38"/>
          </a:solidFill>
          <a:ln>
            <a:solidFill>
              <a:srgbClr val="AE2C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Прямоугольный треугольник 474">
            <a:extLst>
              <a:ext uri="{FF2B5EF4-FFF2-40B4-BE49-F238E27FC236}">
                <a16:creationId xmlns:a16="http://schemas.microsoft.com/office/drawing/2014/main" id="{C5A38EF3-9406-4254-AC84-7AAF7167EEEA}"/>
              </a:ext>
            </a:extLst>
          </p:cNvPr>
          <p:cNvSpPr/>
          <p:nvPr/>
        </p:nvSpPr>
        <p:spPr>
          <a:xfrm rot="11099537">
            <a:off x="5175561" y="3592690"/>
            <a:ext cx="251567" cy="219206"/>
          </a:xfrm>
          <a:prstGeom prst="rtTriangle">
            <a:avLst/>
          </a:prstGeom>
          <a:solidFill>
            <a:srgbClr val="591125"/>
          </a:solidFill>
          <a:ln>
            <a:solidFill>
              <a:srgbClr val="59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6" name="Прямоугольный треугольник 475">
            <a:extLst>
              <a:ext uri="{FF2B5EF4-FFF2-40B4-BE49-F238E27FC236}">
                <a16:creationId xmlns:a16="http://schemas.microsoft.com/office/drawing/2014/main" id="{51C80921-5929-4300-89BB-338273B167E3}"/>
              </a:ext>
            </a:extLst>
          </p:cNvPr>
          <p:cNvSpPr/>
          <p:nvPr/>
        </p:nvSpPr>
        <p:spPr>
          <a:xfrm>
            <a:off x="5160838" y="3610684"/>
            <a:ext cx="205774" cy="216950"/>
          </a:xfrm>
          <a:prstGeom prst="rtTriangle">
            <a:avLst/>
          </a:prstGeom>
          <a:solidFill>
            <a:srgbClr val="66242B"/>
          </a:solidFill>
          <a:ln>
            <a:solidFill>
              <a:srgbClr val="662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7" name="Прямоугольный треугольник 476">
            <a:extLst>
              <a:ext uri="{FF2B5EF4-FFF2-40B4-BE49-F238E27FC236}">
                <a16:creationId xmlns:a16="http://schemas.microsoft.com/office/drawing/2014/main" id="{266264B2-9FE8-4B22-9568-C985A4948C34}"/>
              </a:ext>
            </a:extLst>
          </p:cNvPr>
          <p:cNvSpPr/>
          <p:nvPr/>
        </p:nvSpPr>
        <p:spPr>
          <a:xfrm rot="12091796">
            <a:off x="5006109" y="3700336"/>
            <a:ext cx="86080" cy="305763"/>
          </a:xfrm>
          <a:prstGeom prst="rtTriangle">
            <a:avLst/>
          </a:prstGeom>
          <a:solidFill>
            <a:srgbClr val="A63033"/>
          </a:solidFill>
          <a:ln>
            <a:solidFill>
              <a:srgbClr val="A63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8" name="Прямоугольный треугольник 477">
            <a:extLst>
              <a:ext uri="{FF2B5EF4-FFF2-40B4-BE49-F238E27FC236}">
                <a16:creationId xmlns:a16="http://schemas.microsoft.com/office/drawing/2014/main" id="{0D288F24-4828-47B4-A64D-B681D1136773}"/>
              </a:ext>
            </a:extLst>
          </p:cNvPr>
          <p:cNvSpPr/>
          <p:nvPr/>
        </p:nvSpPr>
        <p:spPr>
          <a:xfrm rot="13730874">
            <a:off x="4742058" y="3869312"/>
            <a:ext cx="186059" cy="330102"/>
          </a:xfrm>
          <a:prstGeom prst="rtTriangle">
            <a:avLst/>
          </a:prstGeom>
          <a:solidFill>
            <a:srgbClr val="CC5648"/>
          </a:solidFill>
          <a:ln>
            <a:solidFill>
              <a:srgbClr val="CC56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9" name="Прямоугольный треугольник 478">
            <a:extLst>
              <a:ext uri="{FF2B5EF4-FFF2-40B4-BE49-F238E27FC236}">
                <a16:creationId xmlns:a16="http://schemas.microsoft.com/office/drawing/2014/main" id="{8D319C1D-C4B2-4D81-9820-24937D0B3478}"/>
              </a:ext>
            </a:extLst>
          </p:cNvPr>
          <p:cNvSpPr/>
          <p:nvPr/>
        </p:nvSpPr>
        <p:spPr>
          <a:xfrm rot="13392954">
            <a:off x="4508347" y="3753424"/>
            <a:ext cx="171998" cy="263308"/>
          </a:xfrm>
          <a:prstGeom prst="rtTriangle">
            <a:avLst/>
          </a:prstGeom>
          <a:solidFill>
            <a:srgbClr val="D48B68"/>
          </a:solidFill>
          <a:ln>
            <a:solidFill>
              <a:srgbClr val="D4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0" name="Равнобедренный треугольник 479">
            <a:extLst>
              <a:ext uri="{FF2B5EF4-FFF2-40B4-BE49-F238E27FC236}">
                <a16:creationId xmlns:a16="http://schemas.microsoft.com/office/drawing/2014/main" id="{442EFF9E-2141-49B3-A5DB-B42990648EFD}"/>
              </a:ext>
            </a:extLst>
          </p:cNvPr>
          <p:cNvSpPr/>
          <p:nvPr/>
        </p:nvSpPr>
        <p:spPr>
          <a:xfrm rot="1482271">
            <a:off x="4682145" y="3802393"/>
            <a:ext cx="150589" cy="263613"/>
          </a:xfrm>
          <a:prstGeom prst="triangle">
            <a:avLst/>
          </a:prstGeom>
          <a:solidFill>
            <a:srgbClr val="94312F"/>
          </a:solidFill>
          <a:ln>
            <a:solidFill>
              <a:srgbClr val="943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1" name="Равнобедренный треугольник 480">
            <a:extLst>
              <a:ext uri="{FF2B5EF4-FFF2-40B4-BE49-F238E27FC236}">
                <a16:creationId xmlns:a16="http://schemas.microsoft.com/office/drawing/2014/main" id="{CF0FCAD0-F23F-4B58-88D1-82196F6583FA}"/>
              </a:ext>
            </a:extLst>
          </p:cNvPr>
          <p:cNvSpPr/>
          <p:nvPr/>
        </p:nvSpPr>
        <p:spPr>
          <a:xfrm rot="16934932">
            <a:off x="4656465" y="3678718"/>
            <a:ext cx="115493" cy="118223"/>
          </a:xfrm>
          <a:prstGeom prst="triangle">
            <a:avLst/>
          </a:prstGeom>
          <a:solidFill>
            <a:srgbClr val="CD8462"/>
          </a:solidFill>
          <a:ln>
            <a:solidFill>
              <a:srgbClr val="CD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2" name="Равнобедренный треугольник 481">
            <a:extLst>
              <a:ext uri="{FF2B5EF4-FFF2-40B4-BE49-F238E27FC236}">
                <a16:creationId xmlns:a16="http://schemas.microsoft.com/office/drawing/2014/main" id="{1363BF20-03D5-4AC0-B85E-3D38213B55D3}"/>
              </a:ext>
            </a:extLst>
          </p:cNvPr>
          <p:cNvSpPr/>
          <p:nvPr/>
        </p:nvSpPr>
        <p:spPr>
          <a:xfrm rot="2236360">
            <a:off x="4872231" y="3773380"/>
            <a:ext cx="178281" cy="118115"/>
          </a:xfrm>
          <a:prstGeom prst="triangle">
            <a:avLst/>
          </a:prstGeom>
          <a:solidFill>
            <a:srgbClr val="C55E59"/>
          </a:solidFill>
          <a:ln>
            <a:solidFill>
              <a:srgbClr val="C55E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3" name="Прямоугольный треугольник 482">
            <a:extLst>
              <a:ext uri="{FF2B5EF4-FFF2-40B4-BE49-F238E27FC236}">
                <a16:creationId xmlns:a16="http://schemas.microsoft.com/office/drawing/2014/main" id="{5329EFA4-4F21-42B6-A7A1-66DE8C998D5A}"/>
              </a:ext>
            </a:extLst>
          </p:cNvPr>
          <p:cNvSpPr/>
          <p:nvPr/>
        </p:nvSpPr>
        <p:spPr>
          <a:xfrm rot="10800000" flipH="1">
            <a:off x="4356711" y="3892348"/>
            <a:ext cx="216425" cy="628959"/>
          </a:xfrm>
          <a:prstGeom prst="rtTriangle">
            <a:avLst/>
          </a:prstGeom>
          <a:solidFill>
            <a:srgbClr val="C2876D"/>
          </a:solidFill>
          <a:ln>
            <a:solidFill>
              <a:srgbClr val="C287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4" name="Прямоугольный треугольник 483">
            <a:extLst>
              <a:ext uri="{FF2B5EF4-FFF2-40B4-BE49-F238E27FC236}">
                <a16:creationId xmlns:a16="http://schemas.microsoft.com/office/drawing/2014/main" id="{31C293BF-28E4-4BDE-A25E-CB251361CF41}"/>
              </a:ext>
            </a:extLst>
          </p:cNvPr>
          <p:cNvSpPr/>
          <p:nvPr/>
        </p:nvSpPr>
        <p:spPr>
          <a:xfrm rot="3971336">
            <a:off x="4153738" y="4033501"/>
            <a:ext cx="341896" cy="168552"/>
          </a:xfrm>
          <a:prstGeom prst="rtTriangle">
            <a:avLst/>
          </a:prstGeom>
          <a:solidFill>
            <a:srgbClr val="843330"/>
          </a:solidFill>
          <a:ln>
            <a:solidFill>
              <a:srgbClr val="8433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5" name="Равнобедренный треугольник 484">
            <a:extLst>
              <a:ext uri="{FF2B5EF4-FFF2-40B4-BE49-F238E27FC236}">
                <a16:creationId xmlns:a16="http://schemas.microsoft.com/office/drawing/2014/main" id="{A727BD40-706D-4822-BCBE-DAF6A51E7361}"/>
              </a:ext>
            </a:extLst>
          </p:cNvPr>
          <p:cNvSpPr/>
          <p:nvPr/>
        </p:nvSpPr>
        <p:spPr>
          <a:xfrm rot="532300">
            <a:off x="4190314" y="4315057"/>
            <a:ext cx="149550" cy="214063"/>
          </a:xfrm>
          <a:prstGeom prst="triangle">
            <a:avLst/>
          </a:prstGeom>
          <a:solidFill>
            <a:srgbClr val="7D332C"/>
          </a:solidFill>
          <a:ln>
            <a:solidFill>
              <a:srgbClr val="7D33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6" name="Прямоугольный треугольник 485">
            <a:extLst>
              <a:ext uri="{FF2B5EF4-FFF2-40B4-BE49-F238E27FC236}">
                <a16:creationId xmlns:a16="http://schemas.microsoft.com/office/drawing/2014/main" id="{7473ED91-B165-46E5-87B4-5D95983B5440}"/>
              </a:ext>
            </a:extLst>
          </p:cNvPr>
          <p:cNvSpPr/>
          <p:nvPr/>
        </p:nvSpPr>
        <p:spPr>
          <a:xfrm rot="1792520">
            <a:off x="4821420" y="4155948"/>
            <a:ext cx="232837" cy="279858"/>
          </a:xfrm>
          <a:prstGeom prst="rtTriangle">
            <a:avLst/>
          </a:prstGeom>
          <a:solidFill>
            <a:srgbClr val="B43E16"/>
          </a:solidFill>
          <a:ln>
            <a:solidFill>
              <a:srgbClr val="B43E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7" name="Прямоугольный треугольник 486">
            <a:extLst>
              <a:ext uri="{FF2B5EF4-FFF2-40B4-BE49-F238E27FC236}">
                <a16:creationId xmlns:a16="http://schemas.microsoft.com/office/drawing/2014/main" id="{EFCF4AA6-050A-4386-8CEF-1B541497A384}"/>
              </a:ext>
            </a:extLst>
          </p:cNvPr>
          <p:cNvSpPr/>
          <p:nvPr/>
        </p:nvSpPr>
        <p:spPr>
          <a:xfrm rot="14465186">
            <a:off x="4991603" y="3940307"/>
            <a:ext cx="123767" cy="296096"/>
          </a:xfrm>
          <a:prstGeom prst="rtTriangle">
            <a:avLst/>
          </a:prstGeom>
          <a:solidFill>
            <a:srgbClr val="F8D5C0"/>
          </a:solidFill>
          <a:ln>
            <a:solidFill>
              <a:srgbClr val="F8D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8" name="Прямоугольный треугольник 487">
            <a:extLst>
              <a:ext uri="{FF2B5EF4-FFF2-40B4-BE49-F238E27FC236}">
                <a16:creationId xmlns:a16="http://schemas.microsoft.com/office/drawing/2014/main" id="{072A2D98-7E74-48A9-B902-00EA21A28127}"/>
              </a:ext>
            </a:extLst>
          </p:cNvPr>
          <p:cNvSpPr/>
          <p:nvPr/>
        </p:nvSpPr>
        <p:spPr>
          <a:xfrm rot="4789426">
            <a:off x="4225922" y="4693740"/>
            <a:ext cx="427836" cy="150299"/>
          </a:xfrm>
          <a:prstGeom prst="rtTriangle">
            <a:avLst/>
          </a:prstGeom>
          <a:solidFill>
            <a:srgbClr val="662429"/>
          </a:solidFill>
          <a:ln>
            <a:solidFill>
              <a:srgbClr val="6624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9" name="Прямоугольный треугольник 488">
            <a:extLst>
              <a:ext uri="{FF2B5EF4-FFF2-40B4-BE49-F238E27FC236}">
                <a16:creationId xmlns:a16="http://schemas.microsoft.com/office/drawing/2014/main" id="{12AB3FEE-E3D0-48F7-B726-A81888F00915}"/>
              </a:ext>
            </a:extLst>
          </p:cNvPr>
          <p:cNvSpPr/>
          <p:nvPr/>
        </p:nvSpPr>
        <p:spPr>
          <a:xfrm rot="10421282" flipH="1">
            <a:off x="4456144" y="5006466"/>
            <a:ext cx="191495" cy="234598"/>
          </a:xfrm>
          <a:prstGeom prst="rtTriangle">
            <a:avLst/>
          </a:prstGeom>
          <a:solidFill>
            <a:srgbClr val="8C433C"/>
          </a:solidFill>
          <a:ln>
            <a:solidFill>
              <a:srgbClr val="8C4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0" name="Прямоугольный треугольник 489">
            <a:extLst>
              <a:ext uri="{FF2B5EF4-FFF2-40B4-BE49-F238E27FC236}">
                <a16:creationId xmlns:a16="http://schemas.microsoft.com/office/drawing/2014/main" id="{544D4C0B-6AE9-43A6-9878-DA79FCDBBA01}"/>
              </a:ext>
            </a:extLst>
          </p:cNvPr>
          <p:cNvSpPr/>
          <p:nvPr/>
        </p:nvSpPr>
        <p:spPr>
          <a:xfrm rot="14821915">
            <a:off x="4595813" y="4590429"/>
            <a:ext cx="200234" cy="415360"/>
          </a:xfrm>
          <a:prstGeom prst="rtTriangle">
            <a:avLst/>
          </a:prstGeom>
          <a:solidFill>
            <a:srgbClr val="9F4C3D"/>
          </a:solidFill>
          <a:ln>
            <a:solidFill>
              <a:srgbClr val="9F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1" name="Прямоугольный треугольник 490">
            <a:extLst>
              <a:ext uri="{FF2B5EF4-FFF2-40B4-BE49-F238E27FC236}">
                <a16:creationId xmlns:a16="http://schemas.microsoft.com/office/drawing/2014/main" id="{5CEC6855-F794-43F4-B9BB-59C85E0148BF}"/>
              </a:ext>
            </a:extLst>
          </p:cNvPr>
          <p:cNvSpPr/>
          <p:nvPr/>
        </p:nvSpPr>
        <p:spPr>
          <a:xfrm rot="5895844">
            <a:off x="4901090" y="4308653"/>
            <a:ext cx="414213" cy="234567"/>
          </a:xfrm>
          <a:prstGeom prst="rtTriangle">
            <a:avLst/>
          </a:prstGeom>
          <a:solidFill>
            <a:srgbClr val="893320"/>
          </a:solidFill>
          <a:ln>
            <a:solidFill>
              <a:srgbClr val="8933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2" name="Прямоугольный треугольник 491">
            <a:extLst>
              <a:ext uri="{FF2B5EF4-FFF2-40B4-BE49-F238E27FC236}">
                <a16:creationId xmlns:a16="http://schemas.microsoft.com/office/drawing/2014/main" id="{6233F449-D745-4C92-AB45-0A1657C2AE01}"/>
              </a:ext>
            </a:extLst>
          </p:cNvPr>
          <p:cNvSpPr/>
          <p:nvPr/>
        </p:nvSpPr>
        <p:spPr>
          <a:xfrm rot="8982840">
            <a:off x="5335661" y="3872124"/>
            <a:ext cx="186472" cy="415678"/>
          </a:xfrm>
          <a:prstGeom prst="rtTriangle">
            <a:avLst/>
          </a:prstGeom>
          <a:solidFill>
            <a:srgbClr val="2B191C"/>
          </a:solidFill>
          <a:ln>
            <a:solidFill>
              <a:srgbClr val="2B1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3" name="Равнобедренный треугольник 492">
            <a:extLst>
              <a:ext uri="{FF2B5EF4-FFF2-40B4-BE49-F238E27FC236}">
                <a16:creationId xmlns:a16="http://schemas.microsoft.com/office/drawing/2014/main" id="{33AE7A0D-1E2D-4FED-9166-021FCE34AB09}"/>
              </a:ext>
            </a:extLst>
          </p:cNvPr>
          <p:cNvSpPr/>
          <p:nvPr/>
        </p:nvSpPr>
        <p:spPr>
          <a:xfrm rot="1010692">
            <a:off x="5155070" y="4029361"/>
            <a:ext cx="251694" cy="170920"/>
          </a:xfrm>
          <a:prstGeom prst="triangle">
            <a:avLst/>
          </a:prstGeom>
          <a:solidFill>
            <a:srgbClr val="52181C"/>
          </a:solidFill>
          <a:ln>
            <a:solidFill>
              <a:srgbClr val="521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4" name="Прямоугольный треугольник 493">
            <a:extLst>
              <a:ext uri="{FF2B5EF4-FFF2-40B4-BE49-F238E27FC236}">
                <a16:creationId xmlns:a16="http://schemas.microsoft.com/office/drawing/2014/main" id="{5160EF95-99DB-47CE-BDE7-EE2BA5F3C110}"/>
              </a:ext>
            </a:extLst>
          </p:cNvPr>
          <p:cNvSpPr/>
          <p:nvPr/>
        </p:nvSpPr>
        <p:spPr>
          <a:xfrm rot="5630929">
            <a:off x="4990320" y="4612201"/>
            <a:ext cx="887559" cy="175405"/>
          </a:xfrm>
          <a:prstGeom prst="rtTriangle">
            <a:avLst/>
          </a:prstGeom>
          <a:solidFill>
            <a:srgbClr val="BD6F4E"/>
          </a:solidFill>
          <a:ln>
            <a:solidFill>
              <a:srgbClr val="BD6F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5" name="Равнобедренный треугольник 494">
            <a:extLst>
              <a:ext uri="{FF2B5EF4-FFF2-40B4-BE49-F238E27FC236}">
                <a16:creationId xmlns:a16="http://schemas.microsoft.com/office/drawing/2014/main" id="{111C93B5-59D5-4EBB-958A-E849EDB6215F}"/>
              </a:ext>
            </a:extLst>
          </p:cNvPr>
          <p:cNvSpPr/>
          <p:nvPr/>
        </p:nvSpPr>
        <p:spPr>
          <a:xfrm rot="1240124">
            <a:off x="5090043" y="4172245"/>
            <a:ext cx="321625" cy="527357"/>
          </a:xfrm>
          <a:prstGeom prst="triangle">
            <a:avLst/>
          </a:prstGeom>
          <a:solidFill>
            <a:srgbClr val="791B1C"/>
          </a:solidFill>
          <a:ln>
            <a:solidFill>
              <a:srgbClr val="791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6" name="Прямоугольный треугольник 495">
            <a:extLst>
              <a:ext uri="{FF2B5EF4-FFF2-40B4-BE49-F238E27FC236}">
                <a16:creationId xmlns:a16="http://schemas.microsoft.com/office/drawing/2014/main" id="{42E96D30-8106-46D9-AF86-DF8DA48DF582}"/>
              </a:ext>
            </a:extLst>
          </p:cNvPr>
          <p:cNvSpPr/>
          <p:nvPr/>
        </p:nvSpPr>
        <p:spPr>
          <a:xfrm rot="11729457">
            <a:off x="4675702" y="5286863"/>
            <a:ext cx="220879" cy="476397"/>
          </a:xfrm>
          <a:prstGeom prst="rtTriangle">
            <a:avLst/>
          </a:prstGeom>
          <a:solidFill>
            <a:srgbClr val="A5684F"/>
          </a:solidFill>
          <a:ln>
            <a:solidFill>
              <a:srgbClr val="A56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7" name="Прямоугольный треугольник 496">
            <a:extLst>
              <a:ext uri="{FF2B5EF4-FFF2-40B4-BE49-F238E27FC236}">
                <a16:creationId xmlns:a16="http://schemas.microsoft.com/office/drawing/2014/main" id="{FD08DD11-9BC0-4AEE-8ED0-3534CD402E2D}"/>
              </a:ext>
            </a:extLst>
          </p:cNvPr>
          <p:cNvSpPr/>
          <p:nvPr/>
        </p:nvSpPr>
        <p:spPr>
          <a:xfrm>
            <a:off x="4768726" y="4963233"/>
            <a:ext cx="68948" cy="281348"/>
          </a:xfrm>
          <a:prstGeom prst="rtTriangle">
            <a:avLst/>
          </a:prstGeom>
          <a:solidFill>
            <a:srgbClr val="AB684B"/>
          </a:solidFill>
          <a:ln>
            <a:solidFill>
              <a:srgbClr val="AB6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8" name="Прямоугольный треугольник 497">
            <a:extLst>
              <a:ext uri="{FF2B5EF4-FFF2-40B4-BE49-F238E27FC236}">
                <a16:creationId xmlns:a16="http://schemas.microsoft.com/office/drawing/2014/main" id="{7FF28629-A833-413A-B4AE-B1F1A4FE5880}"/>
              </a:ext>
            </a:extLst>
          </p:cNvPr>
          <p:cNvSpPr/>
          <p:nvPr/>
        </p:nvSpPr>
        <p:spPr>
          <a:xfrm rot="16200000">
            <a:off x="4741890" y="4772208"/>
            <a:ext cx="346443" cy="182285"/>
          </a:xfrm>
          <a:prstGeom prst="rtTriangle">
            <a:avLst/>
          </a:prstGeom>
          <a:solidFill>
            <a:srgbClr val="A76449"/>
          </a:solidFill>
          <a:ln>
            <a:solidFill>
              <a:srgbClr val="A764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9" name="Прямоугольный треугольник 498">
            <a:extLst>
              <a:ext uri="{FF2B5EF4-FFF2-40B4-BE49-F238E27FC236}">
                <a16:creationId xmlns:a16="http://schemas.microsoft.com/office/drawing/2014/main" id="{85A7505A-7554-42E4-862B-73A738E42040}"/>
              </a:ext>
            </a:extLst>
          </p:cNvPr>
          <p:cNvSpPr/>
          <p:nvPr/>
        </p:nvSpPr>
        <p:spPr>
          <a:xfrm>
            <a:off x="4853375" y="5068223"/>
            <a:ext cx="180140" cy="209125"/>
          </a:xfrm>
          <a:prstGeom prst="rtTriangle">
            <a:avLst/>
          </a:prstGeom>
          <a:solidFill>
            <a:srgbClr val="B0664B"/>
          </a:solidFill>
          <a:ln>
            <a:solidFill>
              <a:srgbClr val="B06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0" name="Равнобедренный треугольник 499">
            <a:extLst>
              <a:ext uri="{FF2B5EF4-FFF2-40B4-BE49-F238E27FC236}">
                <a16:creationId xmlns:a16="http://schemas.microsoft.com/office/drawing/2014/main" id="{0EE67573-5F8A-45AE-B088-7FF0E95198CB}"/>
              </a:ext>
            </a:extLst>
          </p:cNvPr>
          <p:cNvSpPr/>
          <p:nvPr/>
        </p:nvSpPr>
        <p:spPr>
          <a:xfrm rot="18881720">
            <a:off x="4915176" y="5056839"/>
            <a:ext cx="104471" cy="139950"/>
          </a:xfrm>
          <a:prstGeom prst="triangle">
            <a:avLst/>
          </a:prstGeom>
          <a:solidFill>
            <a:srgbClr val="AF6F52"/>
          </a:solidFill>
          <a:ln>
            <a:solidFill>
              <a:srgbClr val="AF6F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1" name="Прямоугольный треугольник 500">
            <a:extLst>
              <a:ext uri="{FF2B5EF4-FFF2-40B4-BE49-F238E27FC236}">
                <a16:creationId xmlns:a16="http://schemas.microsoft.com/office/drawing/2014/main" id="{AD54A44D-F104-4216-B0BC-7C10AB8B1100}"/>
              </a:ext>
            </a:extLst>
          </p:cNvPr>
          <p:cNvSpPr/>
          <p:nvPr/>
        </p:nvSpPr>
        <p:spPr>
          <a:xfrm rot="11414125">
            <a:off x="4954596" y="5332886"/>
            <a:ext cx="175668" cy="302321"/>
          </a:xfrm>
          <a:prstGeom prst="rtTriangle">
            <a:avLst/>
          </a:prstGeom>
          <a:solidFill>
            <a:srgbClr val="8F2D24"/>
          </a:solidFill>
          <a:ln>
            <a:solidFill>
              <a:srgbClr val="8F2D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2" name="Прямоугольный треугольник 501">
            <a:extLst>
              <a:ext uri="{FF2B5EF4-FFF2-40B4-BE49-F238E27FC236}">
                <a16:creationId xmlns:a16="http://schemas.microsoft.com/office/drawing/2014/main" id="{34A82FFD-D31F-4F36-933E-2AF59C03754E}"/>
              </a:ext>
            </a:extLst>
          </p:cNvPr>
          <p:cNvSpPr/>
          <p:nvPr/>
        </p:nvSpPr>
        <p:spPr>
          <a:xfrm rot="16396492">
            <a:off x="4876645" y="4992141"/>
            <a:ext cx="512273" cy="129881"/>
          </a:xfrm>
          <a:prstGeom prst="rtTriangle">
            <a:avLst/>
          </a:prstGeom>
          <a:solidFill>
            <a:srgbClr val="9B4030"/>
          </a:solidFill>
          <a:ln>
            <a:solidFill>
              <a:srgbClr val="9B4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3" name="Прямоугольный треугольник 502">
            <a:extLst>
              <a:ext uri="{FF2B5EF4-FFF2-40B4-BE49-F238E27FC236}">
                <a16:creationId xmlns:a16="http://schemas.microsoft.com/office/drawing/2014/main" id="{7048F96E-6945-4A64-9B08-6B4D67E8129A}"/>
              </a:ext>
            </a:extLst>
          </p:cNvPr>
          <p:cNvSpPr/>
          <p:nvPr/>
        </p:nvSpPr>
        <p:spPr>
          <a:xfrm rot="11815537">
            <a:off x="4989841" y="4724471"/>
            <a:ext cx="136809" cy="383393"/>
          </a:xfrm>
          <a:prstGeom prst="rtTriangle">
            <a:avLst/>
          </a:prstGeom>
          <a:solidFill>
            <a:srgbClr val="791C23"/>
          </a:solidFill>
          <a:ln>
            <a:solidFill>
              <a:srgbClr val="791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4" name="Прямоугольный треугольник 503">
            <a:extLst>
              <a:ext uri="{FF2B5EF4-FFF2-40B4-BE49-F238E27FC236}">
                <a16:creationId xmlns:a16="http://schemas.microsoft.com/office/drawing/2014/main" id="{52B80B51-E37F-4401-BB08-6371EE1C1586}"/>
              </a:ext>
            </a:extLst>
          </p:cNvPr>
          <p:cNvSpPr/>
          <p:nvPr/>
        </p:nvSpPr>
        <p:spPr>
          <a:xfrm rot="13491037">
            <a:off x="5288048" y="4669584"/>
            <a:ext cx="414824" cy="581499"/>
          </a:xfrm>
          <a:prstGeom prst="rtTriangle">
            <a:avLst/>
          </a:prstGeom>
          <a:solidFill>
            <a:srgbClr val="822222"/>
          </a:solidFill>
          <a:ln>
            <a:solidFill>
              <a:srgbClr val="822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5" name="Прямоугольный треугольник 504">
            <a:extLst>
              <a:ext uri="{FF2B5EF4-FFF2-40B4-BE49-F238E27FC236}">
                <a16:creationId xmlns:a16="http://schemas.microsoft.com/office/drawing/2014/main" id="{44C6D689-A07D-48A4-814F-0A24297F95FD}"/>
              </a:ext>
            </a:extLst>
          </p:cNvPr>
          <p:cNvSpPr/>
          <p:nvPr/>
        </p:nvSpPr>
        <p:spPr>
          <a:xfrm rot="10520190">
            <a:off x="5627502" y="4614208"/>
            <a:ext cx="178389" cy="227217"/>
          </a:xfrm>
          <a:prstGeom prst="rtTriangle">
            <a:avLst/>
          </a:prstGeom>
          <a:solidFill>
            <a:srgbClr val="912D26"/>
          </a:solidFill>
          <a:ln>
            <a:solidFill>
              <a:srgbClr val="912D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6" name="Равнобедренный треугольник 505">
            <a:extLst>
              <a:ext uri="{FF2B5EF4-FFF2-40B4-BE49-F238E27FC236}">
                <a16:creationId xmlns:a16="http://schemas.microsoft.com/office/drawing/2014/main" id="{BBC42858-A929-4E4D-A662-37FE8F91FF6C}"/>
              </a:ext>
            </a:extLst>
          </p:cNvPr>
          <p:cNvSpPr/>
          <p:nvPr/>
        </p:nvSpPr>
        <p:spPr>
          <a:xfrm rot="10800000">
            <a:off x="5160838" y="5448196"/>
            <a:ext cx="150226" cy="322706"/>
          </a:xfrm>
          <a:prstGeom prst="triangle">
            <a:avLst/>
          </a:prstGeom>
          <a:solidFill>
            <a:srgbClr val="F6D99D"/>
          </a:solidFill>
          <a:ln>
            <a:solidFill>
              <a:srgbClr val="F6D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7" name="Прямоугольный треугольник 506">
            <a:extLst>
              <a:ext uri="{FF2B5EF4-FFF2-40B4-BE49-F238E27FC236}">
                <a16:creationId xmlns:a16="http://schemas.microsoft.com/office/drawing/2014/main" id="{38F61995-0ED3-4857-A503-BE26553DBA3F}"/>
              </a:ext>
            </a:extLst>
          </p:cNvPr>
          <p:cNvSpPr/>
          <p:nvPr/>
        </p:nvSpPr>
        <p:spPr>
          <a:xfrm rot="959667">
            <a:off x="5373520" y="4707788"/>
            <a:ext cx="102768" cy="727237"/>
          </a:xfrm>
          <a:prstGeom prst="rtTriangle">
            <a:avLst/>
          </a:prstGeom>
          <a:solidFill>
            <a:srgbClr val="9B5652"/>
          </a:solidFill>
          <a:ln>
            <a:solidFill>
              <a:srgbClr val="9B5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8" name="Прямоугольный треугольник 507">
            <a:extLst>
              <a:ext uri="{FF2B5EF4-FFF2-40B4-BE49-F238E27FC236}">
                <a16:creationId xmlns:a16="http://schemas.microsoft.com/office/drawing/2014/main" id="{FE76D117-1852-4622-AD11-CD73BE4497F3}"/>
              </a:ext>
            </a:extLst>
          </p:cNvPr>
          <p:cNvSpPr/>
          <p:nvPr/>
        </p:nvSpPr>
        <p:spPr>
          <a:xfrm rot="10015763">
            <a:off x="4100300" y="2226478"/>
            <a:ext cx="242925" cy="104403"/>
          </a:xfrm>
          <a:prstGeom prst="rtTriangle">
            <a:avLst/>
          </a:prstGeom>
          <a:solidFill>
            <a:srgbClr val="D18F65"/>
          </a:solidFill>
          <a:ln>
            <a:solidFill>
              <a:srgbClr val="D18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9" name="Прямоугольный треугольник 508">
            <a:extLst>
              <a:ext uri="{FF2B5EF4-FFF2-40B4-BE49-F238E27FC236}">
                <a16:creationId xmlns:a16="http://schemas.microsoft.com/office/drawing/2014/main" id="{335EF652-91AB-4F9D-AFB2-EF6356F9EFD1}"/>
              </a:ext>
            </a:extLst>
          </p:cNvPr>
          <p:cNvSpPr/>
          <p:nvPr/>
        </p:nvSpPr>
        <p:spPr>
          <a:xfrm>
            <a:off x="4333031" y="1517520"/>
            <a:ext cx="249031" cy="130013"/>
          </a:xfrm>
          <a:prstGeom prst="rtTriangle">
            <a:avLst/>
          </a:prstGeom>
          <a:solidFill>
            <a:srgbClr val="A8282A"/>
          </a:solidFill>
          <a:ln>
            <a:solidFill>
              <a:srgbClr val="A82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115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8900</TotalTime>
  <Words>6</Words>
  <Application>Microsoft Office PowerPoint</Application>
  <PresentationFormat>Широкоэкранный</PresentationFormat>
  <Paragraphs>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Модель «Лев»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Скоробогатов</dc:creator>
  <cp:lastModifiedBy>Никита Скоробогатов</cp:lastModifiedBy>
  <cp:revision>9</cp:revision>
  <dcterms:created xsi:type="dcterms:W3CDTF">2023-10-26T10:53:19Z</dcterms:created>
  <dcterms:modified xsi:type="dcterms:W3CDTF">2023-11-01T15:49:53Z</dcterms:modified>
</cp:coreProperties>
</file>