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12192000" cy="6858000"/>
  <p:custDataLst>
    <p:tags r:id="rId38"/>
  </p:custData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48" d="100"/>
          <a:sy n="48" d="100"/>
        </p:scale>
        <p:origin x="-2400" y="-14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78BD79A-4549-40C2-B760-2ACDF4A32EE7}" type="datetimeFigureOut">
              <a:rPr lang="ru-RU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92C855-9E04-4F61-8D0B-5854F5C9505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78BD79A-4549-40C2-B760-2ACDF4A32EE7}" type="datetimeFigureOut">
              <a:rPr lang="ru-RU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92C855-9E04-4F61-8D0B-5854F5C9505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78BD79A-4549-40C2-B760-2ACDF4A32EE7}" type="datetimeFigureOut">
              <a:rPr lang="ru-RU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92C855-9E04-4F61-8D0B-5854F5C9505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78BD79A-4549-40C2-B760-2ACDF4A32EE7}" type="datetimeFigureOut">
              <a:rPr lang="ru-RU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92C855-9E04-4F61-8D0B-5854F5C9505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78BD79A-4549-40C2-B760-2ACDF4A32EE7}" type="datetimeFigureOut">
              <a:rPr lang="ru-RU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92C855-9E04-4F61-8D0B-5854F5C9505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78BD79A-4549-40C2-B760-2ACDF4A32EE7}" type="datetimeFigureOut">
              <a:rPr lang="ru-RU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92C855-9E04-4F61-8D0B-5854F5C9505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78BD79A-4549-40C2-B760-2ACDF4A32EE7}" type="datetimeFigureOut">
              <a:rPr lang="ru-RU"/>
              <a:t>24.12.2024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92C855-9E04-4F61-8D0B-5854F5C9505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78BD79A-4549-40C2-B760-2ACDF4A32EE7}" type="datetimeFigureOut">
              <a:rPr lang="ru-RU"/>
              <a:t>24.12.2024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92C855-9E04-4F61-8D0B-5854F5C9505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78BD79A-4549-40C2-B760-2ACDF4A32EE7}" type="datetimeFigureOut">
              <a:rPr lang="ru-RU"/>
              <a:t>24.12.2024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92C855-9E04-4F61-8D0B-5854F5C9505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78BD79A-4549-40C2-B760-2ACDF4A32EE7}" type="datetimeFigureOut">
              <a:rPr lang="ru-RU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92C855-9E04-4F61-8D0B-5854F5C9505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78BD79A-4549-40C2-B760-2ACDF4A32EE7}" type="datetimeFigureOut">
              <a:rPr lang="ru-RU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092C855-9E04-4F61-8D0B-5854F5C9505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8BD79A-4549-40C2-B760-2ACDF4A32EE7}" type="datetimeFigureOut">
              <a:rPr lang="ru-RU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092C855-9E04-4F61-8D0B-5854F5C95056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png"/><Relationship Id="rId7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slide" Target="slide16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2.png"/><Relationship Id="rId3" Type="http://schemas.openxmlformats.org/officeDocument/2006/relationships/image" Target="../media/image28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.png"/><Relationship Id="rId7" Type="http://schemas.openxmlformats.org/officeDocument/2006/relationships/image" Target="../media/image4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3.png"/><Relationship Id="rId7" Type="http://schemas.openxmlformats.org/officeDocument/2006/relationships/slide" Target="slide1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.png"/><Relationship Id="rId7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slide" Target="slide3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34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5.xml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png"/><Relationship Id="rId7" Type="http://schemas.openxmlformats.org/officeDocument/2006/relationships/slide" Target="slide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7" name="Группа 76"/>
          <p:cNvGrpSpPr/>
          <p:nvPr/>
        </p:nvGrpSpPr>
        <p:grpSpPr bwMode="auto">
          <a:xfrm>
            <a:off x="-407310" y="-16177"/>
            <a:ext cx="13122207" cy="7221223"/>
            <a:chOff x="-407310" y="-16177"/>
            <a:chExt cx="13122207" cy="7221223"/>
          </a:xfrm>
        </p:grpSpPr>
        <p:sp>
          <p:nvSpPr>
            <p:cNvPr id="66" name="Прямоугольник 65"/>
            <p:cNvSpPr/>
            <p:nvPr/>
          </p:nvSpPr>
          <p:spPr bwMode="auto">
            <a:xfrm rot="20667047">
              <a:off x="1214871" y="332248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5" name="Прямоугольник 64"/>
            <p:cNvSpPr/>
            <p:nvPr/>
          </p:nvSpPr>
          <p:spPr bwMode="auto">
            <a:xfrm rot="4342446">
              <a:off x="1068036" y="3766818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 bwMode="auto">
            <a:xfrm>
              <a:off x="2358639" y="2228693"/>
              <a:ext cx="1383191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 bwMode="auto">
            <a:xfrm rot="760919">
              <a:off x="6725524" y="3808427"/>
              <a:ext cx="1663208" cy="951813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 bwMode="auto">
            <a:xfrm rot="1477248">
              <a:off x="994495" y="2832056"/>
              <a:ext cx="1269603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40" name="Группа 39"/>
            <p:cNvGrpSpPr/>
            <p:nvPr/>
          </p:nvGrpSpPr>
          <p:grpSpPr bwMode="auto">
            <a:xfrm>
              <a:off x="-407310" y="2228693"/>
              <a:ext cx="5251881" cy="2281393"/>
              <a:chOff x="-407310" y="2228693"/>
              <a:chExt cx="5251881" cy="2281393"/>
            </a:xfrm>
          </p:grpSpPr>
          <p:sp>
            <p:nvSpPr>
              <p:cNvPr id="19" name="Полилиния: фигура 18"/>
              <p:cNvSpPr/>
              <p:nvPr/>
            </p:nvSpPr>
            <p:spPr bwMode="auto">
              <a:xfrm>
                <a:off x="-407310" y="2829379"/>
                <a:ext cx="1924050" cy="1552575"/>
              </a:xfrm>
              <a:custGeom>
                <a:avLst/>
                <a:gdLst>
                  <a:gd name="connsiteX0" fmla="*/ 1924050 w 1924050"/>
                  <a:gd name="connsiteY0" fmla="*/ 0 h 1552575"/>
                  <a:gd name="connsiteX1" fmla="*/ 1371600 w 1924050"/>
                  <a:gd name="connsiteY1" fmla="*/ 171450 h 1552575"/>
                  <a:gd name="connsiteX2" fmla="*/ 1504950 w 1924050"/>
                  <a:gd name="connsiteY2" fmla="*/ 914400 h 1552575"/>
                  <a:gd name="connsiteX3" fmla="*/ 0 w 1924050"/>
                  <a:gd name="connsiteY3" fmla="*/ 1552575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50" h="1552575" extrusionOk="0">
                    <a:moveTo>
                      <a:pt x="1924050" y="0"/>
                    </a:moveTo>
                    <a:cubicBezTo>
                      <a:pt x="1682750" y="9525"/>
                      <a:pt x="1441450" y="19050"/>
                      <a:pt x="1371600" y="171450"/>
                    </a:cubicBezTo>
                    <a:cubicBezTo>
                      <a:pt x="1301750" y="323850"/>
                      <a:pt x="1733550" y="684213"/>
                      <a:pt x="1504950" y="914400"/>
                    </a:cubicBezTo>
                    <a:cubicBezTo>
                      <a:pt x="1276350" y="1144587"/>
                      <a:pt x="638175" y="1348581"/>
                      <a:pt x="0" y="1552575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8" name="Полилиния: фигура 17"/>
              <p:cNvSpPr/>
              <p:nvPr/>
            </p:nvSpPr>
            <p:spPr bwMode="auto">
              <a:xfrm>
                <a:off x="910094" y="2957511"/>
                <a:ext cx="1924050" cy="1552575"/>
              </a:xfrm>
              <a:custGeom>
                <a:avLst/>
                <a:gdLst>
                  <a:gd name="connsiteX0" fmla="*/ 1924050 w 1924050"/>
                  <a:gd name="connsiteY0" fmla="*/ 0 h 1552575"/>
                  <a:gd name="connsiteX1" fmla="*/ 1371600 w 1924050"/>
                  <a:gd name="connsiteY1" fmla="*/ 171450 h 1552575"/>
                  <a:gd name="connsiteX2" fmla="*/ 1504950 w 1924050"/>
                  <a:gd name="connsiteY2" fmla="*/ 914400 h 1552575"/>
                  <a:gd name="connsiteX3" fmla="*/ 0 w 1924050"/>
                  <a:gd name="connsiteY3" fmla="*/ 1552575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50" h="1552575" extrusionOk="0">
                    <a:moveTo>
                      <a:pt x="1924050" y="0"/>
                    </a:moveTo>
                    <a:cubicBezTo>
                      <a:pt x="1682750" y="9525"/>
                      <a:pt x="1441450" y="19050"/>
                      <a:pt x="1371600" y="171450"/>
                    </a:cubicBezTo>
                    <a:cubicBezTo>
                      <a:pt x="1301750" y="323850"/>
                      <a:pt x="1733550" y="684213"/>
                      <a:pt x="1504950" y="914400"/>
                    </a:cubicBezTo>
                    <a:cubicBezTo>
                      <a:pt x="1276350" y="1144587"/>
                      <a:pt x="638175" y="1348581"/>
                      <a:pt x="0" y="1552575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37" name="Группа 36"/>
              <p:cNvGrpSpPr/>
              <p:nvPr/>
            </p:nvGrpSpPr>
            <p:grpSpPr bwMode="auto">
              <a:xfrm>
                <a:off x="2367033" y="2228693"/>
                <a:ext cx="2477538" cy="1371757"/>
                <a:chOff x="2367033" y="2228693"/>
                <a:chExt cx="2477538" cy="1371757"/>
              </a:xfrm>
            </p:grpSpPr>
            <p:sp>
              <p:nvSpPr>
                <p:cNvPr id="24" name="Полилиния: фигура 23"/>
                <p:cNvSpPr/>
                <p:nvPr/>
              </p:nvSpPr>
              <p:spPr bwMode="auto">
                <a:xfrm>
                  <a:off x="2933699" y="2795432"/>
                  <a:ext cx="1419225" cy="805018"/>
                </a:xfrm>
                <a:custGeom>
                  <a:avLst/>
                  <a:gdLst>
                    <a:gd name="connsiteX0" fmla="*/ 1419225 w 1419225"/>
                    <a:gd name="connsiteY0" fmla="*/ 805018 h 805018"/>
                    <a:gd name="connsiteX1" fmla="*/ 1123950 w 1419225"/>
                    <a:gd name="connsiteY1" fmla="*/ 119218 h 805018"/>
                    <a:gd name="connsiteX2" fmla="*/ 0 w 1419225"/>
                    <a:gd name="connsiteY2" fmla="*/ 4918 h 8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19225" h="805018" extrusionOk="0">
                      <a:moveTo>
                        <a:pt x="1419225" y="805018"/>
                      </a:moveTo>
                      <a:cubicBezTo>
                        <a:pt x="1389856" y="528793"/>
                        <a:pt x="1360487" y="252568"/>
                        <a:pt x="1123950" y="119218"/>
                      </a:cubicBezTo>
                      <a:cubicBezTo>
                        <a:pt x="887412" y="-14132"/>
                        <a:pt x="443706" y="-4607"/>
                        <a:pt x="0" y="4918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5" name="Полилиния: фигура 24"/>
                <p:cNvSpPr/>
                <p:nvPr/>
              </p:nvSpPr>
              <p:spPr bwMode="auto">
                <a:xfrm>
                  <a:off x="2367033" y="2228693"/>
                  <a:ext cx="2477538" cy="805018"/>
                </a:xfrm>
                <a:custGeom>
                  <a:avLst/>
                  <a:gdLst>
                    <a:gd name="connsiteX0" fmla="*/ 1419225 w 1419225"/>
                    <a:gd name="connsiteY0" fmla="*/ 805018 h 805018"/>
                    <a:gd name="connsiteX1" fmla="*/ 1123950 w 1419225"/>
                    <a:gd name="connsiteY1" fmla="*/ 119218 h 805018"/>
                    <a:gd name="connsiteX2" fmla="*/ 0 w 1419225"/>
                    <a:gd name="connsiteY2" fmla="*/ 4918 h 8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19225" h="805018" extrusionOk="0">
                      <a:moveTo>
                        <a:pt x="1419225" y="805018"/>
                      </a:moveTo>
                      <a:cubicBezTo>
                        <a:pt x="1389856" y="528793"/>
                        <a:pt x="1360487" y="252568"/>
                        <a:pt x="1123950" y="119218"/>
                      </a:cubicBezTo>
                      <a:cubicBezTo>
                        <a:pt x="887412" y="-14132"/>
                        <a:pt x="443706" y="-4607"/>
                        <a:pt x="0" y="4918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6" name="Полилиния: фигура 35"/>
                <p:cNvSpPr/>
                <p:nvPr/>
              </p:nvSpPr>
              <p:spPr bwMode="auto">
                <a:xfrm>
                  <a:off x="4349809" y="3016665"/>
                  <a:ext cx="487111" cy="564023"/>
                </a:xfrm>
                <a:custGeom>
                  <a:avLst/>
                  <a:gdLst>
                    <a:gd name="connsiteX0" fmla="*/ 0 w 487111"/>
                    <a:gd name="connsiteY0" fmla="*/ 564023 h 564023"/>
                    <a:gd name="connsiteX1" fmla="*/ 487111 w 487111"/>
                    <a:gd name="connsiteY1" fmla="*/ 0 h 564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7111" h="564023" extrusionOk="0">
                      <a:moveTo>
                        <a:pt x="0" y="564023"/>
                      </a:moveTo>
                      <a:lnTo>
                        <a:pt x="487111" y="0"/>
                      </a:ln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8" name="Полилиния: фигура 37"/>
              <p:cNvSpPr/>
              <p:nvPr/>
            </p:nvSpPr>
            <p:spPr bwMode="auto">
              <a:xfrm>
                <a:off x="1512606" y="2238998"/>
                <a:ext cx="846033" cy="589660"/>
              </a:xfrm>
              <a:custGeom>
                <a:avLst/>
                <a:gdLst>
                  <a:gd name="connsiteX0" fmla="*/ 846033 w 846033"/>
                  <a:gd name="connsiteY0" fmla="*/ 0 h 589660"/>
                  <a:gd name="connsiteX1" fmla="*/ 0 w 846033"/>
                  <a:gd name="connsiteY1" fmla="*/ 589660 h 589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6033" h="589660" extrusionOk="0">
                    <a:moveTo>
                      <a:pt x="846033" y="0"/>
                    </a:moveTo>
                    <a:lnTo>
                      <a:pt x="0" y="58966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9" name="Полилиния: фигура 38"/>
              <p:cNvSpPr/>
              <p:nvPr/>
            </p:nvSpPr>
            <p:spPr bwMode="auto">
              <a:xfrm>
                <a:off x="2760292" y="2794475"/>
                <a:ext cx="162370" cy="179461"/>
              </a:xfrm>
              <a:custGeom>
                <a:avLst/>
                <a:gdLst>
                  <a:gd name="connsiteX0" fmla="*/ 162370 w 162370"/>
                  <a:gd name="connsiteY0" fmla="*/ 0 h 179461"/>
                  <a:gd name="connsiteX1" fmla="*/ 0 w 162370"/>
                  <a:gd name="connsiteY1" fmla="*/ 179461 h 17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370" h="179461" extrusionOk="0">
                    <a:moveTo>
                      <a:pt x="162370" y="0"/>
                    </a:moveTo>
                    <a:lnTo>
                      <a:pt x="0" y="179461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9" name="Прямоугольник 58"/>
            <p:cNvSpPr/>
            <p:nvPr/>
          </p:nvSpPr>
          <p:spPr bwMode="auto">
            <a:xfrm rot="3645395">
              <a:off x="1855390" y="2530312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0" name="Прямоугольник 59"/>
            <p:cNvSpPr/>
            <p:nvPr/>
          </p:nvSpPr>
          <p:spPr bwMode="auto">
            <a:xfrm rot="3764408">
              <a:off x="891219" y="3280207"/>
              <a:ext cx="1335758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5" name="Группа 34"/>
            <p:cNvGrpSpPr/>
            <p:nvPr/>
          </p:nvGrpSpPr>
          <p:grpSpPr bwMode="auto">
            <a:xfrm>
              <a:off x="6448425" y="3733799"/>
              <a:ext cx="4226835" cy="3086101"/>
              <a:chOff x="6448425" y="3733799"/>
              <a:chExt cx="4226835" cy="3086101"/>
            </a:xfrm>
          </p:grpSpPr>
          <p:grpSp>
            <p:nvGrpSpPr>
              <p:cNvPr id="33" name="Группа 32"/>
              <p:cNvGrpSpPr/>
              <p:nvPr/>
            </p:nvGrpSpPr>
            <p:grpSpPr bwMode="auto">
              <a:xfrm>
                <a:off x="6448425" y="3733799"/>
                <a:ext cx="4226835" cy="3086101"/>
                <a:chOff x="6448425" y="3733799"/>
                <a:chExt cx="4226835" cy="3086101"/>
              </a:xfrm>
              <a:noFill/>
            </p:grpSpPr>
            <p:sp>
              <p:nvSpPr>
                <p:cNvPr id="14" name="Полилиния: фигура 13"/>
                <p:cNvSpPr/>
                <p:nvPr/>
              </p:nvSpPr>
              <p:spPr bwMode="auto">
                <a:xfrm>
                  <a:off x="6448425" y="4562475"/>
                  <a:ext cx="3505199" cy="2257425"/>
                </a:xfrm>
                <a:custGeom>
                  <a:avLst/>
                  <a:gdLst>
                    <a:gd name="connsiteX0" fmla="*/ 3371850 w 3371850"/>
                    <a:gd name="connsiteY0" fmla="*/ 2228850 h 2228850"/>
                    <a:gd name="connsiteX1" fmla="*/ 2914650 w 3371850"/>
                    <a:gd name="connsiteY1" fmla="*/ 1495425 h 2228850"/>
                    <a:gd name="connsiteX2" fmla="*/ 1743075 w 3371850"/>
                    <a:gd name="connsiteY2" fmla="*/ 1476375 h 2228850"/>
                    <a:gd name="connsiteX3" fmla="*/ 1571625 w 3371850"/>
                    <a:gd name="connsiteY3" fmla="*/ 466725 h 2228850"/>
                    <a:gd name="connsiteX4" fmla="*/ 0 w 3371850"/>
                    <a:gd name="connsiteY4" fmla="*/ 0 h 222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50" h="2228850" extrusionOk="0">
                      <a:moveTo>
                        <a:pt x="3371850" y="2228850"/>
                      </a:moveTo>
                      <a:cubicBezTo>
                        <a:pt x="3278981" y="1924843"/>
                        <a:pt x="3186112" y="1620837"/>
                        <a:pt x="2914650" y="1495425"/>
                      </a:cubicBezTo>
                      <a:cubicBezTo>
                        <a:pt x="2643188" y="1370013"/>
                        <a:pt x="1966912" y="1647825"/>
                        <a:pt x="1743075" y="1476375"/>
                      </a:cubicBezTo>
                      <a:cubicBezTo>
                        <a:pt x="1519238" y="1304925"/>
                        <a:pt x="1862138" y="712788"/>
                        <a:pt x="1571625" y="466725"/>
                      </a:cubicBezTo>
                      <a:cubicBezTo>
                        <a:pt x="1281112" y="220662"/>
                        <a:pt x="640556" y="110331"/>
                        <a:pt x="0" y="0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5" name="Полилиния: фигура 14"/>
                <p:cNvSpPr/>
                <p:nvPr/>
              </p:nvSpPr>
              <p:spPr bwMode="auto">
                <a:xfrm>
                  <a:off x="7170060" y="3733799"/>
                  <a:ext cx="3505199" cy="2257425"/>
                </a:xfrm>
                <a:custGeom>
                  <a:avLst/>
                  <a:gdLst>
                    <a:gd name="connsiteX0" fmla="*/ 3371850 w 3371850"/>
                    <a:gd name="connsiteY0" fmla="*/ 2228850 h 2228850"/>
                    <a:gd name="connsiteX1" fmla="*/ 2914650 w 3371850"/>
                    <a:gd name="connsiteY1" fmla="*/ 1495425 h 2228850"/>
                    <a:gd name="connsiteX2" fmla="*/ 1743075 w 3371850"/>
                    <a:gd name="connsiteY2" fmla="*/ 1476375 h 2228850"/>
                    <a:gd name="connsiteX3" fmla="*/ 1571625 w 3371850"/>
                    <a:gd name="connsiteY3" fmla="*/ 466725 h 2228850"/>
                    <a:gd name="connsiteX4" fmla="*/ 0 w 3371850"/>
                    <a:gd name="connsiteY4" fmla="*/ 0 h 222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50" h="2228850" extrusionOk="0">
                      <a:moveTo>
                        <a:pt x="3371850" y="2228850"/>
                      </a:moveTo>
                      <a:cubicBezTo>
                        <a:pt x="3278981" y="1924843"/>
                        <a:pt x="3186112" y="1620837"/>
                        <a:pt x="2914650" y="1495425"/>
                      </a:cubicBezTo>
                      <a:cubicBezTo>
                        <a:pt x="2643188" y="1370013"/>
                        <a:pt x="1966912" y="1647825"/>
                        <a:pt x="1743075" y="1476375"/>
                      </a:cubicBezTo>
                      <a:cubicBezTo>
                        <a:pt x="1519238" y="1304925"/>
                        <a:pt x="1862138" y="712788"/>
                        <a:pt x="1571625" y="466725"/>
                      </a:cubicBezTo>
                      <a:cubicBezTo>
                        <a:pt x="1281112" y="220662"/>
                        <a:pt x="640556" y="110331"/>
                        <a:pt x="0" y="0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2" name="Полилиния: фигура 31"/>
                <p:cNvSpPr/>
                <p:nvPr/>
              </p:nvSpPr>
              <p:spPr bwMode="auto">
                <a:xfrm>
                  <a:off x="9947305" y="5982056"/>
                  <a:ext cx="709301" cy="828941"/>
                </a:xfrm>
                <a:custGeom>
                  <a:avLst/>
                  <a:gdLst>
                    <a:gd name="connsiteX0" fmla="*/ 0 w 709301"/>
                    <a:gd name="connsiteY0" fmla="*/ 828942 h 828942"/>
                    <a:gd name="connsiteX1" fmla="*/ 709301 w 709301"/>
                    <a:gd name="connsiteY1" fmla="*/ 0 h 828942"/>
                    <a:gd name="connsiteX2" fmla="*/ 709301 w 709301"/>
                    <a:gd name="connsiteY2" fmla="*/ 0 h 828942"/>
                    <a:gd name="connsiteX3" fmla="*/ 709301 w 709301"/>
                    <a:gd name="connsiteY3" fmla="*/ 0 h 82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9301" h="828942" extrusionOk="0">
                      <a:moveTo>
                        <a:pt x="0" y="828942"/>
                      </a:moveTo>
                      <a:lnTo>
                        <a:pt x="709301" y="0"/>
                      </a:lnTo>
                      <a:lnTo>
                        <a:pt x="709301" y="0"/>
                      </a:lnTo>
                      <a:lnTo>
                        <a:pt x="709301" y="0"/>
                      </a:ln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4" name="Полилиния: фигура 33"/>
              <p:cNvSpPr/>
              <p:nvPr/>
            </p:nvSpPr>
            <p:spPr bwMode="auto">
              <a:xfrm>
                <a:off x="6460621" y="3734512"/>
                <a:ext cx="743484" cy="811851"/>
              </a:xfrm>
              <a:custGeom>
                <a:avLst/>
                <a:gdLst>
                  <a:gd name="connsiteX0" fmla="*/ 0 w 743484"/>
                  <a:gd name="connsiteY0" fmla="*/ 811851 h 811851"/>
                  <a:gd name="connsiteX1" fmla="*/ 743484 w 743484"/>
                  <a:gd name="connsiteY1" fmla="*/ 0 h 81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3484" h="811851" extrusionOk="0">
                    <a:moveTo>
                      <a:pt x="0" y="811851"/>
                    </a:moveTo>
                    <a:lnTo>
                      <a:pt x="743484" y="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7" name="Прямоугольник 56"/>
            <p:cNvSpPr/>
            <p:nvPr/>
          </p:nvSpPr>
          <p:spPr bwMode="auto">
            <a:xfrm rot="3813849">
              <a:off x="4042877" y="2756353"/>
              <a:ext cx="1004066" cy="62510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4" name="Прямоугольник 63"/>
            <p:cNvSpPr/>
            <p:nvPr/>
          </p:nvSpPr>
          <p:spPr bwMode="auto">
            <a:xfrm rot="2598103">
              <a:off x="937920" y="370599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 bwMode="auto">
            <a:xfrm rot="4302797">
              <a:off x="441598" y="3616180"/>
              <a:ext cx="594387" cy="140701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 bwMode="auto">
            <a:xfrm rot="985556">
              <a:off x="10202727" y="2988833"/>
              <a:ext cx="885825" cy="69848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 bwMode="auto">
            <a:xfrm rot="1616766">
              <a:off x="9954641" y="3541144"/>
              <a:ext cx="885825" cy="52764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 bwMode="auto">
            <a:xfrm rot="3058903">
              <a:off x="10168222" y="3467787"/>
              <a:ext cx="885825" cy="100203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 bwMode="auto">
            <a:xfrm rot="6919176">
              <a:off x="10464175" y="3075828"/>
              <a:ext cx="885825" cy="41850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1" name="Прямоугольник 50"/>
            <p:cNvSpPr/>
            <p:nvPr/>
          </p:nvSpPr>
          <p:spPr bwMode="auto">
            <a:xfrm rot="458128">
              <a:off x="8220945" y="5270253"/>
              <a:ext cx="1355688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0" name="Группа 29"/>
            <p:cNvGrpSpPr/>
            <p:nvPr/>
          </p:nvGrpSpPr>
          <p:grpSpPr bwMode="auto">
            <a:xfrm>
              <a:off x="9696450" y="2845750"/>
              <a:ext cx="2028449" cy="1914257"/>
              <a:chOff x="9696450" y="2845750"/>
              <a:chExt cx="2028449" cy="1914257"/>
            </a:xfrm>
            <a:noFill/>
          </p:grpSpPr>
          <p:sp>
            <p:nvSpPr>
              <p:cNvPr id="17" name="Полилиния: фигура 16"/>
              <p:cNvSpPr/>
              <p:nvPr/>
            </p:nvSpPr>
            <p:spPr bwMode="auto">
              <a:xfrm>
                <a:off x="10839074" y="2846084"/>
                <a:ext cx="885825" cy="1666875"/>
              </a:xfrm>
              <a:custGeom>
                <a:avLst/>
                <a:gdLst>
                  <a:gd name="connsiteX0" fmla="*/ 0 w 885825"/>
                  <a:gd name="connsiteY0" fmla="*/ 0 h 1666875"/>
                  <a:gd name="connsiteX1" fmla="*/ 447675 w 885825"/>
                  <a:gd name="connsiteY1" fmla="*/ 200025 h 1666875"/>
                  <a:gd name="connsiteX2" fmla="*/ 219075 w 885825"/>
                  <a:gd name="connsiteY2" fmla="*/ 762000 h 1666875"/>
                  <a:gd name="connsiteX3" fmla="*/ 885825 w 885825"/>
                  <a:gd name="connsiteY3" fmla="*/ 1666875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666875" extrusionOk="0">
                    <a:moveTo>
                      <a:pt x="0" y="0"/>
                    </a:moveTo>
                    <a:cubicBezTo>
                      <a:pt x="205581" y="36512"/>
                      <a:pt x="411163" y="73025"/>
                      <a:pt x="447675" y="200025"/>
                    </a:cubicBezTo>
                    <a:cubicBezTo>
                      <a:pt x="484188" y="327025"/>
                      <a:pt x="146050" y="517525"/>
                      <a:pt x="219075" y="762000"/>
                    </a:cubicBezTo>
                    <a:cubicBezTo>
                      <a:pt x="292100" y="1006475"/>
                      <a:pt x="588962" y="1336675"/>
                      <a:pt x="885825" y="1666875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6" name="Полилиния: фигура 15"/>
              <p:cNvSpPr/>
              <p:nvPr/>
            </p:nvSpPr>
            <p:spPr bwMode="auto">
              <a:xfrm>
                <a:off x="9696450" y="3086100"/>
                <a:ext cx="885825" cy="1666875"/>
              </a:xfrm>
              <a:custGeom>
                <a:avLst/>
                <a:gdLst>
                  <a:gd name="connsiteX0" fmla="*/ 0 w 885825"/>
                  <a:gd name="connsiteY0" fmla="*/ 0 h 1666875"/>
                  <a:gd name="connsiteX1" fmla="*/ 447675 w 885825"/>
                  <a:gd name="connsiteY1" fmla="*/ 200025 h 1666875"/>
                  <a:gd name="connsiteX2" fmla="*/ 219075 w 885825"/>
                  <a:gd name="connsiteY2" fmla="*/ 762000 h 1666875"/>
                  <a:gd name="connsiteX3" fmla="*/ 885825 w 885825"/>
                  <a:gd name="connsiteY3" fmla="*/ 1666875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666875" extrusionOk="0">
                    <a:moveTo>
                      <a:pt x="0" y="0"/>
                    </a:moveTo>
                    <a:cubicBezTo>
                      <a:pt x="205581" y="36512"/>
                      <a:pt x="411163" y="73025"/>
                      <a:pt x="447675" y="200025"/>
                    </a:cubicBezTo>
                    <a:cubicBezTo>
                      <a:pt x="484188" y="327025"/>
                      <a:pt x="146050" y="517525"/>
                      <a:pt x="219075" y="762000"/>
                    </a:cubicBezTo>
                    <a:cubicBezTo>
                      <a:pt x="292100" y="1006475"/>
                      <a:pt x="588962" y="1336675"/>
                      <a:pt x="885825" y="1666875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" name="Полилиния: фигура 25"/>
              <p:cNvSpPr/>
              <p:nvPr/>
            </p:nvSpPr>
            <p:spPr bwMode="auto">
              <a:xfrm>
                <a:off x="9708022" y="2845750"/>
                <a:ext cx="1187866" cy="256373"/>
              </a:xfrm>
              <a:custGeom>
                <a:avLst/>
                <a:gdLst>
                  <a:gd name="connsiteX0" fmla="*/ 0 w 1187866"/>
                  <a:gd name="connsiteY0" fmla="*/ 256373 h 256373"/>
                  <a:gd name="connsiteX1" fmla="*/ 1187866 w 1187866"/>
                  <a:gd name="connsiteY1" fmla="*/ 0 h 25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7866" h="256373" extrusionOk="0">
                    <a:moveTo>
                      <a:pt x="0" y="256373"/>
                    </a:moveTo>
                    <a:lnTo>
                      <a:pt x="1187866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9" name="Полилиния: фигура 28"/>
              <p:cNvSpPr/>
              <p:nvPr/>
            </p:nvSpPr>
            <p:spPr bwMode="auto">
              <a:xfrm>
                <a:off x="10588239" y="4512179"/>
                <a:ext cx="1128045" cy="247828"/>
              </a:xfrm>
              <a:custGeom>
                <a:avLst/>
                <a:gdLst>
                  <a:gd name="connsiteX0" fmla="*/ 0 w 1128045"/>
                  <a:gd name="connsiteY0" fmla="*/ 247828 h 247828"/>
                  <a:gd name="connsiteX1" fmla="*/ 1128045 w 1128045"/>
                  <a:gd name="connsiteY1" fmla="*/ 0 h 2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8045" h="247828" extrusionOk="0">
                    <a:moveTo>
                      <a:pt x="0" y="247828"/>
                    </a:moveTo>
                    <a:lnTo>
                      <a:pt x="1128045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45" name="Прямоугольник 44"/>
            <p:cNvSpPr/>
            <p:nvPr/>
          </p:nvSpPr>
          <p:spPr bwMode="auto">
            <a:xfrm rot="3864541">
              <a:off x="10294310" y="3651816"/>
              <a:ext cx="1354957" cy="41850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8" name="Прямая соединительная линия 27"/>
            <p:cNvCxnSpPr>
              <a:cxnSpLocks/>
            </p:cNvCxnSpPr>
            <p:nvPr/>
          </p:nvCxnSpPr>
          <p:spPr bwMode="auto">
            <a:xfrm>
              <a:off x="10582275" y="4752975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Прямоугольник 46"/>
            <p:cNvSpPr/>
            <p:nvPr/>
          </p:nvSpPr>
          <p:spPr bwMode="auto">
            <a:xfrm rot="1473360">
              <a:off x="7780837" y="4013514"/>
              <a:ext cx="896302" cy="979685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 bwMode="auto">
            <a:xfrm rot="4054405">
              <a:off x="8047886" y="4636713"/>
              <a:ext cx="89630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 bwMode="auto">
            <a:xfrm rot="10251697">
              <a:off x="8168220" y="4294012"/>
              <a:ext cx="737937" cy="672056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0" name="Прямоугольник 49"/>
            <p:cNvSpPr/>
            <p:nvPr/>
          </p:nvSpPr>
          <p:spPr bwMode="auto">
            <a:xfrm rot="5553002">
              <a:off x="8106682" y="5122124"/>
              <a:ext cx="89630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 bwMode="auto">
            <a:xfrm rot="21425191">
              <a:off x="8369739" y="5329464"/>
              <a:ext cx="604078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 bwMode="auto">
            <a:xfrm rot="5553002">
              <a:off x="8482024" y="5567605"/>
              <a:ext cx="25916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5" name="Прямоугольник 54"/>
            <p:cNvSpPr/>
            <p:nvPr/>
          </p:nvSpPr>
          <p:spPr bwMode="auto">
            <a:xfrm rot="396996">
              <a:off x="3626332" y="226359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 bwMode="auto">
            <a:xfrm rot="1477248">
              <a:off x="3982677" y="2392952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1" name="Прямоугольник 60"/>
            <p:cNvSpPr/>
            <p:nvPr/>
          </p:nvSpPr>
          <p:spPr bwMode="auto">
            <a:xfrm rot="3831096">
              <a:off x="1766947" y="3436825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 bwMode="auto">
            <a:xfrm rot="3869065">
              <a:off x="1762724" y="3293206"/>
              <a:ext cx="676068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4" name="Полилиния: фигура 73"/>
            <p:cNvSpPr/>
            <p:nvPr/>
          </p:nvSpPr>
          <p:spPr bwMode="auto">
            <a:xfrm>
              <a:off x="2469735" y="2486324"/>
              <a:ext cx="2136448" cy="872173"/>
            </a:xfrm>
            <a:custGeom>
              <a:avLst/>
              <a:gdLst>
                <a:gd name="connsiteX0" fmla="*/ 0 w 2136448"/>
                <a:gd name="connsiteY0" fmla="*/ 34685 h 872173"/>
                <a:gd name="connsiteX1" fmla="*/ 717846 w 2136448"/>
                <a:gd name="connsiteY1" fmla="*/ 26140 h 872173"/>
                <a:gd name="connsiteX2" fmla="*/ 1204957 w 2136448"/>
                <a:gd name="connsiteY2" fmla="*/ 502 h 872173"/>
                <a:gd name="connsiteX3" fmla="*/ 1546788 w 2136448"/>
                <a:gd name="connsiteY3" fmla="*/ 51777 h 872173"/>
                <a:gd name="connsiteX4" fmla="*/ 1803162 w 2136448"/>
                <a:gd name="connsiteY4" fmla="*/ 128689 h 872173"/>
                <a:gd name="connsiteX5" fmla="*/ 1974078 w 2136448"/>
                <a:gd name="connsiteY5" fmla="*/ 222693 h 872173"/>
                <a:gd name="connsiteX6" fmla="*/ 2093719 w 2136448"/>
                <a:gd name="connsiteY6" fmla="*/ 376517 h 872173"/>
                <a:gd name="connsiteX7" fmla="*/ 2136448 w 2136448"/>
                <a:gd name="connsiteY7" fmla="*/ 872173 h 87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6448" h="872173" extrusionOk="0">
                  <a:moveTo>
                    <a:pt x="0" y="34685"/>
                  </a:moveTo>
                  <a:lnTo>
                    <a:pt x="717846" y="26140"/>
                  </a:lnTo>
                  <a:cubicBezTo>
                    <a:pt x="918672" y="20443"/>
                    <a:pt x="1066800" y="-3771"/>
                    <a:pt x="1204957" y="502"/>
                  </a:cubicBezTo>
                  <a:cubicBezTo>
                    <a:pt x="1343114" y="4775"/>
                    <a:pt x="1447087" y="30412"/>
                    <a:pt x="1546788" y="51777"/>
                  </a:cubicBezTo>
                  <a:cubicBezTo>
                    <a:pt x="1646489" y="73142"/>
                    <a:pt x="1731947" y="100203"/>
                    <a:pt x="1803162" y="128689"/>
                  </a:cubicBezTo>
                  <a:cubicBezTo>
                    <a:pt x="1874377" y="157175"/>
                    <a:pt x="1925652" y="181388"/>
                    <a:pt x="1974078" y="222693"/>
                  </a:cubicBezTo>
                  <a:cubicBezTo>
                    <a:pt x="2022504" y="263998"/>
                    <a:pt x="2066657" y="268270"/>
                    <a:pt x="2093719" y="376517"/>
                  </a:cubicBezTo>
                  <a:cubicBezTo>
                    <a:pt x="2120781" y="484764"/>
                    <a:pt x="2128614" y="678468"/>
                    <a:pt x="2136448" y="872173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/>
            <a:stretch/>
          </p:blipFill>
          <p:spPr bwMode="auto">
            <a:xfrm>
              <a:off x="4151548" y="1815782"/>
              <a:ext cx="3285540" cy="3102277"/>
            </a:xfrm>
            <a:prstGeom prst="rect">
              <a:avLst/>
            </a:prstGeom>
          </p:spPr>
        </p:pic>
        <p:sp>
          <p:nvSpPr>
            <p:cNvPr id="72" name="Полилиния: фигура 71"/>
            <p:cNvSpPr/>
            <p:nvPr/>
          </p:nvSpPr>
          <p:spPr bwMode="auto">
            <a:xfrm>
              <a:off x="7195559" y="4178893"/>
              <a:ext cx="2144994" cy="1478423"/>
            </a:xfrm>
            <a:custGeom>
              <a:avLst/>
              <a:gdLst>
                <a:gd name="connsiteX0" fmla="*/ 0 w 2144994"/>
                <a:gd name="connsiteY0" fmla="*/ 0 h 1478423"/>
                <a:gd name="connsiteX1" fmla="*/ 982766 w 2144994"/>
                <a:gd name="connsiteY1" fmla="*/ 196554 h 1478423"/>
                <a:gd name="connsiteX2" fmla="*/ 1333144 w 2144994"/>
                <a:gd name="connsiteY2" fmla="*/ 452928 h 1478423"/>
                <a:gd name="connsiteX3" fmla="*/ 1410056 w 2144994"/>
                <a:gd name="connsiteY3" fmla="*/ 854580 h 1478423"/>
                <a:gd name="connsiteX4" fmla="*/ 1401510 w 2144994"/>
                <a:gd name="connsiteY4" fmla="*/ 1341690 h 1478423"/>
                <a:gd name="connsiteX5" fmla="*/ 2144994 w 2144994"/>
                <a:gd name="connsiteY5" fmla="*/ 1478423 h 147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4994" h="1478423" extrusionOk="0">
                  <a:moveTo>
                    <a:pt x="0" y="0"/>
                  </a:moveTo>
                  <a:cubicBezTo>
                    <a:pt x="380287" y="60533"/>
                    <a:pt x="760575" y="121066"/>
                    <a:pt x="982766" y="196554"/>
                  </a:cubicBezTo>
                  <a:cubicBezTo>
                    <a:pt x="1204957" y="272042"/>
                    <a:pt x="1261929" y="343257"/>
                    <a:pt x="1333144" y="452928"/>
                  </a:cubicBezTo>
                  <a:cubicBezTo>
                    <a:pt x="1404359" y="562599"/>
                    <a:pt x="1398662" y="706453"/>
                    <a:pt x="1410056" y="854580"/>
                  </a:cubicBezTo>
                  <a:cubicBezTo>
                    <a:pt x="1421450" y="1002707"/>
                    <a:pt x="1279020" y="1237716"/>
                    <a:pt x="1401510" y="1341690"/>
                  </a:cubicBezTo>
                  <a:cubicBezTo>
                    <a:pt x="1524000" y="1445664"/>
                    <a:pt x="1834497" y="1462043"/>
                    <a:pt x="2144994" y="1478423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1" name="Полилиния: фигура 70"/>
            <p:cNvSpPr/>
            <p:nvPr/>
          </p:nvSpPr>
          <p:spPr bwMode="auto">
            <a:xfrm>
              <a:off x="10309491" y="3255948"/>
              <a:ext cx="398388" cy="957129"/>
            </a:xfrm>
            <a:custGeom>
              <a:avLst/>
              <a:gdLst>
                <a:gd name="connsiteX0" fmla="*/ 389843 w 398388"/>
                <a:gd name="connsiteY0" fmla="*/ 0 h 957129"/>
                <a:gd name="connsiteX1" fmla="*/ 167652 w 398388"/>
                <a:gd name="connsiteY1" fmla="*/ 170916 h 957129"/>
                <a:gd name="connsiteX2" fmla="*/ 56557 w 398388"/>
                <a:gd name="connsiteY2" fmla="*/ 333286 h 957129"/>
                <a:gd name="connsiteX3" fmla="*/ 22373 w 398388"/>
                <a:gd name="connsiteY3" fmla="*/ 512747 h 957129"/>
                <a:gd name="connsiteX4" fmla="*/ 398388 w 398388"/>
                <a:gd name="connsiteY4" fmla="*/ 957129 h 95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388" h="957129" extrusionOk="0">
                  <a:moveTo>
                    <a:pt x="389843" y="0"/>
                  </a:moveTo>
                  <a:cubicBezTo>
                    <a:pt x="306521" y="57684"/>
                    <a:pt x="223200" y="115368"/>
                    <a:pt x="167652" y="170916"/>
                  </a:cubicBezTo>
                  <a:cubicBezTo>
                    <a:pt x="112104" y="226464"/>
                    <a:pt x="80770" y="276314"/>
                    <a:pt x="56557" y="333286"/>
                  </a:cubicBezTo>
                  <a:cubicBezTo>
                    <a:pt x="32344" y="390258"/>
                    <a:pt x="-34599" y="408773"/>
                    <a:pt x="22373" y="512747"/>
                  </a:cubicBezTo>
                  <a:cubicBezTo>
                    <a:pt x="79345" y="616721"/>
                    <a:pt x="238866" y="786925"/>
                    <a:pt x="398388" y="957129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/>
            <a:stretch/>
          </p:blipFill>
          <p:spPr bwMode="auto">
            <a:xfrm>
              <a:off x="9090539" y="3580688"/>
              <a:ext cx="3624358" cy="3624358"/>
            </a:xfrm>
            <a:prstGeom prst="rect">
              <a:avLst/>
            </a:prstGeom>
          </p:spPr>
        </p:pic>
        <p:sp>
          <p:nvSpPr>
            <p:cNvPr id="70" name="Овал 69"/>
            <p:cNvSpPr/>
            <p:nvPr/>
          </p:nvSpPr>
          <p:spPr bwMode="auto">
            <a:xfrm rot="21435997">
              <a:off x="3234594" y="2764908"/>
              <a:ext cx="221417" cy="1100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" name="Овал 67"/>
            <p:cNvSpPr/>
            <p:nvPr/>
          </p:nvSpPr>
          <p:spPr bwMode="auto">
            <a:xfrm rot="21435997">
              <a:off x="3063160" y="2755687"/>
              <a:ext cx="221417" cy="110079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9" name="Овал 68"/>
            <p:cNvSpPr/>
            <p:nvPr/>
          </p:nvSpPr>
          <p:spPr bwMode="auto">
            <a:xfrm rot="21028404">
              <a:off x="3225734" y="2707744"/>
              <a:ext cx="123709" cy="8323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5" name="Полилиния: фигура 74"/>
            <p:cNvSpPr/>
            <p:nvPr/>
          </p:nvSpPr>
          <p:spPr bwMode="auto">
            <a:xfrm>
              <a:off x="717847" y="2914116"/>
              <a:ext cx="1328870" cy="1418602"/>
            </a:xfrm>
            <a:custGeom>
              <a:avLst/>
              <a:gdLst>
                <a:gd name="connsiteX0" fmla="*/ 1068224 w 1328870"/>
                <a:gd name="connsiteY0" fmla="*/ 0 h 1418602"/>
                <a:gd name="connsiteX1" fmla="*/ 743484 w 1328870"/>
                <a:gd name="connsiteY1" fmla="*/ 119641 h 1418602"/>
                <a:gd name="connsiteX2" fmla="*/ 820396 w 1328870"/>
                <a:gd name="connsiteY2" fmla="*/ 367469 h 1418602"/>
                <a:gd name="connsiteX3" fmla="*/ 1204957 w 1328870"/>
                <a:gd name="connsiteY3" fmla="*/ 589660 h 1418602"/>
                <a:gd name="connsiteX4" fmla="*/ 1230594 w 1328870"/>
                <a:gd name="connsiteY4" fmla="*/ 811850 h 1418602"/>
                <a:gd name="connsiteX5" fmla="*/ 0 w 1328870"/>
                <a:gd name="connsiteY5" fmla="*/ 1418602 h 141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8870" h="1418602" extrusionOk="0">
                  <a:moveTo>
                    <a:pt x="1068224" y="0"/>
                  </a:moveTo>
                  <a:cubicBezTo>
                    <a:pt x="926506" y="29198"/>
                    <a:pt x="784789" y="58396"/>
                    <a:pt x="743484" y="119641"/>
                  </a:cubicBezTo>
                  <a:cubicBezTo>
                    <a:pt x="702179" y="180886"/>
                    <a:pt x="743484" y="289133"/>
                    <a:pt x="820396" y="367469"/>
                  </a:cubicBezTo>
                  <a:cubicBezTo>
                    <a:pt x="897308" y="445806"/>
                    <a:pt x="1136591" y="515597"/>
                    <a:pt x="1204957" y="589660"/>
                  </a:cubicBezTo>
                  <a:cubicBezTo>
                    <a:pt x="1273323" y="663723"/>
                    <a:pt x="1431420" y="673693"/>
                    <a:pt x="1230594" y="811850"/>
                  </a:cubicBezTo>
                  <a:cubicBezTo>
                    <a:pt x="1029768" y="950007"/>
                    <a:pt x="514884" y="1184304"/>
                    <a:pt x="0" y="1418602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/>
            <a:stretch/>
          </p:blipFill>
          <p:spPr bwMode="auto">
            <a:xfrm>
              <a:off x="129415" y="-16177"/>
              <a:ext cx="3102277" cy="3102277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>
              <a:off x="-98195" y="4186464"/>
              <a:ext cx="2838222" cy="2838222"/>
            </a:xfrm>
            <a:prstGeom prst="rect">
              <a:avLst/>
            </a:prstGeom>
          </p:spPr>
        </p:pic>
      </p:grpSp>
      <p:sp>
        <p:nvSpPr>
          <p:cNvPr id="80" name="Прямоугольник 79"/>
          <p:cNvSpPr/>
          <p:nvPr/>
        </p:nvSpPr>
        <p:spPr bwMode="auto">
          <a:xfrm rot="19780458">
            <a:off x="9755083" y="2702375"/>
            <a:ext cx="1222555" cy="554926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8" name="Рисунок 7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rot="21057048" flipH="1">
            <a:off x="8686305" y="-11458"/>
            <a:ext cx="3246373" cy="334772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647914" y="1745903"/>
            <a:ext cx="4324511" cy="43245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2277209" y="787586"/>
            <a:ext cx="7865614" cy="646331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9984111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5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ЧТО ЖЕ НУЖНО ДЕЛАТЬ?</a:t>
            </a:r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4038" y="4781550"/>
            <a:ext cx="3276600" cy="21844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972425" y="2768101"/>
            <a:ext cx="4745975" cy="47459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257175" y="1247775"/>
            <a:ext cx="2428875" cy="24288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888582" y="2143125"/>
            <a:ext cx="4414836" cy="315345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 bwMode="auto">
          <a:xfrm>
            <a:off x="3918344" y="638174"/>
            <a:ext cx="4369709" cy="9147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5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Решите ребус</a:t>
            </a:r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55351" y="77506"/>
            <a:ext cx="1768700" cy="17687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621882" y="1009650"/>
            <a:ext cx="4414836" cy="315345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 bwMode="auto">
          <a:xfrm>
            <a:off x="3523284" y="4248150"/>
            <a:ext cx="46120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4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ПЕР</a:t>
            </a:r>
            <a:r>
              <a:rPr lang="ru-RU" sz="4400" b="1" strike="sngStrike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sz="4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 СО</a:t>
            </a:r>
            <a:r>
              <a:rPr lang="ru-RU" sz="4400" b="1" strike="sngStrike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Н</a:t>
            </a:r>
            <a:r>
              <a:rPr lang="ru-RU" sz="4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НАЖ</a:t>
            </a:r>
            <a:endParaRPr lang="ru-RU" sz="4400" b="1" strike="sngStrike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3407130" y="5255716"/>
            <a:ext cx="4844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6000" b="1">
                <a:latin typeface="Times New Roman"/>
                <a:cs typeface="Times New Roman"/>
              </a:rPr>
              <a:t>ПЕРСОНАЖ</a:t>
            </a:r>
            <a:endParaRPr lang="ru-RU" sz="6000" b="1" strike="sngStrike">
              <a:latin typeface="Times New Roman"/>
              <a:cs typeface="Times New Roman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55351" y="77506"/>
            <a:ext cx="1768700" cy="17687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973058" y="1668373"/>
            <a:ext cx="96832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60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СОЗДАНИЕ ПЕРСОНАЖА ДЛЯ ПРЕЗЕНТАЦИИ</a:t>
            </a:r>
            <a:endParaRPr lang="ru-RU" sz="6000" b="1" strike="sngStrike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r="64447"/>
          <a:stretch/>
        </p:blipFill>
        <p:spPr bwMode="auto">
          <a:xfrm flipH="1">
            <a:off x="-150991" y="1718408"/>
            <a:ext cx="3373428" cy="5139591"/>
          </a:xfrm>
          <a:prstGeom prst="rect">
            <a:avLst/>
          </a:prstGeom>
          <a:noFill/>
        </p:spPr>
      </p:pic>
      <p:pic>
        <p:nvPicPr>
          <p:cNvPr id="1028" name="Picture 4" descr="Нарисованные человечки для презентации"/>
          <p:cNvPicPr>
            <a:picLocks noChangeAspect="1" noChangeArrowheads="1"/>
          </p:cNvPicPr>
          <p:nvPr/>
        </p:nvPicPr>
        <p:blipFill>
          <a:blip r:embed="rId3"/>
          <a:srcRect l="40692" r="33700" b="63974"/>
          <a:stretch/>
        </p:blipFill>
        <p:spPr bwMode="auto">
          <a:xfrm flipH="1">
            <a:off x="9133325" y="2424531"/>
            <a:ext cx="3045904" cy="4552653"/>
          </a:xfrm>
          <a:prstGeom prst="rect">
            <a:avLst/>
          </a:prstGeom>
          <a:noFill/>
        </p:spPr>
      </p:pic>
      <p:pic>
        <p:nvPicPr>
          <p:cNvPr id="1030" name="Picture 6" descr="Рисуем человечков"/>
          <p:cNvPicPr>
            <a:picLocks noChangeAspect="1" noChangeArrowheads="1"/>
          </p:cNvPicPr>
          <p:nvPr/>
        </p:nvPicPr>
        <p:blipFill>
          <a:blip r:embed="rId4"/>
          <a:srcRect l="36752" t="36282" r="31710" b="33936"/>
          <a:stretch/>
        </p:blipFill>
        <p:spPr bwMode="auto">
          <a:xfrm>
            <a:off x="5093678" y="202223"/>
            <a:ext cx="1688058" cy="1594064"/>
          </a:xfrm>
          <a:prstGeom prst="rect">
            <a:avLst/>
          </a:prstGeom>
          <a:noFill/>
        </p:spPr>
      </p:pic>
      <p:pic>
        <p:nvPicPr>
          <p:cNvPr id="1032" name="Picture 8" descr="Мультяшные люди"/>
          <p:cNvPicPr>
            <a:picLocks noChangeAspect="1" noChangeArrowheads="1"/>
          </p:cNvPicPr>
          <p:nvPr/>
        </p:nvPicPr>
        <p:blipFill>
          <a:blip r:embed="rId5"/>
          <a:srcRect l="81583" t="-2949" r="2007" b="2947"/>
          <a:stretch/>
        </p:blipFill>
        <p:spPr bwMode="auto">
          <a:xfrm flipH="1">
            <a:off x="7978698" y="3543300"/>
            <a:ext cx="958730" cy="3894992"/>
          </a:xfrm>
          <a:prstGeom prst="rect">
            <a:avLst/>
          </a:prstGeom>
          <a:noFill/>
        </p:spPr>
      </p:pic>
      <p:pic>
        <p:nvPicPr>
          <p:cNvPr id="1034" name="Picture 10" descr="Мультяшные люди"/>
          <p:cNvPicPr>
            <a:picLocks noChangeAspect="1" noChangeArrowheads="1"/>
          </p:cNvPicPr>
          <p:nvPr/>
        </p:nvPicPr>
        <p:blipFill>
          <a:blip r:embed="rId6"/>
          <a:srcRect l="17835" r="67007"/>
          <a:stretch/>
        </p:blipFill>
        <p:spPr bwMode="auto">
          <a:xfrm flipH="1">
            <a:off x="2885703" y="3802675"/>
            <a:ext cx="848236" cy="3730594"/>
          </a:xfrm>
          <a:prstGeom prst="rect">
            <a:avLst/>
          </a:prstGeom>
          <a:noFill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7"/>
          <a:stretch/>
        </p:blipFill>
        <p:spPr bwMode="auto">
          <a:xfrm>
            <a:off x="4779849" y="4774223"/>
            <a:ext cx="2159507" cy="2083777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277878" y="638175"/>
            <a:ext cx="116362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5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Что нужно для создания персонажа?</a:t>
            </a:r>
            <a:endParaRPr/>
          </a:p>
        </p:txBody>
      </p:sp>
      <p:sp>
        <p:nvSpPr>
          <p:cNvPr id="4" name="Овал 3">
            <a:hlinkClick r:id="rId2" action="ppaction://hlinksldjump"/>
          </p:cNvPr>
          <p:cNvSpPr/>
          <p:nvPr/>
        </p:nvSpPr>
        <p:spPr bwMode="auto">
          <a:xfrm>
            <a:off x="467863" y="2364581"/>
            <a:ext cx="1328738" cy="1328738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4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962701" y="2124075"/>
            <a:ext cx="2458553" cy="21526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 bwMode="auto">
          <a:xfrm>
            <a:off x="866774" y="2567285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5400" b="1">
                <a:solidFill>
                  <a:schemeClr val="bg1"/>
                </a:solidFill>
                <a:latin typeface="Times New Roman"/>
                <a:cs typeface="Times New Roman"/>
              </a:rPr>
              <a:t>1</a:t>
            </a:r>
            <a:endParaRPr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55351" y="77506"/>
            <a:ext cx="711423" cy="711423"/>
          </a:xfrm>
          <a:prstGeom prst="rect">
            <a:avLst/>
          </a:prstGeom>
        </p:spPr>
      </p:pic>
      <p:pic>
        <p:nvPicPr>
          <p:cNvPr id="1026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6831650" y="2122174"/>
            <a:ext cx="3810000" cy="1809750"/>
          </a:xfrm>
          <a:prstGeom prst="rect">
            <a:avLst/>
          </a:prstGeom>
          <a:noFill/>
        </p:spPr>
      </p:pic>
      <p:sp>
        <p:nvSpPr>
          <p:cNvPr id="6" name="Овал 5">
            <a:hlinkClick r:id="rId5" action="ppaction://hlinksldjump"/>
          </p:cNvPr>
          <p:cNvSpPr/>
          <p:nvPr/>
        </p:nvSpPr>
        <p:spPr bwMode="auto">
          <a:xfrm>
            <a:off x="5360351" y="2364581"/>
            <a:ext cx="1328738" cy="1328738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 bwMode="auto">
          <a:xfrm>
            <a:off x="5759262" y="2567285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bg1"/>
                </a:solidFill>
                <a:latin typeface="Times New Roman"/>
                <a:cs typeface="Times New Roman"/>
              </a:rPr>
              <a:t>2</a:t>
            </a:r>
            <a:endParaRPr dirty="0"/>
          </a:p>
        </p:txBody>
      </p:sp>
      <p:pic>
        <p:nvPicPr>
          <p:cNvPr id="1028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tretch/>
        </p:blipFill>
        <p:spPr bwMode="auto">
          <a:xfrm>
            <a:off x="4421254" y="4600753"/>
            <a:ext cx="3609975" cy="1809750"/>
          </a:xfrm>
          <a:prstGeom prst="rect">
            <a:avLst/>
          </a:prstGeom>
          <a:noFill/>
        </p:spPr>
      </p:pic>
      <p:sp>
        <p:nvSpPr>
          <p:cNvPr id="8" name="Овал 7">
            <a:hlinkClick r:id="rId7" action="ppaction://hlinksldjump"/>
          </p:cNvPr>
          <p:cNvSpPr/>
          <p:nvPr/>
        </p:nvSpPr>
        <p:spPr bwMode="auto">
          <a:xfrm>
            <a:off x="2632817" y="4891087"/>
            <a:ext cx="1328738" cy="1328738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TextBox 8"/>
          <p:cNvSpPr txBox="1"/>
          <p:nvPr/>
        </p:nvSpPr>
        <p:spPr bwMode="auto">
          <a:xfrm>
            <a:off x="3031728" y="5093791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bg1"/>
                </a:solidFill>
                <a:latin typeface="Times New Roman"/>
                <a:cs typeface="Times New Roman"/>
              </a:rPr>
              <a:t>3</a:t>
            </a:r>
            <a:endParaRPr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2" action="ppaction://hlinksldjump"/>
          </p:cNvPr>
          <p:cNvSpPr/>
          <p:nvPr/>
        </p:nvSpPr>
        <p:spPr bwMode="auto">
          <a:xfrm>
            <a:off x="467863" y="2364581"/>
            <a:ext cx="1328738" cy="1328738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944053" y="1872913"/>
            <a:ext cx="2893695" cy="25336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 bwMode="auto">
          <a:xfrm>
            <a:off x="866774" y="2567285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5400" b="1">
                <a:solidFill>
                  <a:schemeClr val="bg1"/>
                </a:solidFill>
                <a:latin typeface="Times New Roman"/>
                <a:cs typeface="Times New Roman"/>
              </a:rPr>
              <a:t>1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>
            <a:off x="1491181" y="4564767"/>
            <a:ext cx="37994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4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ФИ </a:t>
            </a:r>
            <a:r>
              <a:rPr lang="ru-RU" sz="4400" b="1" strike="sngStrike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О</a:t>
            </a:r>
            <a:r>
              <a:rPr lang="ru-RU" sz="4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ГУР</a:t>
            </a:r>
            <a:r>
              <a:rPr lang="ru-RU" sz="4400" b="1" strike="sngStrike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Ц</a:t>
            </a:r>
            <a:r>
              <a:rPr lang="ru-RU" sz="4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Ы</a:t>
            </a:r>
            <a:endParaRPr/>
          </a:p>
        </p:txBody>
      </p:sp>
      <p:sp>
        <p:nvSpPr>
          <p:cNvPr id="7" name="TextBox 6"/>
          <p:cNvSpPr txBox="1"/>
          <p:nvPr/>
        </p:nvSpPr>
        <p:spPr bwMode="auto">
          <a:xfrm>
            <a:off x="1504950" y="5368692"/>
            <a:ext cx="45910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6000" b="1">
                <a:latin typeface="Times New Roman"/>
                <a:cs typeface="Times New Roman"/>
              </a:rPr>
              <a:t>ФИГУРЫ</a:t>
            </a:r>
            <a:endParaRPr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55351" y="77506"/>
            <a:ext cx="1328738" cy="132873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 bwMode="auto">
          <a:xfrm rot="20293269">
            <a:off x="6105526" y="523720"/>
            <a:ext cx="2038349" cy="1516856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 bwMode="auto">
          <a:xfrm>
            <a:off x="6606991" y="2813774"/>
            <a:ext cx="1494526" cy="1353681"/>
          </a:xfrm>
          <a:prstGeom prst="triangle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 bwMode="auto">
          <a:xfrm>
            <a:off x="9105900" y="741875"/>
            <a:ext cx="1965877" cy="1965877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араллелограмм 11"/>
          <p:cNvSpPr/>
          <p:nvPr/>
        </p:nvSpPr>
        <p:spPr bwMode="auto">
          <a:xfrm>
            <a:off x="10171578" y="3211086"/>
            <a:ext cx="1800396" cy="1353681"/>
          </a:xfrm>
          <a:prstGeom prst="parallelogram">
            <a:avLst>
              <a:gd name="adj" fmla="val 48924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Блок-схема: подготовка 12"/>
          <p:cNvSpPr/>
          <p:nvPr/>
        </p:nvSpPr>
        <p:spPr bwMode="auto">
          <a:xfrm>
            <a:off x="7776713" y="4949487"/>
            <a:ext cx="2455650" cy="1575138"/>
          </a:xfrm>
          <a:prstGeom prst="flowChartPreparation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Звезда: 5 точек 14"/>
          <p:cNvSpPr/>
          <p:nvPr/>
        </p:nvSpPr>
        <p:spPr bwMode="auto">
          <a:xfrm>
            <a:off x="8622198" y="2988469"/>
            <a:ext cx="1028700" cy="956369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32409" y="2053807"/>
            <a:ext cx="3810000" cy="18097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 bwMode="auto">
          <a:xfrm>
            <a:off x="7622853" y="4888194"/>
            <a:ext cx="38250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6000" b="1">
                <a:latin typeface="Times New Roman"/>
                <a:cs typeface="Times New Roman"/>
              </a:rPr>
              <a:t>ЭМОЦИИ</a:t>
            </a:r>
            <a:endParaRPr/>
          </a:p>
        </p:txBody>
      </p:sp>
      <p:sp>
        <p:nvSpPr>
          <p:cNvPr id="4" name="TextBox 3"/>
          <p:cNvSpPr txBox="1"/>
          <p:nvPr/>
        </p:nvSpPr>
        <p:spPr bwMode="auto">
          <a:xfrm>
            <a:off x="7622853" y="4017582"/>
            <a:ext cx="36567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4400" b="1" strike="sngStrike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Е</a:t>
            </a:r>
            <a:r>
              <a:rPr lang="ru-RU" sz="4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ЭМ ОЦ И И</a:t>
            </a:r>
          </a:p>
        </p:txBody>
      </p:sp>
      <p:sp>
        <p:nvSpPr>
          <p:cNvPr id="24" name="Овал 23"/>
          <p:cNvSpPr/>
          <p:nvPr/>
        </p:nvSpPr>
        <p:spPr bwMode="auto">
          <a:xfrm rot="423201">
            <a:off x="3268057" y="239416"/>
            <a:ext cx="1560327" cy="18976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Овал 26"/>
          <p:cNvSpPr/>
          <p:nvPr/>
        </p:nvSpPr>
        <p:spPr bwMode="auto">
          <a:xfrm rot="423201">
            <a:off x="2162057" y="2369925"/>
            <a:ext cx="1560327" cy="18976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 bwMode="auto">
          <a:xfrm rot="423201">
            <a:off x="4404103" y="2622681"/>
            <a:ext cx="1560327" cy="178511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Овал 28"/>
          <p:cNvSpPr/>
          <p:nvPr/>
        </p:nvSpPr>
        <p:spPr bwMode="auto">
          <a:xfrm rot="423201">
            <a:off x="1045527" y="4672278"/>
            <a:ext cx="1560327" cy="18976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 bwMode="auto">
          <a:xfrm rot="423201">
            <a:off x="3077509" y="4537281"/>
            <a:ext cx="1560327" cy="18976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 bwMode="auto">
          <a:xfrm rot="423201">
            <a:off x="5041573" y="4790481"/>
            <a:ext cx="1560327" cy="18976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Рисунок 5" descr="Страх лицо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570905" y="2975327"/>
            <a:ext cx="1203541" cy="1100380"/>
          </a:xfrm>
          <a:prstGeom prst="rect">
            <a:avLst/>
          </a:prstGeom>
        </p:spPr>
      </p:pic>
      <p:sp>
        <p:nvSpPr>
          <p:cNvPr id="25" name="Овал 24"/>
          <p:cNvSpPr/>
          <p:nvPr/>
        </p:nvSpPr>
        <p:spPr bwMode="auto">
          <a:xfrm rot="423201">
            <a:off x="5589621" y="160416"/>
            <a:ext cx="1560327" cy="18976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 descr="Сердитое лицо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512239">
            <a:off x="3165387" y="4972288"/>
            <a:ext cx="1194172" cy="1194172"/>
          </a:xfrm>
          <a:prstGeom prst="rect">
            <a:avLst/>
          </a:prstGeom>
        </p:spPr>
      </p:pic>
      <p:pic>
        <p:nvPicPr>
          <p:cNvPr id="10" name="Рисунок 9" descr="Желудок еда энергия лицо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3427820" y="591134"/>
            <a:ext cx="1194172" cy="1231490"/>
          </a:xfrm>
          <a:prstGeom prst="rect">
            <a:avLst/>
          </a:prstGeom>
        </p:spPr>
      </p:pic>
      <p:pic>
        <p:nvPicPr>
          <p:cNvPr id="12" name="Рисунок 11" descr="Скучно лицо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5772698" y="471933"/>
            <a:ext cx="1194172" cy="1306126"/>
          </a:xfrm>
          <a:prstGeom prst="rect">
            <a:avLst/>
          </a:prstGeom>
        </p:spPr>
      </p:pic>
      <p:pic>
        <p:nvPicPr>
          <p:cNvPr id="14" name="Рисунок 13" descr="Сердитый человек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 rot="645639">
            <a:off x="1202335" y="4993617"/>
            <a:ext cx="1246709" cy="1246709"/>
          </a:xfrm>
          <a:prstGeom prst="rect">
            <a:avLst/>
          </a:prstGeom>
        </p:spPr>
      </p:pic>
      <p:pic>
        <p:nvPicPr>
          <p:cNvPr id="16" name="Рисунок 15" descr="Испуганное лицо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5205991" y="5054090"/>
            <a:ext cx="1231490" cy="1380762"/>
          </a:xfrm>
          <a:prstGeom prst="rect">
            <a:avLst/>
          </a:prstGeom>
        </p:spPr>
      </p:pic>
      <p:sp>
        <p:nvSpPr>
          <p:cNvPr id="23" name="Овал 22"/>
          <p:cNvSpPr/>
          <p:nvPr/>
        </p:nvSpPr>
        <p:spPr bwMode="auto">
          <a:xfrm rot="423201">
            <a:off x="715645" y="366162"/>
            <a:ext cx="1560327" cy="18976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 bwMode="auto">
          <a:xfrm rot="423201">
            <a:off x="217389" y="2510603"/>
            <a:ext cx="1560327" cy="189761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8" name="Рисунок 17" descr="Улыбающаяся рожица с глазами в форме сердца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 rot="735887">
            <a:off x="2409584" y="2716401"/>
            <a:ext cx="1106988" cy="1204664"/>
          </a:xfrm>
          <a:prstGeom prst="rect">
            <a:avLst/>
          </a:prstGeom>
        </p:spPr>
      </p:pic>
      <p:pic>
        <p:nvPicPr>
          <p:cNvPr id="20" name="Рисунок 19" descr="Улыбающееся лицо со слезами"/>
          <p:cNvPicPr>
            <a:picLocks noChangeAspect="1"/>
          </p:cNvPicPr>
          <p:nvPr/>
        </p:nvPicPr>
        <p:blipFill>
          <a:blip r:embed="rId11"/>
          <a:stretch/>
        </p:blipFill>
        <p:spPr bwMode="auto">
          <a:xfrm rot="457164">
            <a:off x="805427" y="661908"/>
            <a:ext cx="1380762" cy="1306126"/>
          </a:xfrm>
          <a:prstGeom prst="rect">
            <a:avLst/>
          </a:prstGeom>
        </p:spPr>
      </p:pic>
      <p:pic>
        <p:nvPicPr>
          <p:cNvPr id="22" name="Рисунок 21" descr="Счастливый смайл"/>
          <p:cNvPicPr>
            <a:picLocks noChangeAspect="1"/>
          </p:cNvPicPr>
          <p:nvPr/>
        </p:nvPicPr>
        <p:blipFill>
          <a:blip r:embed="rId12"/>
          <a:stretch/>
        </p:blipFill>
        <p:spPr bwMode="auto">
          <a:xfrm rot="513565">
            <a:off x="379430" y="2895177"/>
            <a:ext cx="1110987" cy="1145705"/>
          </a:xfrm>
          <a:prstGeom prst="rect">
            <a:avLst/>
          </a:prstGeom>
        </p:spPr>
      </p:pic>
      <p:sp>
        <p:nvSpPr>
          <p:cNvPr id="32" name="Овал 31">
            <a:hlinkClick r:id="rId2" action="ppaction://hlinksldjump"/>
          </p:cNvPr>
          <p:cNvSpPr/>
          <p:nvPr/>
        </p:nvSpPr>
        <p:spPr bwMode="auto">
          <a:xfrm>
            <a:off x="8693211" y="493886"/>
            <a:ext cx="1328738" cy="1328738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TextBox 32"/>
          <p:cNvSpPr txBox="1"/>
          <p:nvPr/>
        </p:nvSpPr>
        <p:spPr bwMode="auto">
          <a:xfrm>
            <a:off x="9092122" y="69659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chemeClr val="bg1"/>
                </a:solidFill>
                <a:latin typeface="Times New Roman"/>
                <a:cs typeface="Times New Roman"/>
              </a:rPr>
              <a:t>2</a:t>
            </a:r>
            <a:endParaRPr dirty="0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13"/>
          <a:stretch/>
        </p:blipFill>
        <p:spPr bwMode="auto">
          <a:xfrm>
            <a:off x="155351" y="77506"/>
            <a:ext cx="759982" cy="75998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246299" y="4105096"/>
            <a:ext cx="3609975" cy="18097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 bwMode="auto">
          <a:xfrm>
            <a:off x="1903442" y="2770974"/>
            <a:ext cx="452220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6000" b="1">
                <a:latin typeface="Times New Roman"/>
                <a:cs typeface="Times New Roman"/>
              </a:rPr>
              <a:t>ФАНТАЗИЯ</a:t>
            </a:r>
            <a:endParaRPr/>
          </a:p>
        </p:txBody>
      </p:sp>
      <p:sp>
        <p:nvSpPr>
          <p:cNvPr id="4" name="TextBox 3"/>
          <p:cNvSpPr txBox="1"/>
          <p:nvPr/>
        </p:nvSpPr>
        <p:spPr bwMode="auto">
          <a:xfrm>
            <a:off x="1903442" y="1910669"/>
            <a:ext cx="47745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4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ФА</a:t>
            </a:r>
            <a:r>
              <a:rPr lang="ru-RU" sz="4400" b="1" strike="sngStrike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Р</a:t>
            </a:r>
            <a:r>
              <a:rPr lang="ru-RU" sz="4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НТА З</a:t>
            </a:r>
            <a:r>
              <a:rPr lang="ru-RU" sz="4400" b="1" strike="sngStrike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МЕ</a:t>
            </a:r>
            <a:r>
              <a:rPr lang="ru-RU" sz="4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ИЯ</a:t>
            </a:r>
            <a:endParaRPr/>
          </a:p>
        </p:txBody>
      </p:sp>
      <p:sp>
        <p:nvSpPr>
          <p:cNvPr id="5" name="Овал 4"/>
          <p:cNvSpPr/>
          <p:nvPr/>
        </p:nvSpPr>
        <p:spPr bwMode="auto">
          <a:xfrm>
            <a:off x="574705" y="3739830"/>
            <a:ext cx="1328738" cy="1328738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 bwMode="auto">
          <a:xfrm>
            <a:off x="973616" y="3942534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5400" b="1">
                <a:solidFill>
                  <a:schemeClr val="bg1"/>
                </a:solidFill>
                <a:latin typeface="Times New Roman"/>
                <a:cs typeface="Times New Roman"/>
              </a:rPr>
              <a:t>3</a:t>
            </a:r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55351" y="77506"/>
            <a:ext cx="1328738" cy="132873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081589" y="460694"/>
            <a:ext cx="2624546" cy="3837840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9383501" y="4168998"/>
            <a:ext cx="3262545" cy="2689002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3332858" y="172161"/>
            <a:ext cx="2404217" cy="1778119"/>
          </a:xfrm>
          <a:prstGeom prst="rect">
            <a:avLst/>
          </a:prstGeom>
          <a:noFill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/>
          <a:srcRect l="62220"/>
          <a:stretch/>
        </p:blipFill>
        <p:spPr bwMode="auto">
          <a:xfrm>
            <a:off x="271699" y="5048250"/>
            <a:ext cx="1624696" cy="1809750"/>
          </a:xfrm>
          <a:prstGeom prst="rect">
            <a:avLst/>
          </a:prstGeom>
          <a:noFill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/>
          <a:srcRect r="40619"/>
          <a:stretch/>
        </p:blipFill>
        <p:spPr bwMode="auto">
          <a:xfrm>
            <a:off x="6075566" y="3514725"/>
            <a:ext cx="2686628" cy="3343275"/>
          </a:xfrm>
          <a:prstGeom prst="rect">
            <a:avLst/>
          </a:prstGeom>
          <a:noFill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9"/>
          <a:srcRect l="14831" t="15824" r="14432" b="9409"/>
          <a:stretch/>
        </p:blipFill>
        <p:spPr bwMode="auto">
          <a:xfrm>
            <a:off x="6120955" y="301223"/>
            <a:ext cx="3262546" cy="2437768"/>
          </a:xfrm>
          <a:prstGeom prst="rect">
            <a:avLst/>
          </a:prstGeom>
          <a:noFill/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0"/>
          <a:srcRect r="40780"/>
          <a:stretch/>
        </p:blipFill>
        <p:spPr bwMode="auto">
          <a:xfrm flipH="1">
            <a:off x="144202" y="1398826"/>
            <a:ext cx="1879689" cy="245251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 bwMode="auto">
          <a:xfrm>
            <a:off x="-407310" y="-16177"/>
            <a:ext cx="13122207" cy="7221223"/>
            <a:chOff x="-407310" y="-16177"/>
            <a:chExt cx="13122207" cy="7221223"/>
          </a:xfrm>
        </p:grpSpPr>
        <p:sp>
          <p:nvSpPr>
            <p:cNvPr id="66" name="Прямоугольник 65"/>
            <p:cNvSpPr/>
            <p:nvPr/>
          </p:nvSpPr>
          <p:spPr bwMode="auto">
            <a:xfrm rot="20667047">
              <a:off x="1214871" y="332248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5" name="Прямоугольник 64"/>
            <p:cNvSpPr/>
            <p:nvPr/>
          </p:nvSpPr>
          <p:spPr bwMode="auto">
            <a:xfrm rot="4342446">
              <a:off x="1068036" y="3766818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 bwMode="auto">
            <a:xfrm>
              <a:off x="2358639" y="2228693"/>
              <a:ext cx="1383191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 bwMode="auto">
            <a:xfrm rot="760919">
              <a:off x="6725524" y="3808427"/>
              <a:ext cx="1663208" cy="951813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 bwMode="auto">
            <a:xfrm rot="1477248">
              <a:off x="994495" y="2832056"/>
              <a:ext cx="1269603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40" name="Группа 39"/>
            <p:cNvGrpSpPr/>
            <p:nvPr/>
          </p:nvGrpSpPr>
          <p:grpSpPr bwMode="auto">
            <a:xfrm>
              <a:off x="-407310" y="2228693"/>
              <a:ext cx="5251881" cy="2281393"/>
              <a:chOff x="-407310" y="2228693"/>
              <a:chExt cx="5251881" cy="2281393"/>
            </a:xfrm>
          </p:grpSpPr>
          <p:sp>
            <p:nvSpPr>
              <p:cNvPr id="19" name="Полилиния: фигура 18"/>
              <p:cNvSpPr/>
              <p:nvPr/>
            </p:nvSpPr>
            <p:spPr bwMode="auto">
              <a:xfrm>
                <a:off x="-407310" y="2829379"/>
                <a:ext cx="1924050" cy="1552575"/>
              </a:xfrm>
              <a:custGeom>
                <a:avLst/>
                <a:gdLst>
                  <a:gd name="connsiteX0" fmla="*/ 1924050 w 1924050"/>
                  <a:gd name="connsiteY0" fmla="*/ 0 h 1552575"/>
                  <a:gd name="connsiteX1" fmla="*/ 1371600 w 1924050"/>
                  <a:gd name="connsiteY1" fmla="*/ 171450 h 1552575"/>
                  <a:gd name="connsiteX2" fmla="*/ 1504950 w 1924050"/>
                  <a:gd name="connsiteY2" fmla="*/ 914400 h 1552575"/>
                  <a:gd name="connsiteX3" fmla="*/ 0 w 1924050"/>
                  <a:gd name="connsiteY3" fmla="*/ 1552575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50" h="1552575" extrusionOk="0">
                    <a:moveTo>
                      <a:pt x="1924050" y="0"/>
                    </a:moveTo>
                    <a:cubicBezTo>
                      <a:pt x="1682750" y="9525"/>
                      <a:pt x="1441450" y="19050"/>
                      <a:pt x="1371600" y="171450"/>
                    </a:cubicBezTo>
                    <a:cubicBezTo>
                      <a:pt x="1301750" y="323850"/>
                      <a:pt x="1733550" y="684213"/>
                      <a:pt x="1504950" y="914400"/>
                    </a:cubicBezTo>
                    <a:cubicBezTo>
                      <a:pt x="1276350" y="1144587"/>
                      <a:pt x="638175" y="1348581"/>
                      <a:pt x="0" y="1552575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8" name="Полилиния: фигура 17"/>
              <p:cNvSpPr/>
              <p:nvPr/>
            </p:nvSpPr>
            <p:spPr bwMode="auto">
              <a:xfrm>
                <a:off x="910094" y="2957511"/>
                <a:ext cx="1924050" cy="1552575"/>
              </a:xfrm>
              <a:custGeom>
                <a:avLst/>
                <a:gdLst>
                  <a:gd name="connsiteX0" fmla="*/ 1924050 w 1924050"/>
                  <a:gd name="connsiteY0" fmla="*/ 0 h 1552575"/>
                  <a:gd name="connsiteX1" fmla="*/ 1371600 w 1924050"/>
                  <a:gd name="connsiteY1" fmla="*/ 171450 h 1552575"/>
                  <a:gd name="connsiteX2" fmla="*/ 1504950 w 1924050"/>
                  <a:gd name="connsiteY2" fmla="*/ 914400 h 1552575"/>
                  <a:gd name="connsiteX3" fmla="*/ 0 w 1924050"/>
                  <a:gd name="connsiteY3" fmla="*/ 1552575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50" h="1552575" extrusionOk="0">
                    <a:moveTo>
                      <a:pt x="1924050" y="0"/>
                    </a:moveTo>
                    <a:cubicBezTo>
                      <a:pt x="1682750" y="9525"/>
                      <a:pt x="1441450" y="19050"/>
                      <a:pt x="1371600" y="171450"/>
                    </a:cubicBezTo>
                    <a:cubicBezTo>
                      <a:pt x="1301750" y="323850"/>
                      <a:pt x="1733550" y="684213"/>
                      <a:pt x="1504950" y="914400"/>
                    </a:cubicBezTo>
                    <a:cubicBezTo>
                      <a:pt x="1276350" y="1144587"/>
                      <a:pt x="638175" y="1348581"/>
                      <a:pt x="0" y="1552575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37" name="Группа 36"/>
              <p:cNvGrpSpPr/>
              <p:nvPr/>
            </p:nvGrpSpPr>
            <p:grpSpPr bwMode="auto">
              <a:xfrm>
                <a:off x="2367033" y="2228693"/>
                <a:ext cx="2477538" cy="1371757"/>
                <a:chOff x="2367033" y="2228693"/>
                <a:chExt cx="2477538" cy="1371757"/>
              </a:xfrm>
            </p:grpSpPr>
            <p:sp>
              <p:nvSpPr>
                <p:cNvPr id="24" name="Полилиния: фигура 23"/>
                <p:cNvSpPr/>
                <p:nvPr/>
              </p:nvSpPr>
              <p:spPr bwMode="auto">
                <a:xfrm>
                  <a:off x="2933699" y="2795432"/>
                  <a:ext cx="1419225" cy="805018"/>
                </a:xfrm>
                <a:custGeom>
                  <a:avLst/>
                  <a:gdLst>
                    <a:gd name="connsiteX0" fmla="*/ 1419225 w 1419225"/>
                    <a:gd name="connsiteY0" fmla="*/ 805018 h 805018"/>
                    <a:gd name="connsiteX1" fmla="*/ 1123950 w 1419225"/>
                    <a:gd name="connsiteY1" fmla="*/ 119218 h 805018"/>
                    <a:gd name="connsiteX2" fmla="*/ 0 w 1419225"/>
                    <a:gd name="connsiteY2" fmla="*/ 4918 h 8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19225" h="805018" extrusionOk="0">
                      <a:moveTo>
                        <a:pt x="1419225" y="805018"/>
                      </a:moveTo>
                      <a:cubicBezTo>
                        <a:pt x="1389856" y="528793"/>
                        <a:pt x="1360487" y="252568"/>
                        <a:pt x="1123950" y="119218"/>
                      </a:cubicBezTo>
                      <a:cubicBezTo>
                        <a:pt x="887412" y="-14132"/>
                        <a:pt x="443706" y="-4607"/>
                        <a:pt x="0" y="4918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5" name="Полилиния: фигура 24"/>
                <p:cNvSpPr/>
                <p:nvPr/>
              </p:nvSpPr>
              <p:spPr bwMode="auto">
                <a:xfrm>
                  <a:off x="2367033" y="2228693"/>
                  <a:ext cx="2477538" cy="805018"/>
                </a:xfrm>
                <a:custGeom>
                  <a:avLst/>
                  <a:gdLst>
                    <a:gd name="connsiteX0" fmla="*/ 1419225 w 1419225"/>
                    <a:gd name="connsiteY0" fmla="*/ 805018 h 805018"/>
                    <a:gd name="connsiteX1" fmla="*/ 1123950 w 1419225"/>
                    <a:gd name="connsiteY1" fmla="*/ 119218 h 805018"/>
                    <a:gd name="connsiteX2" fmla="*/ 0 w 1419225"/>
                    <a:gd name="connsiteY2" fmla="*/ 4918 h 8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19225" h="805018" extrusionOk="0">
                      <a:moveTo>
                        <a:pt x="1419225" y="805018"/>
                      </a:moveTo>
                      <a:cubicBezTo>
                        <a:pt x="1389856" y="528793"/>
                        <a:pt x="1360487" y="252568"/>
                        <a:pt x="1123950" y="119218"/>
                      </a:cubicBezTo>
                      <a:cubicBezTo>
                        <a:pt x="887412" y="-14132"/>
                        <a:pt x="443706" y="-4607"/>
                        <a:pt x="0" y="4918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6" name="Полилиния: фигура 35"/>
                <p:cNvSpPr/>
                <p:nvPr/>
              </p:nvSpPr>
              <p:spPr bwMode="auto">
                <a:xfrm>
                  <a:off x="4349809" y="3016665"/>
                  <a:ext cx="487111" cy="564023"/>
                </a:xfrm>
                <a:custGeom>
                  <a:avLst/>
                  <a:gdLst>
                    <a:gd name="connsiteX0" fmla="*/ 0 w 487111"/>
                    <a:gd name="connsiteY0" fmla="*/ 564023 h 564023"/>
                    <a:gd name="connsiteX1" fmla="*/ 487111 w 487111"/>
                    <a:gd name="connsiteY1" fmla="*/ 0 h 564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7111" h="564023" extrusionOk="0">
                      <a:moveTo>
                        <a:pt x="0" y="564023"/>
                      </a:moveTo>
                      <a:lnTo>
                        <a:pt x="487111" y="0"/>
                      </a:ln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8" name="Полилиния: фигура 37"/>
              <p:cNvSpPr/>
              <p:nvPr/>
            </p:nvSpPr>
            <p:spPr bwMode="auto">
              <a:xfrm>
                <a:off x="1512606" y="2238998"/>
                <a:ext cx="846033" cy="589660"/>
              </a:xfrm>
              <a:custGeom>
                <a:avLst/>
                <a:gdLst>
                  <a:gd name="connsiteX0" fmla="*/ 846033 w 846033"/>
                  <a:gd name="connsiteY0" fmla="*/ 0 h 589660"/>
                  <a:gd name="connsiteX1" fmla="*/ 0 w 846033"/>
                  <a:gd name="connsiteY1" fmla="*/ 589660 h 589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6033" h="589660" extrusionOk="0">
                    <a:moveTo>
                      <a:pt x="846033" y="0"/>
                    </a:moveTo>
                    <a:lnTo>
                      <a:pt x="0" y="58966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9" name="Полилиния: фигура 38"/>
              <p:cNvSpPr/>
              <p:nvPr/>
            </p:nvSpPr>
            <p:spPr bwMode="auto">
              <a:xfrm>
                <a:off x="2760292" y="2794475"/>
                <a:ext cx="162370" cy="179461"/>
              </a:xfrm>
              <a:custGeom>
                <a:avLst/>
                <a:gdLst>
                  <a:gd name="connsiteX0" fmla="*/ 162370 w 162370"/>
                  <a:gd name="connsiteY0" fmla="*/ 0 h 179461"/>
                  <a:gd name="connsiteX1" fmla="*/ 0 w 162370"/>
                  <a:gd name="connsiteY1" fmla="*/ 179461 h 17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370" h="179461" extrusionOk="0">
                    <a:moveTo>
                      <a:pt x="162370" y="0"/>
                    </a:moveTo>
                    <a:lnTo>
                      <a:pt x="0" y="179461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9" name="Прямоугольник 58"/>
            <p:cNvSpPr/>
            <p:nvPr/>
          </p:nvSpPr>
          <p:spPr bwMode="auto">
            <a:xfrm rot="3645395">
              <a:off x="1855390" y="2530312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0" name="Прямоугольник 59"/>
            <p:cNvSpPr/>
            <p:nvPr/>
          </p:nvSpPr>
          <p:spPr bwMode="auto">
            <a:xfrm rot="3764408">
              <a:off x="891219" y="3280207"/>
              <a:ext cx="1335758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5" name="Группа 34"/>
            <p:cNvGrpSpPr/>
            <p:nvPr/>
          </p:nvGrpSpPr>
          <p:grpSpPr bwMode="auto">
            <a:xfrm>
              <a:off x="6448425" y="3733799"/>
              <a:ext cx="4226835" cy="3086101"/>
              <a:chOff x="6448425" y="3733799"/>
              <a:chExt cx="4226835" cy="3086101"/>
            </a:xfrm>
          </p:grpSpPr>
          <p:grpSp>
            <p:nvGrpSpPr>
              <p:cNvPr id="33" name="Группа 32"/>
              <p:cNvGrpSpPr/>
              <p:nvPr/>
            </p:nvGrpSpPr>
            <p:grpSpPr bwMode="auto">
              <a:xfrm>
                <a:off x="6448425" y="3733799"/>
                <a:ext cx="4226835" cy="3086101"/>
                <a:chOff x="6448425" y="3733799"/>
                <a:chExt cx="4226835" cy="3086101"/>
              </a:xfrm>
              <a:noFill/>
            </p:grpSpPr>
            <p:sp>
              <p:nvSpPr>
                <p:cNvPr id="14" name="Полилиния: фигура 13"/>
                <p:cNvSpPr/>
                <p:nvPr/>
              </p:nvSpPr>
              <p:spPr bwMode="auto">
                <a:xfrm>
                  <a:off x="6448425" y="4562475"/>
                  <a:ext cx="3505199" cy="2257425"/>
                </a:xfrm>
                <a:custGeom>
                  <a:avLst/>
                  <a:gdLst>
                    <a:gd name="connsiteX0" fmla="*/ 3371850 w 3371850"/>
                    <a:gd name="connsiteY0" fmla="*/ 2228850 h 2228850"/>
                    <a:gd name="connsiteX1" fmla="*/ 2914650 w 3371850"/>
                    <a:gd name="connsiteY1" fmla="*/ 1495425 h 2228850"/>
                    <a:gd name="connsiteX2" fmla="*/ 1743075 w 3371850"/>
                    <a:gd name="connsiteY2" fmla="*/ 1476375 h 2228850"/>
                    <a:gd name="connsiteX3" fmla="*/ 1571625 w 3371850"/>
                    <a:gd name="connsiteY3" fmla="*/ 466725 h 2228850"/>
                    <a:gd name="connsiteX4" fmla="*/ 0 w 3371850"/>
                    <a:gd name="connsiteY4" fmla="*/ 0 h 222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50" h="2228850" extrusionOk="0">
                      <a:moveTo>
                        <a:pt x="3371850" y="2228850"/>
                      </a:moveTo>
                      <a:cubicBezTo>
                        <a:pt x="3278981" y="1924843"/>
                        <a:pt x="3186112" y="1620837"/>
                        <a:pt x="2914650" y="1495425"/>
                      </a:cubicBezTo>
                      <a:cubicBezTo>
                        <a:pt x="2643188" y="1370013"/>
                        <a:pt x="1966912" y="1647825"/>
                        <a:pt x="1743075" y="1476375"/>
                      </a:cubicBezTo>
                      <a:cubicBezTo>
                        <a:pt x="1519238" y="1304925"/>
                        <a:pt x="1862138" y="712788"/>
                        <a:pt x="1571625" y="466725"/>
                      </a:cubicBezTo>
                      <a:cubicBezTo>
                        <a:pt x="1281112" y="220662"/>
                        <a:pt x="640556" y="110331"/>
                        <a:pt x="0" y="0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5" name="Полилиния: фигура 14"/>
                <p:cNvSpPr/>
                <p:nvPr/>
              </p:nvSpPr>
              <p:spPr bwMode="auto">
                <a:xfrm>
                  <a:off x="7170060" y="3733799"/>
                  <a:ext cx="3505199" cy="2257425"/>
                </a:xfrm>
                <a:custGeom>
                  <a:avLst/>
                  <a:gdLst>
                    <a:gd name="connsiteX0" fmla="*/ 3371850 w 3371850"/>
                    <a:gd name="connsiteY0" fmla="*/ 2228850 h 2228850"/>
                    <a:gd name="connsiteX1" fmla="*/ 2914650 w 3371850"/>
                    <a:gd name="connsiteY1" fmla="*/ 1495425 h 2228850"/>
                    <a:gd name="connsiteX2" fmla="*/ 1743075 w 3371850"/>
                    <a:gd name="connsiteY2" fmla="*/ 1476375 h 2228850"/>
                    <a:gd name="connsiteX3" fmla="*/ 1571625 w 3371850"/>
                    <a:gd name="connsiteY3" fmla="*/ 466725 h 2228850"/>
                    <a:gd name="connsiteX4" fmla="*/ 0 w 3371850"/>
                    <a:gd name="connsiteY4" fmla="*/ 0 h 222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50" h="2228850" extrusionOk="0">
                      <a:moveTo>
                        <a:pt x="3371850" y="2228850"/>
                      </a:moveTo>
                      <a:cubicBezTo>
                        <a:pt x="3278981" y="1924843"/>
                        <a:pt x="3186112" y="1620837"/>
                        <a:pt x="2914650" y="1495425"/>
                      </a:cubicBezTo>
                      <a:cubicBezTo>
                        <a:pt x="2643188" y="1370013"/>
                        <a:pt x="1966912" y="1647825"/>
                        <a:pt x="1743075" y="1476375"/>
                      </a:cubicBezTo>
                      <a:cubicBezTo>
                        <a:pt x="1519238" y="1304925"/>
                        <a:pt x="1862138" y="712788"/>
                        <a:pt x="1571625" y="466725"/>
                      </a:cubicBezTo>
                      <a:cubicBezTo>
                        <a:pt x="1281112" y="220662"/>
                        <a:pt x="640556" y="110331"/>
                        <a:pt x="0" y="0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2" name="Полилиния: фигура 31"/>
                <p:cNvSpPr/>
                <p:nvPr/>
              </p:nvSpPr>
              <p:spPr bwMode="auto">
                <a:xfrm>
                  <a:off x="9947305" y="5982056"/>
                  <a:ext cx="709301" cy="828941"/>
                </a:xfrm>
                <a:custGeom>
                  <a:avLst/>
                  <a:gdLst>
                    <a:gd name="connsiteX0" fmla="*/ 0 w 709301"/>
                    <a:gd name="connsiteY0" fmla="*/ 828942 h 828942"/>
                    <a:gd name="connsiteX1" fmla="*/ 709301 w 709301"/>
                    <a:gd name="connsiteY1" fmla="*/ 0 h 828942"/>
                    <a:gd name="connsiteX2" fmla="*/ 709301 w 709301"/>
                    <a:gd name="connsiteY2" fmla="*/ 0 h 828942"/>
                    <a:gd name="connsiteX3" fmla="*/ 709301 w 709301"/>
                    <a:gd name="connsiteY3" fmla="*/ 0 h 82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9301" h="828942" extrusionOk="0">
                      <a:moveTo>
                        <a:pt x="0" y="828942"/>
                      </a:moveTo>
                      <a:lnTo>
                        <a:pt x="709301" y="0"/>
                      </a:lnTo>
                      <a:lnTo>
                        <a:pt x="709301" y="0"/>
                      </a:lnTo>
                      <a:lnTo>
                        <a:pt x="709301" y="0"/>
                      </a:ln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4" name="Полилиния: фигура 33"/>
              <p:cNvSpPr/>
              <p:nvPr/>
            </p:nvSpPr>
            <p:spPr bwMode="auto">
              <a:xfrm>
                <a:off x="6460621" y="3734512"/>
                <a:ext cx="743484" cy="811851"/>
              </a:xfrm>
              <a:custGeom>
                <a:avLst/>
                <a:gdLst>
                  <a:gd name="connsiteX0" fmla="*/ 0 w 743484"/>
                  <a:gd name="connsiteY0" fmla="*/ 811851 h 811851"/>
                  <a:gd name="connsiteX1" fmla="*/ 743484 w 743484"/>
                  <a:gd name="connsiteY1" fmla="*/ 0 h 81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3484" h="811851" extrusionOk="0">
                    <a:moveTo>
                      <a:pt x="0" y="811851"/>
                    </a:moveTo>
                    <a:lnTo>
                      <a:pt x="743484" y="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7" name="Прямоугольник 56"/>
            <p:cNvSpPr/>
            <p:nvPr/>
          </p:nvSpPr>
          <p:spPr bwMode="auto">
            <a:xfrm rot="3813849">
              <a:off x="4042877" y="2756353"/>
              <a:ext cx="1004066" cy="62510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4" name="Прямоугольник 63"/>
            <p:cNvSpPr/>
            <p:nvPr/>
          </p:nvSpPr>
          <p:spPr bwMode="auto">
            <a:xfrm rot="2598103">
              <a:off x="937920" y="370599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 bwMode="auto">
            <a:xfrm rot="4302797">
              <a:off x="441598" y="3616180"/>
              <a:ext cx="594387" cy="140701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 bwMode="auto">
            <a:xfrm rot="985556">
              <a:off x="10202727" y="2988833"/>
              <a:ext cx="885825" cy="69848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 bwMode="auto">
            <a:xfrm rot="1616766">
              <a:off x="9954641" y="3541144"/>
              <a:ext cx="885825" cy="52764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 bwMode="auto">
            <a:xfrm rot="3058903">
              <a:off x="10168222" y="3467787"/>
              <a:ext cx="885825" cy="100203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 bwMode="auto">
            <a:xfrm rot="6919176">
              <a:off x="10464175" y="3075828"/>
              <a:ext cx="885825" cy="41850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1" name="Прямоугольник 50"/>
            <p:cNvSpPr/>
            <p:nvPr/>
          </p:nvSpPr>
          <p:spPr bwMode="auto">
            <a:xfrm rot="458128">
              <a:off x="8220945" y="5270253"/>
              <a:ext cx="1355688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0" name="Группа 29"/>
            <p:cNvGrpSpPr/>
            <p:nvPr/>
          </p:nvGrpSpPr>
          <p:grpSpPr bwMode="auto">
            <a:xfrm>
              <a:off x="9696450" y="2845750"/>
              <a:ext cx="2028449" cy="1914257"/>
              <a:chOff x="9696450" y="2845750"/>
              <a:chExt cx="2028449" cy="1914257"/>
            </a:xfrm>
            <a:noFill/>
          </p:grpSpPr>
          <p:sp>
            <p:nvSpPr>
              <p:cNvPr id="17" name="Полилиния: фигура 16"/>
              <p:cNvSpPr/>
              <p:nvPr/>
            </p:nvSpPr>
            <p:spPr bwMode="auto">
              <a:xfrm>
                <a:off x="10839074" y="2846084"/>
                <a:ext cx="885825" cy="1666875"/>
              </a:xfrm>
              <a:custGeom>
                <a:avLst/>
                <a:gdLst>
                  <a:gd name="connsiteX0" fmla="*/ 0 w 885825"/>
                  <a:gd name="connsiteY0" fmla="*/ 0 h 1666875"/>
                  <a:gd name="connsiteX1" fmla="*/ 447675 w 885825"/>
                  <a:gd name="connsiteY1" fmla="*/ 200025 h 1666875"/>
                  <a:gd name="connsiteX2" fmla="*/ 219075 w 885825"/>
                  <a:gd name="connsiteY2" fmla="*/ 762000 h 1666875"/>
                  <a:gd name="connsiteX3" fmla="*/ 885825 w 885825"/>
                  <a:gd name="connsiteY3" fmla="*/ 1666875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666875" extrusionOk="0">
                    <a:moveTo>
                      <a:pt x="0" y="0"/>
                    </a:moveTo>
                    <a:cubicBezTo>
                      <a:pt x="205581" y="36512"/>
                      <a:pt x="411163" y="73025"/>
                      <a:pt x="447675" y="200025"/>
                    </a:cubicBezTo>
                    <a:cubicBezTo>
                      <a:pt x="484188" y="327025"/>
                      <a:pt x="146050" y="517525"/>
                      <a:pt x="219075" y="762000"/>
                    </a:cubicBezTo>
                    <a:cubicBezTo>
                      <a:pt x="292100" y="1006475"/>
                      <a:pt x="588962" y="1336675"/>
                      <a:pt x="885825" y="1666875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6" name="Полилиния: фигура 15"/>
              <p:cNvSpPr/>
              <p:nvPr/>
            </p:nvSpPr>
            <p:spPr bwMode="auto">
              <a:xfrm>
                <a:off x="9696450" y="3086100"/>
                <a:ext cx="885825" cy="1666875"/>
              </a:xfrm>
              <a:custGeom>
                <a:avLst/>
                <a:gdLst>
                  <a:gd name="connsiteX0" fmla="*/ 0 w 885825"/>
                  <a:gd name="connsiteY0" fmla="*/ 0 h 1666875"/>
                  <a:gd name="connsiteX1" fmla="*/ 447675 w 885825"/>
                  <a:gd name="connsiteY1" fmla="*/ 200025 h 1666875"/>
                  <a:gd name="connsiteX2" fmla="*/ 219075 w 885825"/>
                  <a:gd name="connsiteY2" fmla="*/ 762000 h 1666875"/>
                  <a:gd name="connsiteX3" fmla="*/ 885825 w 885825"/>
                  <a:gd name="connsiteY3" fmla="*/ 1666875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666875" extrusionOk="0">
                    <a:moveTo>
                      <a:pt x="0" y="0"/>
                    </a:moveTo>
                    <a:cubicBezTo>
                      <a:pt x="205581" y="36512"/>
                      <a:pt x="411163" y="73025"/>
                      <a:pt x="447675" y="200025"/>
                    </a:cubicBezTo>
                    <a:cubicBezTo>
                      <a:pt x="484188" y="327025"/>
                      <a:pt x="146050" y="517525"/>
                      <a:pt x="219075" y="762000"/>
                    </a:cubicBezTo>
                    <a:cubicBezTo>
                      <a:pt x="292100" y="1006475"/>
                      <a:pt x="588962" y="1336675"/>
                      <a:pt x="885825" y="1666875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" name="Полилиния: фигура 25"/>
              <p:cNvSpPr/>
              <p:nvPr/>
            </p:nvSpPr>
            <p:spPr bwMode="auto">
              <a:xfrm>
                <a:off x="9708022" y="2845750"/>
                <a:ext cx="1187866" cy="256373"/>
              </a:xfrm>
              <a:custGeom>
                <a:avLst/>
                <a:gdLst>
                  <a:gd name="connsiteX0" fmla="*/ 0 w 1187866"/>
                  <a:gd name="connsiteY0" fmla="*/ 256373 h 256373"/>
                  <a:gd name="connsiteX1" fmla="*/ 1187866 w 1187866"/>
                  <a:gd name="connsiteY1" fmla="*/ 0 h 25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7866" h="256373" extrusionOk="0">
                    <a:moveTo>
                      <a:pt x="0" y="256373"/>
                    </a:moveTo>
                    <a:lnTo>
                      <a:pt x="1187866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9" name="Полилиния: фигура 28"/>
              <p:cNvSpPr/>
              <p:nvPr/>
            </p:nvSpPr>
            <p:spPr bwMode="auto">
              <a:xfrm>
                <a:off x="10588239" y="4512179"/>
                <a:ext cx="1128045" cy="247828"/>
              </a:xfrm>
              <a:custGeom>
                <a:avLst/>
                <a:gdLst>
                  <a:gd name="connsiteX0" fmla="*/ 0 w 1128045"/>
                  <a:gd name="connsiteY0" fmla="*/ 247828 h 247828"/>
                  <a:gd name="connsiteX1" fmla="*/ 1128045 w 1128045"/>
                  <a:gd name="connsiteY1" fmla="*/ 0 h 2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8045" h="247828" extrusionOk="0">
                    <a:moveTo>
                      <a:pt x="0" y="247828"/>
                    </a:moveTo>
                    <a:lnTo>
                      <a:pt x="1128045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45" name="Прямоугольник 44"/>
            <p:cNvSpPr/>
            <p:nvPr/>
          </p:nvSpPr>
          <p:spPr bwMode="auto">
            <a:xfrm rot="3864541">
              <a:off x="10294310" y="3651816"/>
              <a:ext cx="1354957" cy="41850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8" name="Прямая соединительная линия 27"/>
            <p:cNvCxnSpPr>
              <a:cxnSpLocks/>
            </p:cNvCxnSpPr>
            <p:nvPr/>
          </p:nvCxnSpPr>
          <p:spPr bwMode="auto">
            <a:xfrm>
              <a:off x="10582275" y="4752975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Прямоугольник 46"/>
            <p:cNvSpPr/>
            <p:nvPr/>
          </p:nvSpPr>
          <p:spPr bwMode="auto">
            <a:xfrm rot="1473360">
              <a:off x="7780837" y="4013514"/>
              <a:ext cx="896302" cy="979685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 bwMode="auto">
            <a:xfrm rot="4054405">
              <a:off x="8047886" y="4636713"/>
              <a:ext cx="89630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 bwMode="auto">
            <a:xfrm rot="10251697">
              <a:off x="8168220" y="4294012"/>
              <a:ext cx="737937" cy="672056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0" name="Прямоугольник 49"/>
            <p:cNvSpPr/>
            <p:nvPr/>
          </p:nvSpPr>
          <p:spPr bwMode="auto">
            <a:xfrm rot="5553002">
              <a:off x="8106682" y="5122124"/>
              <a:ext cx="89630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 bwMode="auto">
            <a:xfrm rot="21425191">
              <a:off x="8369739" y="5329464"/>
              <a:ext cx="604078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 bwMode="auto">
            <a:xfrm rot="5553002">
              <a:off x="8482024" y="5567605"/>
              <a:ext cx="25916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5" name="Прямоугольник 54"/>
            <p:cNvSpPr/>
            <p:nvPr/>
          </p:nvSpPr>
          <p:spPr bwMode="auto">
            <a:xfrm rot="396996">
              <a:off x="3626332" y="226359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 bwMode="auto">
            <a:xfrm rot="1477248">
              <a:off x="3982677" y="2392952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1" name="Прямоугольник 60"/>
            <p:cNvSpPr/>
            <p:nvPr/>
          </p:nvSpPr>
          <p:spPr bwMode="auto">
            <a:xfrm rot="3831096">
              <a:off x="1766947" y="3436825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 bwMode="auto">
            <a:xfrm rot="3869065">
              <a:off x="1762724" y="3293206"/>
              <a:ext cx="676068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4" name="Полилиния: фигура 73"/>
            <p:cNvSpPr/>
            <p:nvPr/>
          </p:nvSpPr>
          <p:spPr bwMode="auto">
            <a:xfrm>
              <a:off x="2469735" y="2486324"/>
              <a:ext cx="2136448" cy="872173"/>
            </a:xfrm>
            <a:custGeom>
              <a:avLst/>
              <a:gdLst>
                <a:gd name="connsiteX0" fmla="*/ 0 w 2136448"/>
                <a:gd name="connsiteY0" fmla="*/ 34685 h 872173"/>
                <a:gd name="connsiteX1" fmla="*/ 717846 w 2136448"/>
                <a:gd name="connsiteY1" fmla="*/ 26140 h 872173"/>
                <a:gd name="connsiteX2" fmla="*/ 1204957 w 2136448"/>
                <a:gd name="connsiteY2" fmla="*/ 502 h 872173"/>
                <a:gd name="connsiteX3" fmla="*/ 1546788 w 2136448"/>
                <a:gd name="connsiteY3" fmla="*/ 51777 h 872173"/>
                <a:gd name="connsiteX4" fmla="*/ 1803162 w 2136448"/>
                <a:gd name="connsiteY4" fmla="*/ 128689 h 872173"/>
                <a:gd name="connsiteX5" fmla="*/ 1974078 w 2136448"/>
                <a:gd name="connsiteY5" fmla="*/ 222693 h 872173"/>
                <a:gd name="connsiteX6" fmla="*/ 2093719 w 2136448"/>
                <a:gd name="connsiteY6" fmla="*/ 376517 h 872173"/>
                <a:gd name="connsiteX7" fmla="*/ 2136448 w 2136448"/>
                <a:gd name="connsiteY7" fmla="*/ 872173 h 87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6448" h="872173" extrusionOk="0">
                  <a:moveTo>
                    <a:pt x="0" y="34685"/>
                  </a:moveTo>
                  <a:lnTo>
                    <a:pt x="717846" y="26140"/>
                  </a:lnTo>
                  <a:cubicBezTo>
                    <a:pt x="918672" y="20443"/>
                    <a:pt x="1066800" y="-3771"/>
                    <a:pt x="1204957" y="502"/>
                  </a:cubicBezTo>
                  <a:cubicBezTo>
                    <a:pt x="1343114" y="4775"/>
                    <a:pt x="1447087" y="30412"/>
                    <a:pt x="1546788" y="51777"/>
                  </a:cubicBezTo>
                  <a:cubicBezTo>
                    <a:pt x="1646489" y="73142"/>
                    <a:pt x="1731947" y="100203"/>
                    <a:pt x="1803162" y="128689"/>
                  </a:cubicBezTo>
                  <a:cubicBezTo>
                    <a:pt x="1874377" y="157175"/>
                    <a:pt x="1925652" y="181388"/>
                    <a:pt x="1974078" y="222693"/>
                  </a:cubicBezTo>
                  <a:cubicBezTo>
                    <a:pt x="2022504" y="263998"/>
                    <a:pt x="2066657" y="268270"/>
                    <a:pt x="2093719" y="376517"/>
                  </a:cubicBezTo>
                  <a:cubicBezTo>
                    <a:pt x="2120781" y="484764"/>
                    <a:pt x="2128614" y="678468"/>
                    <a:pt x="2136448" y="872173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2" name="Полилиния: фигура 71"/>
            <p:cNvSpPr/>
            <p:nvPr/>
          </p:nvSpPr>
          <p:spPr bwMode="auto">
            <a:xfrm>
              <a:off x="7195559" y="4178893"/>
              <a:ext cx="2144994" cy="1478423"/>
            </a:xfrm>
            <a:custGeom>
              <a:avLst/>
              <a:gdLst>
                <a:gd name="connsiteX0" fmla="*/ 0 w 2144994"/>
                <a:gd name="connsiteY0" fmla="*/ 0 h 1478423"/>
                <a:gd name="connsiteX1" fmla="*/ 982766 w 2144994"/>
                <a:gd name="connsiteY1" fmla="*/ 196554 h 1478423"/>
                <a:gd name="connsiteX2" fmla="*/ 1333144 w 2144994"/>
                <a:gd name="connsiteY2" fmla="*/ 452928 h 1478423"/>
                <a:gd name="connsiteX3" fmla="*/ 1410056 w 2144994"/>
                <a:gd name="connsiteY3" fmla="*/ 854580 h 1478423"/>
                <a:gd name="connsiteX4" fmla="*/ 1401510 w 2144994"/>
                <a:gd name="connsiteY4" fmla="*/ 1341690 h 1478423"/>
                <a:gd name="connsiteX5" fmla="*/ 2144994 w 2144994"/>
                <a:gd name="connsiteY5" fmla="*/ 1478423 h 147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4994" h="1478423" extrusionOk="0">
                  <a:moveTo>
                    <a:pt x="0" y="0"/>
                  </a:moveTo>
                  <a:cubicBezTo>
                    <a:pt x="380287" y="60533"/>
                    <a:pt x="760575" y="121066"/>
                    <a:pt x="982766" y="196554"/>
                  </a:cubicBezTo>
                  <a:cubicBezTo>
                    <a:pt x="1204957" y="272042"/>
                    <a:pt x="1261929" y="343257"/>
                    <a:pt x="1333144" y="452928"/>
                  </a:cubicBezTo>
                  <a:cubicBezTo>
                    <a:pt x="1404359" y="562599"/>
                    <a:pt x="1398662" y="706453"/>
                    <a:pt x="1410056" y="854580"/>
                  </a:cubicBezTo>
                  <a:cubicBezTo>
                    <a:pt x="1421450" y="1002707"/>
                    <a:pt x="1279020" y="1237716"/>
                    <a:pt x="1401510" y="1341690"/>
                  </a:cubicBezTo>
                  <a:cubicBezTo>
                    <a:pt x="1524000" y="1445664"/>
                    <a:pt x="1834497" y="1462043"/>
                    <a:pt x="2144994" y="1478423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1" name="Полилиния: фигура 70"/>
            <p:cNvSpPr/>
            <p:nvPr/>
          </p:nvSpPr>
          <p:spPr bwMode="auto">
            <a:xfrm>
              <a:off x="10309491" y="3255948"/>
              <a:ext cx="398388" cy="957129"/>
            </a:xfrm>
            <a:custGeom>
              <a:avLst/>
              <a:gdLst>
                <a:gd name="connsiteX0" fmla="*/ 389843 w 398388"/>
                <a:gd name="connsiteY0" fmla="*/ 0 h 957129"/>
                <a:gd name="connsiteX1" fmla="*/ 167652 w 398388"/>
                <a:gd name="connsiteY1" fmla="*/ 170916 h 957129"/>
                <a:gd name="connsiteX2" fmla="*/ 56557 w 398388"/>
                <a:gd name="connsiteY2" fmla="*/ 333286 h 957129"/>
                <a:gd name="connsiteX3" fmla="*/ 22373 w 398388"/>
                <a:gd name="connsiteY3" fmla="*/ 512747 h 957129"/>
                <a:gd name="connsiteX4" fmla="*/ 398388 w 398388"/>
                <a:gd name="connsiteY4" fmla="*/ 957129 h 95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388" h="957129" extrusionOk="0">
                  <a:moveTo>
                    <a:pt x="389843" y="0"/>
                  </a:moveTo>
                  <a:cubicBezTo>
                    <a:pt x="306521" y="57684"/>
                    <a:pt x="223200" y="115368"/>
                    <a:pt x="167652" y="170916"/>
                  </a:cubicBezTo>
                  <a:cubicBezTo>
                    <a:pt x="112104" y="226464"/>
                    <a:pt x="80770" y="276314"/>
                    <a:pt x="56557" y="333286"/>
                  </a:cubicBezTo>
                  <a:cubicBezTo>
                    <a:pt x="32344" y="390258"/>
                    <a:pt x="-34599" y="408773"/>
                    <a:pt x="22373" y="512747"/>
                  </a:cubicBezTo>
                  <a:cubicBezTo>
                    <a:pt x="79345" y="616721"/>
                    <a:pt x="238866" y="786925"/>
                    <a:pt x="398388" y="957129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2"/>
            <a:stretch/>
          </p:blipFill>
          <p:spPr bwMode="auto">
            <a:xfrm>
              <a:off x="9090539" y="3580688"/>
              <a:ext cx="3624358" cy="3624358"/>
            </a:xfrm>
            <a:prstGeom prst="rect">
              <a:avLst/>
            </a:prstGeom>
          </p:spPr>
        </p:pic>
        <p:sp>
          <p:nvSpPr>
            <p:cNvPr id="70" name="Овал 69"/>
            <p:cNvSpPr/>
            <p:nvPr/>
          </p:nvSpPr>
          <p:spPr bwMode="auto">
            <a:xfrm rot="21435997">
              <a:off x="3234594" y="2764908"/>
              <a:ext cx="221417" cy="1100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" name="Овал 67"/>
            <p:cNvSpPr/>
            <p:nvPr/>
          </p:nvSpPr>
          <p:spPr bwMode="auto">
            <a:xfrm rot="21435997">
              <a:off x="3063160" y="2755687"/>
              <a:ext cx="221417" cy="110079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9" name="Овал 68"/>
            <p:cNvSpPr/>
            <p:nvPr/>
          </p:nvSpPr>
          <p:spPr bwMode="auto">
            <a:xfrm rot="21028404">
              <a:off x="3225734" y="2707744"/>
              <a:ext cx="123709" cy="8323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5" name="Полилиния: фигура 74"/>
            <p:cNvSpPr/>
            <p:nvPr/>
          </p:nvSpPr>
          <p:spPr bwMode="auto">
            <a:xfrm>
              <a:off x="717847" y="2914116"/>
              <a:ext cx="1328870" cy="1418602"/>
            </a:xfrm>
            <a:custGeom>
              <a:avLst/>
              <a:gdLst>
                <a:gd name="connsiteX0" fmla="*/ 1068224 w 1328870"/>
                <a:gd name="connsiteY0" fmla="*/ 0 h 1418602"/>
                <a:gd name="connsiteX1" fmla="*/ 743484 w 1328870"/>
                <a:gd name="connsiteY1" fmla="*/ 119641 h 1418602"/>
                <a:gd name="connsiteX2" fmla="*/ 820396 w 1328870"/>
                <a:gd name="connsiteY2" fmla="*/ 367469 h 1418602"/>
                <a:gd name="connsiteX3" fmla="*/ 1204957 w 1328870"/>
                <a:gd name="connsiteY3" fmla="*/ 589660 h 1418602"/>
                <a:gd name="connsiteX4" fmla="*/ 1230594 w 1328870"/>
                <a:gd name="connsiteY4" fmla="*/ 811850 h 1418602"/>
                <a:gd name="connsiteX5" fmla="*/ 0 w 1328870"/>
                <a:gd name="connsiteY5" fmla="*/ 1418602 h 141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8870" h="1418602" extrusionOk="0">
                  <a:moveTo>
                    <a:pt x="1068224" y="0"/>
                  </a:moveTo>
                  <a:cubicBezTo>
                    <a:pt x="926506" y="29198"/>
                    <a:pt x="784789" y="58396"/>
                    <a:pt x="743484" y="119641"/>
                  </a:cubicBezTo>
                  <a:cubicBezTo>
                    <a:pt x="702179" y="180886"/>
                    <a:pt x="743484" y="289133"/>
                    <a:pt x="820396" y="367469"/>
                  </a:cubicBezTo>
                  <a:cubicBezTo>
                    <a:pt x="897308" y="445806"/>
                    <a:pt x="1136591" y="515597"/>
                    <a:pt x="1204957" y="589660"/>
                  </a:cubicBezTo>
                  <a:cubicBezTo>
                    <a:pt x="1273323" y="663723"/>
                    <a:pt x="1431420" y="673693"/>
                    <a:pt x="1230594" y="811850"/>
                  </a:cubicBezTo>
                  <a:cubicBezTo>
                    <a:pt x="1029768" y="950007"/>
                    <a:pt x="514884" y="1184304"/>
                    <a:pt x="0" y="1418602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/>
            <a:stretch/>
          </p:blipFill>
          <p:spPr bwMode="auto">
            <a:xfrm>
              <a:off x="129415" y="-16177"/>
              <a:ext cx="3102277" cy="3102277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/>
            <a:stretch/>
          </p:blipFill>
          <p:spPr bwMode="auto">
            <a:xfrm>
              <a:off x="-98195" y="4186464"/>
              <a:ext cx="2838222" cy="2838222"/>
            </a:xfrm>
            <a:prstGeom prst="rect">
              <a:avLst/>
            </a:prstGeom>
          </p:spPr>
        </p:pic>
        <p:sp>
          <p:nvSpPr>
            <p:cNvPr id="80" name="Прямоугольник 79"/>
            <p:cNvSpPr/>
            <p:nvPr/>
          </p:nvSpPr>
          <p:spPr bwMode="auto">
            <a:xfrm rot="19780458">
              <a:off x="9755083" y="2702375"/>
              <a:ext cx="1222555" cy="5549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78" name="Рисунок 7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/>
            <a:stretch/>
          </p:blipFill>
          <p:spPr bwMode="auto">
            <a:xfrm rot="21057048" flipH="1">
              <a:off x="8686305" y="-11458"/>
              <a:ext cx="3246373" cy="3347720"/>
            </a:xfrm>
            <a:prstGeom prst="rect">
              <a:avLst/>
            </a:prstGeom>
          </p:spPr>
        </p:pic>
      </p:grpSp>
      <p:sp>
        <p:nvSpPr>
          <p:cNvPr id="3" name="Прямоугольник 2"/>
          <p:cNvSpPr/>
          <p:nvPr/>
        </p:nvSpPr>
        <p:spPr bwMode="auto">
          <a:xfrm rot="1301703">
            <a:off x="5363726" y="3379240"/>
            <a:ext cx="1546794" cy="1029796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 bwMode="auto">
          <a:xfrm rot="1647015">
            <a:off x="4373040" y="3348401"/>
            <a:ext cx="1081360" cy="544520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 bwMode="auto">
          <a:xfrm rot="1647015">
            <a:off x="4577481" y="2904183"/>
            <a:ext cx="1081360" cy="544520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0" name="Прямая соединительная линия 9"/>
          <p:cNvCxnSpPr>
            <a:cxnSpLocks/>
            <a:endCxn id="72" idx="0"/>
          </p:cNvCxnSpPr>
          <p:nvPr/>
        </p:nvCxnSpPr>
        <p:spPr bwMode="auto">
          <a:xfrm>
            <a:off x="4593364" y="3033711"/>
            <a:ext cx="2602195" cy="1145182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-3164796" y="-1412"/>
            <a:ext cx="6207070" cy="620707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39 -0.02291 L -0.03138 -0.15972 L -0.02005 -0.33217 L 0.07852 -0.32361 L 0.20365 -0.34583 L 0.23919 -0.26782 L 0.21029 -0.19722 L 0.27774 -0.06365 L 0.37643 -0.13194 L 0.43854 0.01436 " pathEditMode="relative" rAng="0" ptsTypes="AAAAAAAAAA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40" y="-1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2277209" y="787586"/>
            <a:ext cx="7865614" cy="646331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9984111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5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ФИЗКУЛЬТМИНУТКА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19732679" flipH="1">
            <a:off x="10122545" y="-72088"/>
            <a:ext cx="1744219" cy="1744219"/>
          </a:xfrm>
          <a:prstGeom prst="rect">
            <a:avLst/>
          </a:prstGeom>
        </p:spPr>
      </p:pic>
      <p:cxnSp>
        <p:nvCxnSpPr>
          <p:cNvPr id="15" name="Соединитель: изогнутый 14"/>
          <p:cNvCxnSpPr>
            <a:cxnSpLocks/>
          </p:cNvCxnSpPr>
          <p:nvPr/>
        </p:nvCxnSpPr>
        <p:spPr bwMode="auto">
          <a:xfrm flipV="1">
            <a:off x="3916745" y="2286721"/>
            <a:ext cx="14488" cy="3583517"/>
          </a:xfrm>
          <a:prstGeom prst="curvedConnector3">
            <a:avLst>
              <a:gd name="adj1" fmla="val 6691607"/>
            </a:avLst>
          </a:prstGeom>
          <a:ln w="762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 bwMode="auto">
          <a:xfrm>
            <a:off x="4888008" y="2530524"/>
            <a:ext cx="1985228" cy="83099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>
                <a:latin typeface="Times New Roman"/>
                <a:cs typeface="Times New Roman"/>
              </a:rPr>
              <a:t>ПОВТОРИТЬ 5 РАЗ</a:t>
            </a:r>
            <a:endParaRPr/>
          </a:p>
        </p:txBody>
      </p:sp>
      <p:sp>
        <p:nvSpPr>
          <p:cNvPr id="27" name="Прямоугольник: скругленные углы 26"/>
          <p:cNvSpPr/>
          <p:nvPr/>
        </p:nvSpPr>
        <p:spPr bwMode="auto">
          <a:xfrm>
            <a:off x="308628" y="1892219"/>
            <a:ext cx="3615361" cy="936467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>
                <a:latin typeface="Times New Roman"/>
                <a:cs typeface="Times New Roman"/>
              </a:rPr>
              <a:t>ЗАКРЫТЬ ГЛАЗА</a:t>
            </a:r>
            <a:endParaRPr/>
          </a:p>
        </p:txBody>
      </p:sp>
      <p:sp>
        <p:nvSpPr>
          <p:cNvPr id="28" name="Прямоугольник: скругленные углы 27"/>
          <p:cNvSpPr/>
          <p:nvPr/>
        </p:nvSpPr>
        <p:spPr bwMode="auto">
          <a:xfrm>
            <a:off x="308628" y="3200077"/>
            <a:ext cx="3615362" cy="1637214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>
                <a:latin typeface="Times New Roman"/>
                <a:cs typeface="Times New Roman"/>
              </a:rPr>
              <a:t>ДЕЛАТЬ МЕДЛЕННО КРУГОВЫЕ ДВИЖЕНИЯ ГЛАЗАМИ ВЛЕВО</a:t>
            </a:r>
            <a:endParaRPr/>
          </a:p>
        </p:txBody>
      </p:sp>
      <p:cxnSp>
        <p:nvCxnSpPr>
          <p:cNvPr id="29" name="Прямая со стрелкой 28"/>
          <p:cNvCxnSpPr>
            <a:cxnSpLocks/>
            <a:stCxn id="27" idx="2"/>
            <a:endCxn id="28" idx="0"/>
          </p:cNvCxnSpPr>
          <p:nvPr/>
        </p:nvCxnSpPr>
        <p:spPr bwMode="auto">
          <a:xfrm>
            <a:off x="2116309" y="2828686"/>
            <a:ext cx="0" cy="371391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cxnSpLocks/>
          </p:cNvCxnSpPr>
          <p:nvPr/>
        </p:nvCxnSpPr>
        <p:spPr bwMode="auto">
          <a:xfrm>
            <a:off x="2116308" y="4837291"/>
            <a:ext cx="0" cy="371391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Прямоугольник: скругленные углы 30"/>
          <p:cNvSpPr/>
          <p:nvPr/>
        </p:nvSpPr>
        <p:spPr bwMode="auto">
          <a:xfrm>
            <a:off x="294140" y="5277770"/>
            <a:ext cx="3615361" cy="1182848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>
                <a:latin typeface="Times New Roman"/>
                <a:cs typeface="Times New Roman"/>
              </a:rPr>
              <a:t>КРУГОВЫЕ ДВИЖЕНИЯ ГЛАЗАМИ ВПРАВО</a:t>
            </a:r>
            <a:endParaRPr/>
          </a:p>
        </p:txBody>
      </p:sp>
      <p:sp>
        <p:nvSpPr>
          <p:cNvPr id="32" name="Прямоугольник: скругленные углы 31"/>
          <p:cNvSpPr/>
          <p:nvPr/>
        </p:nvSpPr>
        <p:spPr bwMode="auto">
          <a:xfrm>
            <a:off x="7785223" y="1705609"/>
            <a:ext cx="3615362" cy="1298960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>
                <a:latin typeface="Times New Roman"/>
                <a:cs typeface="Times New Roman"/>
              </a:rPr>
              <a:t>ЗАКРЫТЬ ГЛАЗА, СИЛЬНО НАПРЯГАЯ ГЛАЗНЫЕ МЫШЦЫ</a:t>
            </a:r>
            <a:endParaRPr/>
          </a:p>
        </p:txBody>
      </p:sp>
      <p:cxnSp>
        <p:nvCxnSpPr>
          <p:cNvPr id="33" name="Прямая со стрелкой 32"/>
          <p:cNvCxnSpPr>
            <a:cxnSpLocks/>
            <a:endCxn id="34" idx="0"/>
          </p:cNvCxnSpPr>
          <p:nvPr/>
        </p:nvCxnSpPr>
        <p:spPr bwMode="auto">
          <a:xfrm>
            <a:off x="9578416" y="3014381"/>
            <a:ext cx="0" cy="370476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Прямоугольник: скругленные углы 33"/>
          <p:cNvSpPr/>
          <p:nvPr/>
        </p:nvSpPr>
        <p:spPr bwMode="auto">
          <a:xfrm>
            <a:off x="7770735" y="3384857"/>
            <a:ext cx="3615362" cy="1298960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>
                <a:latin typeface="Times New Roman"/>
                <a:cs typeface="Times New Roman"/>
              </a:rPr>
              <a:t>РАСКРЫТЬ ГЛАЗА, РАССЛАБИВ ГЛАЗНЫЕ МЫШЦЫ</a:t>
            </a:r>
            <a:endParaRPr/>
          </a:p>
        </p:txBody>
      </p:sp>
      <p:cxnSp>
        <p:nvCxnSpPr>
          <p:cNvPr id="37" name="Соединитель: изогнутый 36"/>
          <p:cNvCxnSpPr>
            <a:cxnSpLocks/>
          </p:cNvCxnSpPr>
          <p:nvPr/>
        </p:nvCxnSpPr>
        <p:spPr bwMode="auto">
          <a:xfrm flipH="1" flipV="1">
            <a:off x="7830010" y="2355089"/>
            <a:ext cx="14488" cy="3583517"/>
          </a:xfrm>
          <a:prstGeom prst="curvedConnector3">
            <a:avLst>
              <a:gd name="adj1" fmla="val 6691607"/>
            </a:avLst>
          </a:prstGeom>
          <a:ln w="762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cxnSpLocks/>
            <a:stCxn id="34" idx="2"/>
          </p:cNvCxnSpPr>
          <p:nvPr/>
        </p:nvCxnSpPr>
        <p:spPr bwMode="auto">
          <a:xfrm>
            <a:off x="9578416" y="4683817"/>
            <a:ext cx="0" cy="605310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6" name="Прямоугольник: скругленные углы 35"/>
          <p:cNvSpPr/>
          <p:nvPr/>
        </p:nvSpPr>
        <p:spPr bwMode="auto">
          <a:xfrm>
            <a:off x="7770735" y="5289127"/>
            <a:ext cx="3615362" cy="1298960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>
                <a:latin typeface="Times New Roman"/>
                <a:cs typeface="Times New Roman"/>
              </a:rPr>
              <a:t>ПОСМОТРЕТЬ ВДАЛЬ</a:t>
            </a:r>
            <a:endParaRPr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 bwMode="auto">
          <a:xfrm>
            <a:off x="-407310" y="-16177"/>
            <a:ext cx="13122207" cy="7221223"/>
            <a:chOff x="-407310" y="-16177"/>
            <a:chExt cx="13122207" cy="7221223"/>
          </a:xfrm>
        </p:grpSpPr>
        <p:grpSp>
          <p:nvGrpSpPr>
            <p:cNvPr id="77" name="Группа 76"/>
            <p:cNvGrpSpPr/>
            <p:nvPr/>
          </p:nvGrpSpPr>
          <p:grpSpPr bwMode="auto">
            <a:xfrm>
              <a:off x="-407310" y="-16177"/>
              <a:ext cx="13122207" cy="7221223"/>
              <a:chOff x="-407310" y="-16177"/>
              <a:chExt cx="13122207" cy="7221223"/>
            </a:xfrm>
          </p:grpSpPr>
          <p:sp>
            <p:nvSpPr>
              <p:cNvPr id="66" name="Прямоугольник 65"/>
              <p:cNvSpPr/>
              <p:nvPr/>
            </p:nvSpPr>
            <p:spPr bwMode="auto">
              <a:xfrm rot="20667047">
                <a:off x="1214871" y="3322487"/>
                <a:ext cx="594387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5" name="Прямоугольник 64"/>
              <p:cNvSpPr/>
              <p:nvPr/>
            </p:nvSpPr>
            <p:spPr bwMode="auto">
              <a:xfrm rot="4342446">
                <a:off x="1068036" y="3766818"/>
                <a:ext cx="594387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4" name="Прямоугольник 53"/>
              <p:cNvSpPr/>
              <p:nvPr/>
            </p:nvSpPr>
            <p:spPr bwMode="auto">
              <a:xfrm>
                <a:off x="2358639" y="2228693"/>
                <a:ext cx="1383191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6" name="Прямоугольник 45"/>
              <p:cNvSpPr/>
              <p:nvPr/>
            </p:nvSpPr>
            <p:spPr bwMode="auto">
              <a:xfrm rot="760919">
                <a:off x="6725524" y="3808427"/>
                <a:ext cx="1663208" cy="951813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8" name="Прямоугольник 57"/>
              <p:cNvSpPr/>
              <p:nvPr/>
            </p:nvSpPr>
            <p:spPr bwMode="auto">
              <a:xfrm rot="1477248">
                <a:off x="994495" y="2832056"/>
                <a:ext cx="1269603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40" name="Группа 39"/>
              <p:cNvGrpSpPr/>
              <p:nvPr/>
            </p:nvGrpSpPr>
            <p:grpSpPr bwMode="auto">
              <a:xfrm>
                <a:off x="-407310" y="2228693"/>
                <a:ext cx="5251881" cy="2281393"/>
                <a:chOff x="-407310" y="2228693"/>
                <a:chExt cx="5251881" cy="2281393"/>
              </a:xfrm>
            </p:grpSpPr>
            <p:sp>
              <p:nvSpPr>
                <p:cNvPr id="19" name="Полилиния: фигура 18"/>
                <p:cNvSpPr/>
                <p:nvPr/>
              </p:nvSpPr>
              <p:spPr bwMode="auto">
                <a:xfrm>
                  <a:off x="-407310" y="2829379"/>
                  <a:ext cx="1924050" cy="1552575"/>
                </a:xfrm>
                <a:custGeom>
                  <a:avLst/>
                  <a:gdLst>
                    <a:gd name="connsiteX0" fmla="*/ 1924050 w 1924050"/>
                    <a:gd name="connsiteY0" fmla="*/ 0 h 1552575"/>
                    <a:gd name="connsiteX1" fmla="*/ 1371600 w 1924050"/>
                    <a:gd name="connsiteY1" fmla="*/ 171450 h 1552575"/>
                    <a:gd name="connsiteX2" fmla="*/ 1504950 w 1924050"/>
                    <a:gd name="connsiteY2" fmla="*/ 914400 h 1552575"/>
                    <a:gd name="connsiteX3" fmla="*/ 0 w 1924050"/>
                    <a:gd name="connsiteY3" fmla="*/ 1552575 h 1552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4050" h="1552575" extrusionOk="0">
                      <a:moveTo>
                        <a:pt x="1924050" y="0"/>
                      </a:moveTo>
                      <a:cubicBezTo>
                        <a:pt x="1682750" y="9525"/>
                        <a:pt x="1441450" y="19050"/>
                        <a:pt x="1371600" y="171450"/>
                      </a:cubicBezTo>
                      <a:cubicBezTo>
                        <a:pt x="1301750" y="323850"/>
                        <a:pt x="1733550" y="684213"/>
                        <a:pt x="1504950" y="914400"/>
                      </a:cubicBezTo>
                      <a:cubicBezTo>
                        <a:pt x="1276350" y="1144587"/>
                        <a:pt x="638175" y="1348581"/>
                        <a:pt x="0" y="1552575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8" name="Полилиния: фигура 17"/>
                <p:cNvSpPr/>
                <p:nvPr/>
              </p:nvSpPr>
              <p:spPr bwMode="auto">
                <a:xfrm>
                  <a:off x="910094" y="2957511"/>
                  <a:ext cx="1924050" cy="1552575"/>
                </a:xfrm>
                <a:custGeom>
                  <a:avLst/>
                  <a:gdLst>
                    <a:gd name="connsiteX0" fmla="*/ 1924050 w 1924050"/>
                    <a:gd name="connsiteY0" fmla="*/ 0 h 1552575"/>
                    <a:gd name="connsiteX1" fmla="*/ 1371600 w 1924050"/>
                    <a:gd name="connsiteY1" fmla="*/ 171450 h 1552575"/>
                    <a:gd name="connsiteX2" fmla="*/ 1504950 w 1924050"/>
                    <a:gd name="connsiteY2" fmla="*/ 914400 h 1552575"/>
                    <a:gd name="connsiteX3" fmla="*/ 0 w 1924050"/>
                    <a:gd name="connsiteY3" fmla="*/ 1552575 h 1552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4050" h="1552575" extrusionOk="0">
                      <a:moveTo>
                        <a:pt x="1924050" y="0"/>
                      </a:moveTo>
                      <a:cubicBezTo>
                        <a:pt x="1682750" y="9525"/>
                        <a:pt x="1441450" y="19050"/>
                        <a:pt x="1371600" y="171450"/>
                      </a:cubicBezTo>
                      <a:cubicBezTo>
                        <a:pt x="1301750" y="323850"/>
                        <a:pt x="1733550" y="684213"/>
                        <a:pt x="1504950" y="914400"/>
                      </a:cubicBezTo>
                      <a:cubicBezTo>
                        <a:pt x="1276350" y="1144587"/>
                        <a:pt x="638175" y="1348581"/>
                        <a:pt x="0" y="1552575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grpSp>
              <p:nvGrpSpPr>
                <p:cNvPr id="37" name="Группа 36"/>
                <p:cNvGrpSpPr/>
                <p:nvPr/>
              </p:nvGrpSpPr>
              <p:grpSpPr bwMode="auto">
                <a:xfrm>
                  <a:off x="2367033" y="2228693"/>
                  <a:ext cx="2477538" cy="1371757"/>
                  <a:chOff x="2367033" y="2228693"/>
                  <a:chExt cx="2477538" cy="1371757"/>
                </a:xfrm>
              </p:grpSpPr>
              <p:sp>
                <p:nvSpPr>
                  <p:cNvPr id="24" name="Полилиния: фигура 23"/>
                  <p:cNvSpPr/>
                  <p:nvPr/>
                </p:nvSpPr>
                <p:spPr bwMode="auto">
                  <a:xfrm>
                    <a:off x="2933699" y="2795432"/>
                    <a:ext cx="1419225" cy="805018"/>
                  </a:xfrm>
                  <a:custGeom>
                    <a:avLst/>
                    <a:gdLst>
                      <a:gd name="connsiteX0" fmla="*/ 1419225 w 1419225"/>
                      <a:gd name="connsiteY0" fmla="*/ 805018 h 805018"/>
                      <a:gd name="connsiteX1" fmla="*/ 1123950 w 1419225"/>
                      <a:gd name="connsiteY1" fmla="*/ 119218 h 805018"/>
                      <a:gd name="connsiteX2" fmla="*/ 0 w 1419225"/>
                      <a:gd name="connsiteY2" fmla="*/ 4918 h 8050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19225" h="805018" extrusionOk="0">
                        <a:moveTo>
                          <a:pt x="1419225" y="805018"/>
                        </a:moveTo>
                        <a:cubicBezTo>
                          <a:pt x="1389856" y="528793"/>
                          <a:pt x="1360487" y="252568"/>
                          <a:pt x="1123950" y="119218"/>
                        </a:cubicBezTo>
                        <a:cubicBezTo>
                          <a:pt x="887412" y="-14132"/>
                          <a:pt x="443706" y="-4607"/>
                          <a:pt x="0" y="4918"/>
                        </a:cubicBezTo>
                      </a:path>
                    </a:pathLst>
                  </a:custGeom>
                  <a:noFill/>
                  <a:ln w="7620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25" name="Полилиния: фигура 24"/>
                  <p:cNvSpPr/>
                  <p:nvPr/>
                </p:nvSpPr>
                <p:spPr bwMode="auto">
                  <a:xfrm>
                    <a:off x="2367033" y="2228693"/>
                    <a:ext cx="2477538" cy="805018"/>
                  </a:xfrm>
                  <a:custGeom>
                    <a:avLst/>
                    <a:gdLst>
                      <a:gd name="connsiteX0" fmla="*/ 1419225 w 1419225"/>
                      <a:gd name="connsiteY0" fmla="*/ 805018 h 805018"/>
                      <a:gd name="connsiteX1" fmla="*/ 1123950 w 1419225"/>
                      <a:gd name="connsiteY1" fmla="*/ 119218 h 805018"/>
                      <a:gd name="connsiteX2" fmla="*/ 0 w 1419225"/>
                      <a:gd name="connsiteY2" fmla="*/ 4918 h 8050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19225" h="805018" extrusionOk="0">
                        <a:moveTo>
                          <a:pt x="1419225" y="805018"/>
                        </a:moveTo>
                        <a:cubicBezTo>
                          <a:pt x="1389856" y="528793"/>
                          <a:pt x="1360487" y="252568"/>
                          <a:pt x="1123950" y="119218"/>
                        </a:cubicBezTo>
                        <a:cubicBezTo>
                          <a:pt x="887412" y="-14132"/>
                          <a:pt x="443706" y="-4607"/>
                          <a:pt x="0" y="4918"/>
                        </a:cubicBezTo>
                      </a:path>
                    </a:pathLst>
                  </a:custGeom>
                  <a:noFill/>
                  <a:ln w="7620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36" name="Полилиния: фигура 35"/>
                  <p:cNvSpPr/>
                  <p:nvPr/>
                </p:nvSpPr>
                <p:spPr bwMode="auto">
                  <a:xfrm>
                    <a:off x="4349809" y="3016665"/>
                    <a:ext cx="487111" cy="564023"/>
                  </a:xfrm>
                  <a:custGeom>
                    <a:avLst/>
                    <a:gdLst>
                      <a:gd name="connsiteX0" fmla="*/ 0 w 487111"/>
                      <a:gd name="connsiteY0" fmla="*/ 564023 h 564023"/>
                      <a:gd name="connsiteX1" fmla="*/ 487111 w 487111"/>
                      <a:gd name="connsiteY1" fmla="*/ 0 h 5640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87111" h="564023" extrusionOk="0">
                        <a:moveTo>
                          <a:pt x="0" y="564023"/>
                        </a:moveTo>
                        <a:lnTo>
                          <a:pt x="487111" y="0"/>
                        </a:lnTo>
                      </a:path>
                    </a:pathLst>
                  </a:custGeom>
                  <a:noFill/>
                  <a:ln w="7620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38" name="Полилиния: фигура 37"/>
                <p:cNvSpPr/>
                <p:nvPr/>
              </p:nvSpPr>
              <p:spPr bwMode="auto">
                <a:xfrm>
                  <a:off x="1512606" y="2238998"/>
                  <a:ext cx="846033" cy="589660"/>
                </a:xfrm>
                <a:custGeom>
                  <a:avLst/>
                  <a:gdLst>
                    <a:gd name="connsiteX0" fmla="*/ 846033 w 846033"/>
                    <a:gd name="connsiteY0" fmla="*/ 0 h 589660"/>
                    <a:gd name="connsiteX1" fmla="*/ 0 w 846033"/>
                    <a:gd name="connsiteY1" fmla="*/ 589660 h 589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3" h="589660" extrusionOk="0">
                      <a:moveTo>
                        <a:pt x="846033" y="0"/>
                      </a:moveTo>
                      <a:lnTo>
                        <a:pt x="0" y="589660"/>
                      </a:ln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9" name="Полилиния: фигура 38"/>
                <p:cNvSpPr/>
                <p:nvPr/>
              </p:nvSpPr>
              <p:spPr bwMode="auto">
                <a:xfrm>
                  <a:off x="2760292" y="2794475"/>
                  <a:ext cx="162370" cy="179461"/>
                </a:xfrm>
                <a:custGeom>
                  <a:avLst/>
                  <a:gdLst>
                    <a:gd name="connsiteX0" fmla="*/ 162370 w 162370"/>
                    <a:gd name="connsiteY0" fmla="*/ 0 h 179461"/>
                    <a:gd name="connsiteX1" fmla="*/ 0 w 162370"/>
                    <a:gd name="connsiteY1" fmla="*/ 179461 h 179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2370" h="179461" extrusionOk="0">
                      <a:moveTo>
                        <a:pt x="162370" y="0"/>
                      </a:moveTo>
                      <a:lnTo>
                        <a:pt x="0" y="179461"/>
                      </a:ln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59" name="Прямоугольник 58"/>
              <p:cNvSpPr/>
              <p:nvPr/>
            </p:nvSpPr>
            <p:spPr bwMode="auto">
              <a:xfrm rot="3645395">
                <a:off x="1855390" y="2530312"/>
                <a:ext cx="594387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0" name="Прямоугольник 59"/>
              <p:cNvSpPr/>
              <p:nvPr/>
            </p:nvSpPr>
            <p:spPr bwMode="auto">
              <a:xfrm rot="3764408">
                <a:off x="891219" y="3280207"/>
                <a:ext cx="1335758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35" name="Группа 34"/>
              <p:cNvGrpSpPr/>
              <p:nvPr/>
            </p:nvGrpSpPr>
            <p:grpSpPr bwMode="auto">
              <a:xfrm>
                <a:off x="6448425" y="3733799"/>
                <a:ext cx="4226835" cy="3086101"/>
                <a:chOff x="6448425" y="3733799"/>
                <a:chExt cx="4226835" cy="3086101"/>
              </a:xfrm>
            </p:grpSpPr>
            <p:grpSp>
              <p:nvGrpSpPr>
                <p:cNvPr id="33" name="Группа 32"/>
                <p:cNvGrpSpPr/>
                <p:nvPr/>
              </p:nvGrpSpPr>
              <p:grpSpPr bwMode="auto">
                <a:xfrm>
                  <a:off x="6448425" y="3733799"/>
                  <a:ext cx="4226835" cy="3086101"/>
                  <a:chOff x="6448425" y="3733799"/>
                  <a:chExt cx="4226835" cy="3086101"/>
                </a:xfrm>
                <a:noFill/>
              </p:grpSpPr>
              <p:sp>
                <p:nvSpPr>
                  <p:cNvPr id="14" name="Полилиния: фигура 13"/>
                  <p:cNvSpPr/>
                  <p:nvPr/>
                </p:nvSpPr>
                <p:spPr bwMode="auto">
                  <a:xfrm>
                    <a:off x="6448425" y="4562475"/>
                    <a:ext cx="3505199" cy="2257425"/>
                  </a:xfrm>
                  <a:custGeom>
                    <a:avLst/>
                    <a:gdLst>
                      <a:gd name="connsiteX0" fmla="*/ 3371850 w 3371850"/>
                      <a:gd name="connsiteY0" fmla="*/ 2228850 h 2228850"/>
                      <a:gd name="connsiteX1" fmla="*/ 2914650 w 3371850"/>
                      <a:gd name="connsiteY1" fmla="*/ 1495425 h 2228850"/>
                      <a:gd name="connsiteX2" fmla="*/ 1743075 w 3371850"/>
                      <a:gd name="connsiteY2" fmla="*/ 1476375 h 2228850"/>
                      <a:gd name="connsiteX3" fmla="*/ 1571625 w 3371850"/>
                      <a:gd name="connsiteY3" fmla="*/ 466725 h 2228850"/>
                      <a:gd name="connsiteX4" fmla="*/ 0 w 3371850"/>
                      <a:gd name="connsiteY4" fmla="*/ 0 h 2228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71850" h="2228850" extrusionOk="0">
                        <a:moveTo>
                          <a:pt x="3371850" y="2228850"/>
                        </a:moveTo>
                        <a:cubicBezTo>
                          <a:pt x="3278981" y="1924843"/>
                          <a:pt x="3186112" y="1620837"/>
                          <a:pt x="2914650" y="1495425"/>
                        </a:cubicBezTo>
                        <a:cubicBezTo>
                          <a:pt x="2643188" y="1370013"/>
                          <a:pt x="1966912" y="1647825"/>
                          <a:pt x="1743075" y="1476375"/>
                        </a:cubicBezTo>
                        <a:cubicBezTo>
                          <a:pt x="1519238" y="1304925"/>
                          <a:pt x="1862138" y="712788"/>
                          <a:pt x="1571625" y="466725"/>
                        </a:cubicBezTo>
                        <a:cubicBezTo>
                          <a:pt x="1281112" y="220662"/>
                          <a:pt x="640556" y="110331"/>
                          <a:pt x="0" y="0"/>
                        </a:cubicBezTo>
                      </a:path>
                    </a:pathLst>
                  </a:custGeom>
                  <a:grpFill/>
                  <a:ln w="7620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15" name="Полилиния: фигура 14"/>
                  <p:cNvSpPr/>
                  <p:nvPr/>
                </p:nvSpPr>
                <p:spPr bwMode="auto">
                  <a:xfrm>
                    <a:off x="7170060" y="3733799"/>
                    <a:ext cx="3505199" cy="2257425"/>
                  </a:xfrm>
                  <a:custGeom>
                    <a:avLst/>
                    <a:gdLst>
                      <a:gd name="connsiteX0" fmla="*/ 3371850 w 3371850"/>
                      <a:gd name="connsiteY0" fmla="*/ 2228850 h 2228850"/>
                      <a:gd name="connsiteX1" fmla="*/ 2914650 w 3371850"/>
                      <a:gd name="connsiteY1" fmla="*/ 1495425 h 2228850"/>
                      <a:gd name="connsiteX2" fmla="*/ 1743075 w 3371850"/>
                      <a:gd name="connsiteY2" fmla="*/ 1476375 h 2228850"/>
                      <a:gd name="connsiteX3" fmla="*/ 1571625 w 3371850"/>
                      <a:gd name="connsiteY3" fmla="*/ 466725 h 2228850"/>
                      <a:gd name="connsiteX4" fmla="*/ 0 w 3371850"/>
                      <a:gd name="connsiteY4" fmla="*/ 0 h 2228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71850" h="2228850" extrusionOk="0">
                        <a:moveTo>
                          <a:pt x="3371850" y="2228850"/>
                        </a:moveTo>
                        <a:cubicBezTo>
                          <a:pt x="3278981" y="1924843"/>
                          <a:pt x="3186112" y="1620837"/>
                          <a:pt x="2914650" y="1495425"/>
                        </a:cubicBezTo>
                        <a:cubicBezTo>
                          <a:pt x="2643188" y="1370013"/>
                          <a:pt x="1966912" y="1647825"/>
                          <a:pt x="1743075" y="1476375"/>
                        </a:cubicBezTo>
                        <a:cubicBezTo>
                          <a:pt x="1519238" y="1304925"/>
                          <a:pt x="1862138" y="712788"/>
                          <a:pt x="1571625" y="466725"/>
                        </a:cubicBezTo>
                        <a:cubicBezTo>
                          <a:pt x="1281112" y="220662"/>
                          <a:pt x="640556" y="110331"/>
                          <a:pt x="0" y="0"/>
                        </a:cubicBezTo>
                      </a:path>
                    </a:pathLst>
                  </a:custGeom>
                  <a:grpFill/>
                  <a:ln w="7620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32" name="Полилиния: фигура 31"/>
                  <p:cNvSpPr/>
                  <p:nvPr/>
                </p:nvSpPr>
                <p:spPr bwMode="auto">
                  <a:xfrm>
                    <a:off x="9947305" y="5982056"/>
                    <a:ext cx="709301" cy="828941"/>
                  </a:xfrm>
                  <a:custGeom>
                    <a:avLst/>
                    <a:gdLst>
                      <a:gd name="connsiteX0" fmla="*/ 0 w 709301"/>
                      <a:gd name="connsiteY0" fmla="*/ 828942 h 828942"/>
                      <a:gd name="connsiteX1" fmla="*/ 709301 w 709301"/>
                      <a:gd name="connsiteY1" fmla="*/ 0 h 828942"/>
                      <a:gd name="connsiteX2" fmla="*/ 709301 w 709301"/>
                      <a:gd name="connsiteY2" fmla="*/ 0 h 828942"/>
                      <a:gd name="connsiteX3" fmla="*/ 709301 w 709301"/>
                      <a:gd name="connsiteY3" fmla="*/ 0 h 828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9301" h="828942" extrusionOk="0">
                        <a:moveTo>
                          <a:pt x="0" y="828942"/>
                        </a:moveTo>
                        <a:lnTo>
                          <a:pt x="709301" y="0"/>
                        </a:lnTo>
                        <a:lnTo>
                          <a:pt x="709301" y="0"/>
                        </a:lnTo>
                        <a:lnTo>
                          <a:pt x="709301" y="0"/>
                        </a:lnTo>
                      </a:path>
                    </a:pathLst>
                  </a:custGeom>
                  <a:grpFill/>
                  <a:ln w="7620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34" name="Полилиния: фигура 33"/>
                <p:cNvSpPr/>
                <p:nvPr/>
              </p:nvSpPr>
              <p:spPr bwMode="auto">
                <a:xfrm>
                  <a:off x="6460621" y="3734512"/>
                  <a:ext cx="743484" cy="811851"/>
                </a:xfrm>
                <a:custGeom>
                  <a:avLst/>
                  <a:gdLst>
                    <a:gd name="connsiteX0" fmla="*/ 0 w 743484"/>
                    <a:gd name="connsiteY0" fmla="*/ 811851 h 811851"/>
                    <a:gd name="connsiteX1" fmla="*/ 743484 w 743484"/>
                    <a:gd name="connsiteY1" fmla="*/ 0 h 81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43484" h="811851" extrusionOk="0">
                      <a:moveTo>
                        <a:pt x="0" y="811851"/>
                      </a:moveTo>
                      <a:lnTo>
                        <a:pt x="743484" y="0"/>
                      </a:ln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57" name="Прямоугольник 56"/>
              <p:cNvSpPr/>
              <p:nvPr/>
            </p:nvSpPr>
            <p:spPr bwMode="auto">
              <a:xfrm rot="3813849">
                <a:off x="4042877" y="2756353"/>
                <a:ext cx="1004066" cy="625102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4" name="Прямоугольник 63"/>
              <p:cNvSpPr/>
              <p:nvPr/>
            </p:nvSpPr>
            <p:spPr bwMode="auto">
              <a:xfrm rot="2598103">
                <a:off x="937920" y="3705997"/>
                <a:ext cx="594387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3" name="Прямоугольник 62"/>
              <p:cNvSpPr/>
              <p:nvPr/>
            </p:nvSpPr>
            <p:spPr bwMode="auto">
              <a:xfrm rot="4302797">
                <a:off x="441598" y="3616180"/>
                <a:ext cx="594387" cy="1407010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1" name="Прямоугольник 40"/>
              <p:cNvSpPr/>
              <p:nvPr/>
            </p:nvSpPr>
            <p:spPr bwMode="auto">
              <a:xfrm rot="985556">
                <a:off x="10202727" y="2988833"/>
                <a:ext cx="885825" cy="698489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2" name="Прямоугольник 41"/>
              <p:cNvSpPr/>
              <p:nvPr/>
            </p:nvSpPr>
            <p:spPr bwMode="auto">
              <a:xfrm rot="1616766">
                <a:off x="9954641" y="3541144"/>
                <a:ext cx="885825" cy="527649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3" name="Прямоугольник 42"/>
              <p:cNvSpPr/>
              <p:nvPr/>
            </p:nvSpPr>
            <p:spPr bwMode="auto">
              <a:xfrm rot="3058903">
                <a:off x="10168222" y="3467787"/>
                <a:ext cx="885825" cy="1002032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4" name="Прямоугольник 43"/>
              <p:cNvSpPr/>
              <p:nvPr/>
            </p:nvSpPr>
            <p:spPr bwMode="auto">
              <a:xfrm rot="6919176">
                <a:off x="10464175" y="3075828"/>
                <a:ext cx="885825" cy="418509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1" name="Прямоугольник 50"/>
              <p:cNvSpPr/>
              <p:nvPr/>
            </p:nvSpPr>
            <p:spPr bwMode="auto">
              <a:xfrm rot="458128">
                <a:off x="8220945" y="5270253"/>
                <a:ext cx="1355688" cy="741530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30" name="Группа 29"/>
              <p:cNvGrpSpPr/>
              <p:nvPr/>
            </p:nvGrpSpPr>
            <p:grpSpPr bwMode="auto">
              <a:xfrm>
                <a:off x="9696450" y="2845750"/>
                <a:ext cx="2028449" cy="1914257"/>
                <a:chOff x="9696450" y="2845750"/>
                <a:chExt cx="2028449" cy="1914257"/>
              </a:xfrm>
              <a:noFill/>
            </p:grpSpPr>
            <p:sp>
              <p:nvSpPr>
                <p:cNvPr id="17" name="Полилиния: фигура 16"/>
                <p:cNvSpPr/>
                <p:nvPr/>
              </p:nvSpPr>
              <p:spPr bwMode="auto">
                <a:xfrm>
                  <a:off x="10839074" y="2846084"/>
                  <a:ext cx="885825" cy="1666875"/>
                </a:xfrm>
                <a:custGeom>
                  <a:avLst/>
                  <a:gdLst>
                    <a:gd name="connsiteX0" fmla="*/ 0 w 885825"/>
                    <a:gd name="connsiteY0" fmla="*/ 0 h 1666875"/>
                    <a:gd name="connsiteX1" fmla="*/ 447675 w 885825"/>
                    <a:gd name="connsiteY1" fmla="*/ 200025 h 1666875"/>
                    <a:gd name="connsiteX2" fmla="*/ 219075 w 885825"/>
                    <a:gd name="connsiteY2" fmla="*/ 762000 h 1666875"/>
                    <a:gd name="connsiteX3" fmla="*/ 885825 w 885825"/>
                    <a:gd name="connsiteY3" fmla="*/ 1666875 h 166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85825" h="1666875" extrusionOk="0">
                      <a:moveTo>
                        <a:pt x="0" y="0"/>
                      </a:moveTo>
                      <a:cubicBezTo>
                        <a:pt x="205581" y="36512"/>
                        <a:pt x="411163" y="73025"/>
                        <a:pt x="447675" y="200025"/>
                      </a:cubicBezTo>
                      <a:cubicBezTo>
                        <a:pt x="484188" y="327025"/>
                        <a:pt x="146050" y="517525"/>
                        <a:pt x="219075" y="762000"/>
                      </a:cubicBezTo>
                      <a:cubicBezTo>
                        <a:pt x="292100" y="1006475"/>
                        <a:pt x="588962" y="1336675"/>
                        <a:pt x="885825" y="1666875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6" name="Полилиния: фигура 15"/>
                <p:cNvSpPr/>
                <p:nvPr/>
              </p:nvSpPr>
              <p:spPr bwMode="auto">
                <a:xfrm>
                  <a:off x="9696450" y="3086100"/>
                  <a:ext cx="885825" cy="1666875"/>
                </a:xfrm>
                <a:custGeom>
                  <a:avLst/>
                  <a:gdLst>
                    <a:gd name="connsiteX0" fmla="*/ 0 w 885825"/>
                    <a:gd name="connsiteY0" fmla="*/ 0 h 1666875"/>
                    <a:gd name="connsiteX1" fmla="*/ 447675 w 885825"/>
                    <a:gd name="connsiteY1" fmla="*/ 200025 h 1666875"/>
                    <a:gd name="connsiteX2" fmla="*/ 219075 w 885825"/>
                    <a:gd name="connsiteY2" fmla="*/ 762000 h 1666875"/>
                    <a:gd name="connsiteX3" fmla="*/ 885825 w 885825"/>
                    <a:gd name="connsiteY3" fmla="*/ 1666875 h 166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85825" h="1666875" extrusionOk="0">
                      <a:moveTo>
                        <a:pt x="0" y="0"/>
                      </a:moveTo>
                      <a:cubicBezTo>
                        <a:pt x="205581" y="36512"/>
                        <a:pt x="411163" y="73025"/>
                        <a:pt x="447675" y="200025"/>
                      </a:cubicBezTo>
                      <a:cubicBezTo>
                        <a:pt x="484188" y="327025"/>
                        <a:pt x="146050" y="517525"/>
                        <a:pt x="219075" y="762000"/>
                      </a:cubicBezTo>
                      <a:cubicBezTo>
                        <a:pt x="292100" y="1006475"/>
                        <a:pt x="588962" y="1336675"/>
                        <a:pt x="885825" y="1666875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6" name="Полилиния: фигура 25"/>
                <p:cNvSpPr/>
                <p:nvPr/>
              </p:nvSpPr>
              <p:spPr bwMode="auto">
                <a:xfrm>
                  <a:off x="9708022" y="2845750"/>
                  <a:ext cx="1187866" cy="256373"/>
                </a:xfrm>
                <a:custGeom>
                  <a:avLst/>
                  <a:gdLst>
                    <a:gd name="connsiteX0" fmla="*/ 0 w 1187866"/>
                    <a:gd name="connsiteY0" fmla="*/ 256373 h 256373"/>
                    <a:gd name="connsiteX1" fmla="*/ 1187866 w 1187866"/>
                    <a:gd name="connsiteY1" fmla="*/ 0 h 256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87866" h="256373" extrusionOk="0">
                      <a:moveTo>
                        <a:pt x="0" y="256373"/>
                      </a:moveTo>
                      <a:lnTo>
                        <a:pt x="1187866" y="0"/>
                      </a:ln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9" name="Полилиния: фигура 28"/>
                <p:cNvSpPr/>
                <p:nvPr/>
              </p:nvSpPr>
              <p:spPr bwMode="auto">
                <a:xfrm>
                  <a:off x="10588239" y="4512179"/>
                  <a:ext cx="1128045" cy="247828"/>
                </a:xfrm>
                <a:custGeom>
                  <a:avLst/>
                  <a:gdLst>
                    <a:gd name="connsiteX0" fmla="*/ 0 w 1128045"/>
                    <a:gd name="connsiteY0" fmla="*/ 247828 h 247828"/>
                    <a:gd name="connsiteX1" fmla="*/ 1128045 w 1128045"/>
                    <a:gd name="connsiteY1" fmla="*/ 0 h 247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28045" h="247828" extrusionOk="0">
                      <a:moveTo>
                        <a:pt x="0" y="247828"/>
                      </a:moveTo>
                      <a:lnTo>
                        <a:pt x="1128045" y="0"/>
                      </a:ln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45" name="Прямоугольник 44"/>
              <p:cNvSpPr/>
              <p:nvPr/>
            </p:nvSpPr>
            <p:spPr bwMode="auto">
              <a:xfrm rot="3864541">
                <a:off x="10294310" y="3651816"/>
                <a:ext cx="1354957" cy="418509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28" name="Прямая соединительная линия 27"/>
              <p:cNvCxnSpPr>
                <a:cxnSpLocks/>
              </p:cNvCxnSpPr>
              <p:nvPr/>
            </p:nvCxnSpPr>
            <p:spPr bwMode="auto">
              <a:xfrm>
                <a:off x="10582275" y="4752975"/>
                <a:ext cx="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Прямоугольник 46"/>
              <p:cNvSpPr/>
              <p:nvPr/>
            </p:nvSpPr>
            <p:spPr bwMode="auto">
              <a:xfrm rot="1473360">
                <a:off x="7780837" y="4013514"/>
                <a:ext cx="896302" cy="979685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 bwMode="auto">
              <a:xfrm rot="4054405">
                <a:off x="8047886" y="4636713"/>
                <a:ext cx="896302" cy="741530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9" name="Прямоугольник 48"/>
              <p:cNvSpPr/>
              <p:nvPr/>
            </p:nvSpPr>
            <p:spPr bwMode="auto">
              <a:xfrm rot="10251697">
                <a:off x="8168220" y="4294012"/>
                <a:ext cx="737937" cy="672056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0" name="Прямоугольник 49"/>
              <p:cNvSpPr/>
              <p:nvPr/>
            </p:nvSpPr>
            <p:spPr bwMode="auto">
              <a:xfrm rot="5553002">
                <a:off x="8106682" y="5122124"/>
                <a:ext cx="896302" cy="741530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2" name="Прямоугольник 51"/>
              <p:cNvSpPr/>
              <p:nvPr/>
            </p:nvSpPr>
            <p:spPr bwMode="auto">
              <a:xfrm rot="21425191">
                <a:off x="8369739" y="5329464"/>
                <a:ext cx="604078" cy="741530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3" name="Прямоугольник 52"/>
              <p:cNvSpPr/>
              <p:nvPr/>
            </p:nvSpPr>
            <p:spPr bwMode="auto">
              <a:xfrm rot="5553002">
                <a:off x="8482024" y="5567605"/>
                <a:ext cx="259162" cy="741530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5" name="Прямоугольник 54"/>
              <p:cNvSpPr/>
              <p:nvPr/>
            </p:nvSpPr>
            <p:spPr bwMode="auto">
              <a:xfrm rot="396996">
                <a:off x="3626332" y="2263597"/>
                <a:ext cx="594387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6" name="Прямоугольник 55"/>
              <p:cNvSpPr/>
              <p:nvPr/>
            </p:nvSpPr>
            <p:spPr bwMode="auto">
              <a:xfrm rot="1477248">
                <a:off x="3982677" y="2392952"/>
                <a:ext cx="594387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1" name="Прямоугольник 60"/>
              <p:cNvSpPr/>
              <p:nvPr/>
            </p:nvSpPr>
            <p:spPr bwMode="auto">
              <a:xfrm rot="3831096">
                <a:off x="1766947" y="3436825"/>
                <a:ext cx="594387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2" name="Прямоугольник 61"/>
              <p:cNvSpPr/>
              <p:nvPr/>
            </p:nvSpPr>
            <p:spPr bwMode="auto">
              <a:xfrm rot="3869065">
                <a:off x="1762724" y="3293206"/>
                <a:ext cx="676068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4" name="Полилиния: фигура 73"/>
              <p:cNvSpPr/>
              <p:nvPr/>
            </p:nvSpPr>
            <p:spPr bwMode="auto">
              <a:xfrm>
                <a:off x="2469735" y="2486324"/>
                <a:ext cx="2136448" cy="872173"/>
              </a:xfrm>
              <a:custGeom>
                <a:avLst/>
                <a:gdLst>
                  <a:gd name="connsiteX0" fmla="*/ 0 w 2136448"/>
                  <a:gd name="connsiteY0" fmla="*/ 34685 h 872173"/>
                  <a:gd name="connsiteX1" fmla="*/ 717846 w 2136448"/>
                  <a:gd name="connsiteY1" fmla="*/ 26140 h 872173"/>
                  <a:gd name="connsiteX2" fmla="*/ 1204957 w 2136448"/>
                  <a:gd name="connsiteY2" fmla="*/ 502 h 872173"/>
                  <a:gd name="connsiteX3" fmla="*/ 1546788 w 2136448"/>
                  <a:gd name="connsiteY3" fmla="*/ 51777 h 872173"/>
                  <a:gd name="connsiteX4" fmla="*/ 1803162 w 2136448"/>
                  <a:gd name="connsiteY4" fmla="*/ 128689 h 872173"/>
                  <a:gd name="connsiteX5" fmla="*/ 1974078 w 2136448"/>
                  <a:gd name="connsiteY5" fmla="*/ 222693 h 872173"/>
                  <a:gd name="connsiteX6" fmla="*/ 2093719 w 2136448"/>
                  <a:gd name="connsiteY6" fmla="*/ 376517 h 872173"/>
                  <a:gd name="connsiteX7" fmla="*/ 2136448 w 2136448"/>
                  <a:gd name="connsiteY7" fmla="*/ 872173 h 87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36448" h="872173" extrusionOk="0">
                    <a:moveTo>
                      <a:pt x="0" y="34685"/>
                    </a:moveTo>
                    <a:lnTo>
                      <a:pt x="717846" y="26140"/>
                    </a:lnTo>
                    <a:cubicBezTo>
                      <a:pt x="918672" y="20443"/>
                      <a:pt x="1066800" y="-3771"/>
                      <a:pt x="1204957" y="502"/>
                    </a:cubicBezTo>
                    <a:cubicBezTo>
                      <a:pt x="1343114" y="4775"/>
                      <a:pt x="1447087" y="30412"/>
                      <a:pt x="1546788" y="51777"/>
                    </a:cubicBezTo>
                    <a:cubicBezTo>
                      <a:pt x="1646489" y="73142"/>
                      <a:pt x="1731947" y="100203"/>
                      <a:pt x="1803162" y="128689"/>
                    </a:cubicBezTo>
                    <a:cubicBezTo>
                      <a:pt x="1874377" y="157175"/>
                      <a:pt x="1925652" y="181388"/>
                      <a:pt x="1974078" y="222693"/>
                    </a:cubicBezTo>
                    <a:cubicBezTo>
                      <a:pt x="2022504" y="263998"/>
                      <a:pt x="2066657" y="268270"/>
                      <a:pt x="2093719" y="376517"/>
                    </a:cubicBezTo>
                    <a:cubicBezTo>
                      <a:pt x="2120781" y="484764"/>
                      <a:pt x="2128614" y="678468"/>
                      <a:pt x="2136448" y="872173"/>
                    </a:cubicBezTo>
                  </a:path>
                </a:pathLst>
              </a:custGeom>
              <a:noFill/>
              <a:ln w="28575">
                <a:solidFill>
                  <a:schemeClr val="accent2">
                    <a:lumMod val="50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pic>
            <p:nvPicPr>
              <p:cNvPr id="11" name="Рисунок 10"/>
              <p:cNvPicPr>
                <a:picLocks noChangeAspect="1"/>
              </p:cNvPicPr>
              <p:nvPr/>
            </p:nvPicPr>
            <p:blipFill>
              <a:blip r:embed="rId2"/>
              <a:stretch/>
            </p:blipFill>
            <p:spPr bwMode="auto">
              <a:xfrm>
                <a:off x="4151548" y="1815782"/>
                <a:ext cx="3285540" cy="3102277"/>
              </a:xfrm>
              <a:prstGeom prst="rect">
                <a:avLst/>
              </a:prstGeom>
            </p:spPr>
          </p:pic>
          <p:sp>
            <p:nvSpPr>
              <p:cNvPr id="72" name="Полилиния: фигура 71"/>
              <p:cNvSpPr/>
              <p:nvPr/>
            </p:nvSpPr>
            <p:spPr bwMode="auto">
              <a:xfrm>
                <a:off x="7195559" y="4178893"/>
                <a:ext cx="2144994" cy="1478423"/>
              </a:xfrm>
              <a:custGeom>
                <a:avLst/>
                <a:gdLst>
                  <a:gd name="connsiteX0" fmla="*/ 0 w 2144994"/>
                  <a:gd name="connsiteY0" fmla="*/ 0 h 1478423"/>
                  <a:gd name="connsiteX1" fmla="*/ 982766 w 2144994"/>
                  <a:gd name="connsiteY1" fmla="*/ 196554 h 1478423"/>
                  <a:gd name="connsiteX2" fmla="*/ 1333144 w 2144994"/>
                  <a:gd name="connsiteY2" fmla="*/ 452928 h 1478423"/>
                  <a:gd name="connsiteX3" fmla="*/ 1410056 w 2144994"/>
                  <a:gd name="connsiteY3" fmla="*/ 854580 h 1478423"/>
                  <a:gd name="connsiteX4" fmla="*/ 1401510 w 2144994"/>
                  <a:gd name="connsiteY4" fmla="*/ 1341690 h 1478423"/>
                  <a:gd name="connsiteX5" fmla="*/ 2144994 w 2144994"/>
                  <a:gd name="connsiteY5" fmla="*/ 1478423 h 147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44994" h="1478423" extrusionOk="0">
                    <a:moveTo>
                      <a:pt x="0" y="0"/>
                    </a:moveTo>
                    <a:cubicBezTo>
                      <a:pt x="380287" y="60533"/>
                      <a:pt x="760575" y="121066"/>
                      <a:pt x="982766" y="196554"/>
                    </a:cubicBezTo>
                    <a:cubicBezTo>
                      <a:pt x="1204957" y="272042"/>
                      <a:pt x="1261929" y="343257"/>
                      <a:pt x="1333144" y="452928"/>
                    </a:cubicBezTo>
                    <a:cubicBezTo>
                      <a:pt x="1404359" y="562599"/>
                      <a:pt x="1398662" y="706453"/>
                      <a:pt x="1410056" y="854580"/>
                    </a:cubicBezTo>
                    <a:cubicBezTo>
                      <a:pt x="1421450" y="1002707"/>
                      <a:pt x="1279020" y="1237716"/>
                      <a:pt x="1401510" y="1341690"/>
                    </a:cubicBezTo>
                    <a:cubicBezTo>
                      <a:pt x="1524000" y="1445664"/>
                      <a:pt x="1834497" y="1462043"/>
                      <a:pt x="2144994" y="1478423"/>
                    </a:cubicBezTo>
                  </a:path>
                </a:pathLst>
              </a:custGeom>
              <a:noFill/>
              <a:ln w="28575">
                <a:solidFill>
                  <a:schemeClr val="accent2">
                    <a:lumMod val="50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1" name="Полилиния: фигура 70"/>
              <p:cNvSpPr/>
              <p:nvPr/>
            </p:nvSpPr>
            <p:spPr bwMode="auto">
              <a:xfrm>
                <a:off x="10309491" y="3255948"/>
                <a:ext cx="398388" cy="957129"/>
              </a:xfrm>
              <a:custGeom>
                <a:avLst/>
                <a:gdLst>
                  <a:gd name="connsiteX0" fmla="*/ 389843 w 398388"/>
                  <a:gd name="connsiteY0" fmla="*/ 0 h 957129"/>
                  <a:gd name="connsiteX1" fmla="*/ 167652 w 398388"/>
                  <a:gd name="connsiteY1" fmla="*/ 170916 h 957129"/>
                  <a:gd name="connsiteX2" fmla="*/ 56557 w 398388"/>
                  <a:gd name="connsiteY2" fmla="*/ 333286 h 957129"/>
                  <a:gd name="connsiteX3" fmla="*/ 22373 w 398388"/>
                  <a:gd name="connsiteY3" fmla="*/ 512747 h 957129"/>
                  <a:gd name="connsiteX4" fmla="*/ 398388 w 398388"/>
                  <a:gd name="connsiteY4" fmla="*/ 957129 h 957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388" h="957129" extrusionOk="0">
                    <a:moveTo>
                      <a:pt x="389843" y="0"/>
                    </a:moveTo>
                    <a:cubicBezTo>
                      <a:pt x="306521" y="57684"/>
                      <a:pt x="223200" y="115368"/>
                      <a:pt x="167652" y="170916"/>
                    </a:cubicBezTo>
                    <a:cubicBezTo>
                      <a:pt x="112104" y="226464"/>
                      <a:pt x="80770" y="276314"/>
                      <a:pt x="56557" y="333286"/>
                    </a:cubicBezTo>
                    <a:cubicBezTo>
                      <a:pt x="32344" y="390258"/>
                      <a:pt x="-34599" y="408773"/>
                      <a:pt x="22373" y="512747"/>
                    </a:cubicBezTo>
                    <a:cubicBezTo>
                      <a:pt x="79345" y="616721"/>
                      <a:pt x="238866" y="786925"/>
                      <a:pt x="398388" y="957129"/>
                    </a:cubicBezTo>
                  </a:path>
                </a:pathLst>
              </a:custGeom>
              <a:noFill/>
              <a:ln w="28575">
                <a:solidFill>
                  <a:schemeClr val="accent2">
                    <a:lumMod val="50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pic>
            <p:nvPicPr>
              <p:cNvPr id="13" name="Рисунок 12"/>
              <p:cNvPicPr>
                <a:picLocks noChangeAspect="1"/>
              </p:cNvPicPr>
              <p:nvPr/>
            </p:nvPicPr>
            <p:blipFill>
              <a:blip r:embed="rId3"/>
              <a:stretch/>
            </p:blipFill>
            <p:spPr bwMode="auto">
              <a:xfrm>
                <a:off x="9090539" y="3580688"/>
                <a:ext cx="3624358" cy="3624358"/>
              </a:xfrm>
              <a:prstGeom prst="rect">
                <a:avLst/>
              </a:prstGeom>
            </p:spPr>
          </p:pic>
          <p:sp>
            <p:nvSpPr>
              <p:cNvPr id="70" name="Овал 69"/>
              <p:cNvSpPr/>
              <p:nvPr/>
            </p:nvSpPr>
            <p:spPr bwMode="auto">
              <a:xfrm rot="21435997">
                <a:off x="3234594" y="2764908"/>
                <a:ext cx="221417" cy="11007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8" name="Овал 67"/>
              <p:cNvSpPr/>
              <p:nvPr/>
            </p:nvSpPr>
            <p:spPr bwMode="auto">
              <a:xfrm rot="21435997">
                <a:off x="3063160" y="2755687"/>
                <a:ext cx="221417" cy="110079"/>
              </a:xfrm>
              <a:prstGeom prst="ellipse">
                <a:avLst/>
              </a:prstGeom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9" name="Овал 68"/>
              <p:cNvSpPr/>
              <p:nvPr/>
            </p:nvSpPr>
            <p:spPr bwMode="auto">
              <a:xfrm rot="21028404">
                <a:off x="3225734" y="2707744"/>
                <a:ext cx="123709" cy="8323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5" name="Полилиния: фигура 74"/>
              <p:cNvSpPr/>
              <p:nvPr/>
            </p:nvSpPr>
            <p:spPr bwMode="auto">
              <a:xfrm>
                <a:off x="717847" y="2914116"/>
                <a:ext cx="1328870" cy="1418602"/>
              </a:xfrm>
              <a:custGeom>
                <a:avLst/>
                <a:gdLst>
                  <a:gd name="connsiteX0" fmla="*/ 1068224 w 1328870"/>
                  <a:gd name="connsiteY0" fmla="*/ 0 h 1418602"/>
                  <a:gd name="connsiteX1" fmla="*/ 743484 w 1328870"/>
                  <a:gd name="connsiteY1" fmla="*/ 119641 h 1418602"/>
                  <a:gd name="connsiteX2" fmla="*/ 820396 w 1328870"/>
                  <a:gd name="connsiteY2" fmla="*/ 367469 h 1418602"/>
                  <a:gd name="connsiteX3" fmla="*/ 1204957 w 1328870"/>
                  <a:gd name="connsiteY3" fmla="*/ 589660 h 1418602"/>
                  <a:gd name="connsiteX4" fmla="*/ 1230594 w 1328870"/>
                  <a:gd name="connsiteY4" fmla="*/ 811850 h 1418602"/>
                  <a:gd name="connsiteX5" fmla="*/ 0 w 1328870"/>
                  <a:gd name="connsiteY5" fmla="*/ 1418602 h 1418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8870" h="1418602" extrusionOk="0">
                    <a:moveTo>
                      <a:pt x="1068224" y="0"/>
                    </a:moveTo>
                    <a:cubicBezTo>
                      <a:pt x="926506" y="29198"/>
                      <a:pt x="784789" y="58396"/>
                      <a:pt x="743484" y="119641"/>
                    </a:cubicBezTo>
                    <a:cubicBezTo>
                      <a:pt x="702179" y="180886"/>
                      <a:pt x="743484" y="289133"/>
                      <a:pt x="820396" y="367469"/>
                    </a:cubicBezTo>
                    <a:cubicBezTo>
                      <a:pt x="897308" y="445806"/>
                      <a:pt x="1136591" y="515597"/>
                      <a:pt x="1204957" y="589660"/>
                    </a:cubicBezTo>
                    <a:cubicBezTo>
                      <a:pt x="1273323" y="663723"/>
                      <a:pt x="1431420" y="673693"/>
                      <a:pt x="1230594" y="811850"/>
                    </a:cubicBezTo>
                    <a:cubicBezTo>
                      <a:pt x="1029768" y="950007"/>
                      <a:pt x="514884" y="1184304"/>
                      <a:pt x="0" y="1418602"/>
                    </a:cubicBezTo>
                  </a:path>
                </a:pathLst>
              </a:custGeom>
              <a:noFill/>
              <a:ln w="28575">
                <a:solidFill>
                  <a:schemeClr val="accent2">
                    <a:lumMod val="50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pic>
            <p:nvPicPr>
              <p:cNvPr id="7" name="Рисунок 6"/>
              <p:cNvPicPr>
                <a:picLocks noChangeAspect="1"/>
              </p:cNvPicPr>
              <p:nvPr/>
            </p:nvPicPr>
            <p:blipFill>
              <a:blip r:embed="rId4"/>
              <a:stretch/>
            </p:blipFill>
            <p:spPr bwMode="auto">
              <a:xfrm>
                <a:off x="129415" y="-16177"/>
                <a:ext cx="3102277" cy="3102277"/>
              </a:xfrm>
              <a:prstGeom prst="rect">
                <a:avLst/>
              </a:prstGeom>
            </p:spPr>
          </p:pic>
          <p:pic>
            <p:nvPicPr>
              <p:cNvPr id="5" name="Рисунок 4"/>
              <p:cNvPicPr>
                <a:picLocks noChangeAspect="1"/>
              </p:cNvPicPr>
              <p:nvPr/>
            </p:nvPicPr>
            <p:blipFill>
              <a:blip r:embed="rId5"/>
              <a:stretch/>
            </p:blipFill>
            <p:spPr bwMode="auto">
              <a:xfrm>
                <a:off x="-98195" y="4186464"/>
                <a:ext cx="2838222" cy="2838222"/>
              </a:xfrm>
              <a:prstGeom prst="rect">
                <a:avLst/>
              </a:prstGeom>
            </p:spPr>
          </p:pic>
        </p:grpSp>
        <p:sp>
          <p:nvSpPr>
            <p:cNvPr id="2" name="Прямоугольник 1"/>
            <p:cNvSpPr/>
            <p:nvPr/>
          </p:nvSpPr>
          <p:spPr bwMode="auto">
            <a:xfrm rot="19780458">
              <a:off x="9755083" y="2702375"/>
              <a:ext cx="1222555" cy="5549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78" name="Рисунок 77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rot="21057048" flipH="1">
            <a:off x="2984278" y="-184925"/>
            <a:ext cx="6285896" cy="6482132"/>
          </a:xfrm>
          <a:prstGeom prst="rect">
            <a:avLst/>
          </a:prstGeom>
        </p:spPr>
      </p:pic>
    </p:spTree>
  </p:cSld>
  <p:clrMapOvr>
    <a:masterClrMapping/>
  </p:clrMapOvr>
  <p:transition spd="slow" advTm="1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 bwMode="auto">
          <a:xfrm>
            <a:off x="-407310" y="-16177"/>
            <a:ext cx="13122207" cy="7221223"/>
            <a:chOff x="-407310" y="-16177"/>
            <a:chExt cx="13122207" cy="7221223"/>
          </a:xfrm>
        </p:grpSpPr>
        <p:sp>
          <p:nvSpPr>
            <p:cNvPr id="66" name="Прямоугольник 65"/>
            <p:cNvSpPr/>
            <p:nvPr/>
          </p:nvSpPr>
          <p:spPr bwMode="auto">
            <a:xfrm rot="20667047">
              <a:off x="1214871" y="332248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5" name="Прямоугольник 64"/>
            <p:cNvSpPr/>
            <p:nvPr/>
          </p:nvSpPr>
          <p:spPr bwMode="auto">
            <a:xfrm rot="4342446">
              <a:off x="1068036" y="3766818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 bwMode="auto">
            <a:xfrm>
              <a:off x="2358639" y="2228693"/>
              <a:ext cx="1383191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 bwMode="auto">
            <a:xfrm rot="760919">
              <a:off x="6725524" y="3808427"/>
              <a:ext cx="1663208" cy="951813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 bwMode="auto">
            <a:xfrm rot="1477248">
              <a:off x="994495" y="2832056"/>
              <a:ext cx="1269603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40" name="Группа 39"/>
            <p:cNvGrpSpPr/>
            <p:nvPr/>
          </p:nvGrpSpPr>
          <p:grpSpPr bwMode="auto">
            <a:xfrm>
              <a:off x="-407310" y="2228693"/>
              <a:ext cx="5251881" cy="2281393"/>
              <a:chOff x="-407310" y="2228693"/>
              <a:chExt cx="5251881" cy="2281393"/>
            </a:xfrm>
          </p:grpSpPr>
          <p:sp>
            <p:nvSpPr>
              <p:cNvPr id="19" name="Полилиния: фигура 18"/>
              <p:cNvSpPr/>
              <p:nvPr/>
            </p:nvSpPr>
            <p:spPr bwMode="auto">
              <a:xfrm>
                <a:off x="-407310" y="2829379"/>
                <a:ext cx="1924050" cy="1552575"/>
              </a:xfrm>
              <a:custGeom>
                <a:avLst/>
                <a:gdLst>
                  <a:gd name="connsiteX0" fmla="*/ 1924050 w 1924050"/>
                  <a:gd name="connsiteY0" fmla="*/ 0 h 1552575"/>
                  <a:gd name="connsiteX1" fmla="*/ 1371600 w 1924050"/>
                  <a:gd name="connsiteY1" fmla="*/ 171450 h 1552575"/>
                  <a:gd name="connsiteX2" fmla="*/ 1504950 w 1924050"/>
                  <a:gd name="connsiteY2" fmla="*/ 914400 h 1552575"/>
                  <a:gd name="connsiteX3" fmla="*/ 0 w 1924050"/>
                  <a:gd name="connsiteY3" fmla="*/ 1552575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50" h="1552575" extrusionOk="0">
                    <a:moveTo>
                      <a:pt x="1924050" y="0"/>
                    </a:moveTo>
                    <a:cubicBezTo>
                      <a:pt x="1682750" y="9525"/>
                      <a:pt x="1441450" y="19050"/>
                      <a:pt x="1371600" y="171450"/>
                    </a:cubicBezTo>
                    <a:cubicBezTo>
                      <a:pt x="1301750" y="323850"/>
                      <a:pt x="1733550" y="684213"/>
                      <a:pt x="1504950" y="914400"/>
                    </a:cubicBezTo>
                    <a:cubicBezTo>
                      <a:pt x="1276350" y="1144587"/>
                      <a:pt x="638175" y="1348581"/>
                      <a:pt x="0" y="1552575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8" name="Полилиния: фигура 17"/>
              <p:cNvSpPr/>
              <p:nvPr/>
            </p:nvSpPr>
            <p:spPr bwMode="auto">
              <a:xfrm>
                <a:off x="910094" y="2957511"/>
                <a:ext cx="1924050" cy="1552575"/>
              </a:xfrm>
              <a:custGeom>
                <a:avLst/>
                <a:gdLst>
                  <a:gd name="connsiteX0" fmla="*/ 1924050 w 1924050"/>
                  <a:gd name="connsiteY0" fmla="*/ 0 h 1552575"/>
                  <a:gd name="connsiteX1" fmla="*/ 1371600 w 1924050"/>
                  <a:gd name="connsiteY1" fmla="*/ 171450 h 1552575"/>
                  <a:gd name="connsiteX2" fmla="*/ 1504950 w 1924050"/>
                  <a:gd name="connsiteY2" fmla="*/ 914400 h 1552575"/>
                  <a:gd name="connsiteX3" fmla="*/ 0 w 1924050"/>
                  <a:gd name="connsiteY3" fmla="*/ 1552575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50" h="1552575" extrusionOk="0">
                    <a:moveTo>
                      <a:pt x="1924050" y="0"/>
                    </a:moveTo>
                    <a:cubicBezTo>
                      <a:pt x="1682750" y="9525"/>
                      <a:pt x="1441450" y="19050"/>
                      <a:pt x="1371600" y="171450"/>
                    </a:cubicBezTo>
                    <a:cubicBezTo>
                      <a:pt x="1301750" y="323850"/>
                      <a:pt x="1733550" y="684213"/>
                      <a:pt x="1504950" y="914400"/>
                    </a:cubicBezTo>
                    <a:cubicBezTo>
                      <a:pt x="1276350" y="1144587"/>
                      <a:pt x="638175" y="1348581"/>
                      <a:pt x="0" y="1552575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37" name="Группа 36"/>
              <p:cNvGrpSpPr/>
              <p:nvPr/>
            </p:nvGrpSpPr>
            <p:grpSpPr bwMode="auto">
              <a:xfrm>
                <a:off x="2367033" y="2228693"/>
                <a:ext cx="2477538" cy="1371757"/>
                <a:chOff x="2367033" y="2228693"/>
                <a:chExt cx="2477538" cy="1371757"/>
              </a:xfrm>
            </p:grpSpPr>
            <p:sp>
              <p:nvSpPr>
                <p:cNvPr id="24" name="Полилиния: фигура 23"/>
                <p:cNvSpPr/>
                <p:nvPr/>
              </p:nvSpPr>
              <p:spPr bwMode="auto">
                <a:xfrm>
                  <a:off x="2933699" y="2795432"/>
                  <a:ext cx="1419225" cy="805018"/>
                </a:xfrm>
                <a:custGeom>
                  <a:avLst/>
                  <a:gdLst>
                    <a:gd name="connsiteX0" fmla="*/ 1419225 w 1419225"/>
                    <a:gd name="connsiteY0" fmla="*/ 805018 h 805018"/>
                    <a:gd name="connsiteX1" fmla="*/ 1123950 w 1419225"/>
                    <a:gd name="connsiteY1" fmla="*/ 119218 h 805018"/>
                    <a:gd name="connsiteX2" fmla="*/ 0 w 1419225"/>
                    <a:gd name="connsiteY2" fmla="*/ 4918 h 8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19225" h="805018" extrusionOk="0">
                      <a:moveTo>
                        <a:pt x="1419225" y="805018"/>
                      </a:moveTo>
                      <a:cubicBezTo>
                        <a:pt x="1389856" y="528793"/>
                        <a:pt x="1360487" y="252568"/>
                        <a:pt x="1123950" y="119218"/>
                      </a:cubicBezTo>
                      <a:cubicBezTo>
                        <a:pt x="887412" y="-14132"/>
                        <a:pt x="443706" y="-4607"/>
                        <a:pt x="0" y="4918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5" name="Полилиния: фигура 24"/>
                <p:cNvSpPr/>
                <p:nvPr/>
              </p:nvSpPr>
              <p:spPr bwMode="auto">
                <a:xfrm>
                  <a:off x="2367033" y="2228693"/>
                  <a:ext cx="2477538" cy="805018"/>
                </a:xfrm>
                <a:custGeom>
                  <a:avLst/>
                  <a:gdLst>
                    <a:gd name="connsiteX0" fmla="*/ 1419225 w 1419225"/>
                    <a:gd name="connsiteY0" fmla="*/ 805018 h 805018"/>
                    <a:gd name="connsiteX1" fmla="*/ 1123950 w 1419225"/>
                    <a:gd name="connsiteY1" fmla="*/ 119218 h 805018"/>
                    <a:gd name="connsiteX2" fmla="*/ 0 w 1419225"/>
                    <a:gd name="connsiteY2" fmla="*/ 4918 h 8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19225" h="805018" extrusionOk="0">
                      <a:moveTo>
                        <a:pt x="1419225" y="805018"/>
                      </a:moveTo>
                      <a:cubicBezTo>
                        <a:pt x="1389856" y="528793"/>
                        <a:pt x="1360487" y="252568"/>
                        <a:pt x="1123950" y="119218"/>
                      </a:cubicBezTo>
                      <a:cubicBezTo>
                        <a:pt x="887412" y="-14132"/>
                        <a:pt x="443706" y="-4607"/>
                        <a:pt x="0" y="4918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6" name="Полилиния: фигура 35"/>
                <p:cNvSpPr/>
                <p:nvPr/>
              </p:nvSpPr>
              <p:spPr bwMode="auto">
                <a:xfrm>
                  <a:off x="4349809" y="3016665"/>
                  <a:ext cx="487111" cy="564023"/>
                </a:xfrm>
                <a:custGeom>
                  <a:avLst/>
                  <a:gdLst>
                    <a:gd name="connsiteX0" fmla="*/ 0 w 487111"/>
                    <a:gd name="connsiteY0" fmla="*/ 564023 h 564023"/>
                    <a:gd name="connsiteX1" fmla="*/ 487111 w 487111"/>
                    <a:gd name="connsiteY1" fmla="*/ 0 h 564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7111" h="564023" extrusionOk="0">
                      <a:moveTo>
                        <a:pt x="0" y="564023"/>
                      </a:moveTo>
                      <a:lnTo>
                        <a:pt x="487111" y="0"/>
                      </a:ln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8" name="Полилиния: фигура 37"/>
              <p:cNvSpPr/>
              <p:nvPr/>
            </p:nvSpPr>
            <p:spPr bwMode="auto">
              <a:xfrm>
                <a:off x="1512606" y="2238998"/>
                <a:ext cx="846033" cy="589660"/>
              </a:xfrm>
              <a:custGeom>
                <a:avLst/>
                <a:gdLst>
                  <a:gd name="connsiteX0" fmla="*/ 846033 w 846033"/>
                  <a:gd name="connsiteY0" fmla="*/ 0 h 589660"/>
                  <a:gd name="connsiteX1" fmla="*/ 0 w 846033"/>
                  <a:gd name="connsiteY1" fmla="*/ 589660 h 589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6033" h="589660" extrusionOk="0">
                    <a:moveTo>
                      <a:pt x="846033" y="0"/>
                    </a:moveTo>
                    <a:lnTo>
                      <a:pt x="0" y="58966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9" name="Полилиния: фигура 38"/>
              <p:cNvSpPr/>
              <p:nvPr/>
            </p:nvSpPr>
            <p:spPr bwMode="auto">
              <a:xfrm>
                <a:off x="2760292" y="2794475"/>
                <a:ext cx="162370" cy="179461"/>
              </a:xfrm>
              <a:custGeom>
                <a:avLst/>
                <a:gdLst>
                  <a:gd name="connsiteX0" fmla="*/ 162370 w 162370"/>
                  <a:gd name="connsiteY0" fmla="*/ 0 h 179461"/>
                  <a:gd name="connsiteX1" fmla="*/ 0 w 162370"/>
                  <a:gd name="connsiteY1" fmla="*/ 179461 h 17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370" h="179461" extrusionOk="0">
                    <a:moveTo>
                      <a:pt x="162370" y="0"/>
                    </a:moveTo>
                    <a:lnTo>
                      <a:pt x="0" y="179461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9" name="Прямоугольник 58"/>
            <p:cNvSpPr/>
            <p:nvPr/>
          </p:nvSpPr>
          <p:spPr bwMode="auto">
            <a:xfrm rot="3645395">
              <a:off x="1855390" y="2530312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0" name="Прямоугольник 59"/>
            <p:cNvSpPr/>
            <p:nvPr/>
          </p:nvSpPr>
          <p:spPr bwMode="auto">
            <a:xfrm rot="3764408">
              <a:off x="891219" y="3280207"/>
              <a:ext cx="1335758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5" name="Группа 34"/>
            <p:cNvGrpSpPr/>
            <p:nvPr/>
          </p:nvGrpSpPr>
          <p:grpSpPr bwMode="auto">
            <a:xfrm>
              <a:off x="6448425" y="3733799"/>
              <a:ext cx="4226835" cy="3086101"/>
              <a:chOff x="6448425" y="3733799"/>
              <a:chExt cx="4226835" cy="3086101"/>
            </a:xfrm>
          </p:grpSpPr>
          <p:grpSp>
            <p:nvGrpSpPr>
              <p:cNvPr id="33" name="Группа 32"/>
              <p:cNvGrpSpPr/>
              <p:nvPr/>
            </p:nvGrpSpPr>
            <p:grpSpPr bwMode="auto">
              <a:xfrm>
                <a:off x="6448425" y="3733799"/>
                <a:ext cx="4226835" cy="3086101"/>
                <a:chOff x="6448425" y="3733799"/>
                <a:chExt cx="4226835" cy="3086101"/>
              </a:xfrm>
              <a:noFill/>
            </p:grpSpPr>
            <p:sp>
              <p:nvSpPr>
                <p:cNvPr id="14" name="Полилиния: фигура 13"/>
                <p:cNvSpPr/>
                <p:nvPr/>
              </p:nvSpPr>
              <p:spPr bwMode="auto">
                <a:xfrm>
                  <a:off x="6448425" y="4562475"/>
                  <a:ext cx="3505199" cy="2257425"/>
                </a:xfrm>
                <a:custGeom>
                  <a:avLst/>
                  <a:gdLst>
                    <a:gd name="connsiteX0" fmla="*/ 3371850 w 3371850"/>
                    <a:gd name="connsiteY0" fmla="*/ 2228850 h 2228850"/>
                    <a:gd name="connsiteX1" fmla="*/ 2914650 w 3371850"/>
                    <a:gd name="connsiteY1" fmla="*/ 1495425 h 2228850"/>
                    <a:gd name="connsiteX2" fmla="*/ 1743075 w 3371850"/>
                    <a:gd name="connsiteY2" fmla="*/ 1476375 h 2228850"/>
                    <a:gd name="connsiteX3" fmla="*/ 1571625 w 3371850"/>
                    <a:gd name="connsiteY3" fmla="*/ 466725 h 2228850"/>
                    <a:gd name="connsiteX4" fmla="*/ 0 w 3371850"/>
                    <a:gd name="connsiteY4" fmla="*/ 0 h 222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50" h="2228850" extrusionOk="0">
                      <a:moveTo>
                        <a:pt x="3371850" y="2228850"/>
                      </a:moveTo>
                      <a:cubicBezTo>
                        <a:pt x="3278981" y="1924843"/>
                        <a:pt x="3186112" y="1620837"/>
                        <a:pt x="2914650" y="1495425"/>
                      </a:cubicBezTo>
                      <a:cubicBezTo>
                        <a:pt x="2643188" y="1370013"/>
                        <a:pt x="1966912" y="1647825"/>
                        <a:pt x="1743075" y="1476375"/>
                      </a:cubicBezTo>
                      <a:cubicBezTo>
                        <a:pt x="1519238" y="1304925"/>
                        <a:pt x="1862138" y="712788"/>
                        <a:pt x="1571625" y="466725"/>
                      </a:cubicBezTo>
                      <a:cubicBezTo>
                        <a:pt x="1281112" y="220662"/>
                        <a:pt x="640556" y="110331"/>
                        <a:pt x="0" y="0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5" name="Полилиния: фигура 14"/>
                <p:cNvSpPr/>
                <p:nvPr/>
              </p:nvSpPr>
              <p:spPr bwMode="auto">
                <a:xfrm>
                  <a:off x="7170060" y="3733799"/>
                  <a:ext cx="3505199" cy="2257425"/>
                </a:xfrm>
                <a:custGeom>
                  <a:avLst/>
                  <a:gdLst>
                    <a:gd name="connsiteX0" fmla="*/ 3371850 w 3371850"/>
                    <a:gd name="connsiteY0" fmla="*/ 2228850 h 2228850"/>
                    <a:gd name="connsiteX1" fmla="*/ 2914650 w 3371850"/>
                    <a:gd name="connsiteY1" fmla="*/ 1495425 h 2228850"/>
                    <a:gd name="connsiteX2" fmla="*/ 1743075 w 3371850"/>
                    <a:gd name="connsiteY2" fmla="*/ 1476375 h 2228850"/>
                    <a:gd name="connsiteX3" fmla="*/ 1571625 w 3371850"/>
                    <a:gd name="connsiteY3" fmla="*/ 466725 h 2228850"/>
                    <a:gd name="connsiteX4" fmla="*/ 0 w 3371850"/>
                    <a:gd name="connsiteY4" fmla="*/ 0 h 222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50" h="2228850" extrusionOk="0">
                      <a:moveTo>
                        <a:pt x="3371850" y="2228850"/>
                      </a:moveTo>
                      <a:cubicBezTo>
                        <a:pt x="3278981" y="1924843"/>
                        <a:pt x="3186112" y="1620837"/>
                        <a:pt x="2914650" y="1495425"/>
                      </a:cubicBezTo>
                      <a:cubicBezTo>
                        <a:pt x="2643188" y="1370013"/>
                        <a:pt x="1966912" y="1647825"/>
                        <a:pt x="1743075" y="1476375"/>
                      </a:cubicBezTo>
                      <a:cubicBezTo>
                        <a:pt x="1519238" y="1304925"/>
                        <a:pt x="1862138" y="712788"/>
                        <a:pt x="1571625" y="466725"/>
                      </a:cubicBezTo>
                      <a:cubicBezTo>
                        <a:pt x="1281112" y="220662"/>
                        <a:pt x="640556" y="110331"/>
                        <a:pt x="0" y="0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2" name="Полилиния: фигура 31"/>
                <p:cNvSpPr/>
                <p:nvPr/>
              </p:nvSpPr>
              <p:spPr bwMode="auto">
                <a:xfrm>
                  <a:off x="9947305" y="5982056"/>
                  <a:ext cx="709301" cy="828941"/>
                </a:xfrm>
                <a:custGeom>
                  <a:avLst/>
                  <a:gdLst>
                    <a:gd name="connsiteX0" fmla="*/ 0 w 709301"/>
                    <a:gd name="connsiteY0" fmla="*/ 828942 h 828942"/>
                    <a:gd name="connsiteX1" fmla="*/ 709301 w 709301"/>
                    <a:gd name="connsiteY1" fmla="*/ 0 h 828942"/>
                    <a:gd name="connsiteX2" fmla="*/ 709301 w 709301"/>
                    <a:gd name="connsiteY2" fmla="*/ 0 h 828942"/>
                    <a:gd name="connsiteX3" fmla="*/ 709301 w 709301"/>
                    <a:gd name="connsiteY3" fmla="*/ 0 h 82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9301" h="828942" extrusionOk="0">
                      <a:moveTo>
                        <a:pt x="0" y="828942"/>
                      </a:moveTo>
                      <a:lnTo>
                        <a:pt x="709301" y="0"/>
                      </a:lnTo>
                      <a:lnTo>
                        <a:pt x="709301" y="0"/>
                      </a:lnTo>
                      <a:lnTo>
                        <a:pt x="709301" y="0"/>
                      </a:ln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4" name="Полилиния: фигура 33"/>
              <p:cNvSpPr/>
              <p:nvPr/>
            </p:nvSpPr>
            <p:spPr bwMode="auto">
              <a:xfrm>
                <a:off x="6460621" y="3734512"/>
                <a:ext cx="743484" cy="811851"/>
              </a:xfrm>
              <a:custGeom>
                <a:avLst/>
                <a:gdLst>
                  <a:gd name="connsiteX0" fmla="*/ 0 w 743484"/>
                  <a:gd name="connsiteY0" fmla="*/ 811851 h 811851"/>
                  <a:gd name="connsiteX1" fmla="*/ 743484 w 743484"/>
                  <a:gd name="connsiteY1" fmla="*/ 0 h 81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3484" h="811851" extrusionOk="0">
                    <a:moveTo>
                      <a:pt x="0" y="811851"/>
                    </a:moveTo>
                    <a:lnTo>
                      <a:pt x="743484" y="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7" name="Прямоугольник 56"/>
            <p:cNvSpPr/>
            <p:nvPr/>
          </p:nvSpPr>
          <p:spPr bwMode="auto">
            <a:xfrm rot="3813849">
              <a:off x="4042877" y="2756353"/>
              <a:ext cx="1004066" cy="62510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4" name="Прямоугольник 63"/>
            <p:cNvSpPr/>
            <p:nvPr/>
          </p:nvSpPr>
          <p:spPr bwMode="auto">
            <a:xfrm rot="2598103">
              <a:off x="937920" y="370599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 bwMode="auto">
            <a:xfrm rot="4302797">
              <a:off x="441598" y="3616180"/>
              <a:ext cx="594387" cy="140701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 bwMode="auto">
            <a:xfrm rot="985556">
              <a:off x="10202727" y="2988833"/>
              <a:ext cx="885825" cy="69848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 bwMode="auto">
            <a:xfrm rot="1616766">
              <a:off x="9954641" y="3541144"/>
              <a:ext cx="885825" cy="52764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 bwMode="auto">
            <a:xfrm rot="3058903">
              <a:off x="10168222" y="3467787"/>
              <a:ext cx="885825" cy="100203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 bwMode="auto">
            <a:xfrm rot="6919176">
              <a:off x="10464175" y="3075828"/>
              <a:ext cx="885825" cy="41850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1" name="Прямоугольник 50"/>
            <p:cNvSpPr/>
            <p:nvPr/>
          </p:nvSpPr>
          <p:spPr bwMode="auto">
            <a:xfrm rot="458128">
              <a:off x="8220945" y="5270253"/>
              <a:ext cx="1355688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0" name="Группа 29"/>
            <p:cNvGrpSpPr/>
            <p:nvPr/>
          </p:nvGrpSpPr>
          <p:grpSpPr bwMode="auto">
            <a:xfrm>
              <a:off x="9696450" y="2845750"/>
              <a:ext cx="2028449" cy="1914257"/>
              <a:chOff x="9696450" y="2845750"/>
              <a:chExt cx="2028449" cy="1914257"/>
            </a:xfrm>
            <a:noFill/>
          </p:grpSpPr>
          <p:sp>
            <p:nvSpPr>
              <p:cNvPr id="17" name="Полилиния: фигура 16"/>
              <p:cNvSpPr/>
              <p:nvPr/>
            </p:nvSpPr>
            <p:spPr bwMode="auto">
              <a:xfrm>
                <a:off x="10839074" y="2846084"/>
                <a:ext cx="885825" cy="1666875"/>
              </a:xfrm>
              <a:custGeom>
                <a:avLst/>
                <a:gdLst>
                  <a:gd name="connsiteX0" fmla="*/ 0 w 885825"/>
                  <a:gd name="connsiteY0" fmla="*/ 0 h 1666875"/>
                  <a:gd name="connsiteX1" fmla="*/ 447675 w 885825"/>
                  <a:gd name="connsiteY1" fmla="*/ 200025 h 1666875"/>
                  <a:gd name="connsiteX2" fmla="*/ 219075 w 885825"/>
                  <a:gd name="connsiteY2" fmla="*/ 762000 h 1666875"/>
                  <a:gd name="connsiteX3" fmla="*/ 885825 w 885825"/>
                  <a:gd name="connsiteY3" fmla="*/ 1666875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666875" extrusionOk="0">
                    <a:moveTo>
                      <a:pt x="0" y="0"/>
                    </a:moveTo>
                    <a:cubicBezTo>
                      <a:pt x="205581" y="36512"/>
                      <a:pt x="411163" y="73025"/>
                      <a:pt x="447675" y="200025"/>
                    </a:cubicBezTo>
                    <a:cubicBezTo>
                      <a:pt x="484188" y="327025"/>
                      <a:pt x="146050" y="517525"/>
                      <a:pt x="219075" y="762000"/>
                    </a:cubicBezTo>
                    <a:cubicBezTo>
                      <a:pt x="292100" y="1006475"/>
                      <a:pt x="588962" y="1336675"/>
                      <a:pt x="885825" y="1666875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6" name="Полилиния: фигура 15"/>
              <p:cNvSpPr/>
              <p:nvPr/>
            </p:nvSpPr>
            <p:spPr bwMode="auto">
              <a:xfrm>
                <a:off x="9696450" y="3086100"/>
                <a:ext cx="885825" cy="1666875"/>
              </a:xfrm>
              <a:custGeom>
                <a:avLst/>
                <a:gdLst>
                  <a:gd name="connsiteX0" fmla="*/ 0 w 885825"/>
                  <a:gd name="connsiteY0" fmla="*/ 0 h 1666875"/>
                  <a:gd name="connsiteX1" fmla="*/ 447675 w 885825"/>
                  <a:gd name="connsiteY1" fmla="*/ 200025 h 1666875"/>
                  <a:gd name="connsiteX2" fmla="*/ 219075 w 885825"/>
                  <a:gd name="connsiteY2" fmla="*/ 762000 h 1666875"/>
                  <a:gd name="connsiteX3" fmla="*/ 885825 w 885825"/>
                  <a:gd name="connsiteY3" fmla="*/ 1666875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666875" extrusionOk="0">
                    <a:moveTo>
                      <a:pt x="0" y="0"/>
                    </a:moveTo>
                    <a:cubicBezTo>
                      <a:pt x="205581" y="36512"/>
                      <a:pt x="411163" y="73025"/>
                      <a:pt x="447675" y="200025"/>
                    </a:cubicBezTo>
                    <a:cubicBezTo>
                      <a:pt x="484188" y="327025"/>
                      <a:pt x="146050" y="517525"/>
                      <a:pt x="219075" y="762000"/>
                    </a:cubicBezTo>
                    <a:cubicBezTo>
                      <a:pt x="292100" y="1006475"/>
                      <a:pt x="588962" y="1336675"/>
                      <a:pt x="885825" y="1666875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" name="Полилиния: фигура 25"/>
              <p:cNvSpPr/>
              <p:nvPr/>
            </p:nvSpPr>
            <p:spPr bwMode="auto">
              <a:xfrm>
                <a:off x="9708022" y="2845750"/>
                <a:ext cx="1187866" cy="256373"/>
              </a:xfrm>
              <a:custGeom>
                <a:avLst/>
                <a:gdLst>
                  <a:gd name="connsiteX0" fmla="*/ 0 w 1187866"/>
                  <a:gd name="connsiteY0" fmla="*/ 256373 h 256373"/>
                  <a:gd name="connsiteX1" fmla="*/ 1187866 w 1187866"/>
                  <a:gd name="connsiteY1" fmla="*/ 0 h 25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7866" h="256373" extrusionOk="0">
                    <a:moveTo>
                      <a:pt x="0" y="256373"/>
                    </a:moveTo>
                    <a:lnTo>
                      <a:pt x="1187866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9" name="Полилиния: фигура 28"/>
              <p:cNvSpPr/>
              <p:nvPr/>
            </p:nvSpPr>
            <p:spPr bwMode="auto">
              <a:xfrm>
                <a:off x="10588239" y="4512179"/>
                <a:ext cx="1128045" cy="247828"/>
              </a:xfrm>
              <a:custGeom>
                <a:avLst/>
                <a:gdLst>
                  <a:gd name="connsiteX0" fmla="*/ 0 w 1128045"/>
                  <a:gd name="connsiteY0" fmla="*/ 247828 h 247828"/>
                  <a:gd name="connsiteX1" fmla="*/ 1128045 w 1128045"/>
                  <a:gd name="connsiteY1" fmla="*/ 0 h 2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8045" h="247828" extrusionOk="0">
                    <a:moveTo>
                      <a:pt x="0" y="247828"/>
                    </a:moveTo>
                    <a:lnTo>
                      <a:pt x="1128045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45" name="Прямоугольник 44"/>
            <p:cNvSpPr/>
            <p:nvPr/>
          </p:nvSpPr>
          <p:spPr bwMode="auto">
            <a:xfrm rot="3864541">
              <a:off x="10294310" y="3651816"/>
              <a:ext cx="1354957" cy="41850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8" name="Прямая соединительная линия 27"/>
            <p:cNvCxnSpPr>
              <a:cxnSpLocks/>
            </p:cNvCxnSpPr>
            <p:nvPr/>
          </p:nvCxnSpPr>
          <p:spPr bwMode="auto">
            <a:xfrm>
              <a:off x="10582275" y="4752975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Прямоугольник 46"/>
            <p:cNvSpPr/>
            <p:nvPr/>
          </p:nvSpPr>
          <p:spPr bwMode="auto">
            <a:xfrm rot="1473360">
              <a:off x="7780837" y="4013514"/>
              <a:ext cx="896302" cy="979685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 bwMode="auto">
            <a:xfrm rot="4054405">
              <a:off x="8047886" y="4636713"/>
              <a:ext cx="89630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 bwMode="auto">
            <a:xfrm rot="10251697">
              <a:off x="8168220" y="4294012"/>
              <a:ext cx="737937" cy="672056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0" name="Прямоугольник 49"/>
            <p:cNvSpPr/>
            <p:nvPr/>
          </p:nvSpPr>
          <p:spPr bwMode="auto">
            <a:xfrm rot="5553002">
              <a:off x="8106682" y="5122124"/>
              <a:ext cx="89630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 bwMode="auto">
            <a:xfrm rot="21425191">
              <a:off x="8369739" y="5329464"/>
              <a:ext cx="604078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 bwMode="auto">
            <a:xfrm rot="5553002">
              <a:off x="8482024" y="5567605"/>
              <a:ext cx="25916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5" name="Прямоугольник 54"/>
            <p:cNvSpPr/>
            <p:nvPr/>
          </p:nvSpPr>
          <p:spPr bwMode="auto">
            <a:xfrm rot="396996">
              <a:off x="3626332" y="226359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 bwMode="auto">
            <a:xfrm rot="1477248">
              <a:off x="3982677" y="2392952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1" name="Прямоугольник 60"/>
            <p:cNvSpPr/>
            <p:nvPr/>
          </p:nvSpPr>
          <p:spPr bwMode="auto">
            <a:xfrm rot="3831096">
              <a:off x="1766947" y="3436825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 bwMode="auto">
            <a:xfrm rot="3869065">
              <a:off x="1762724" y="3293206"/>
              <a:ext cx="676068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4" name="Полилиния: фигура 73"/>
            <p:cNvSpPr/>
            <p:nvPr/>
          </p:nvSpPr>
          <p:spPr bwMode="auto">
            <a:xfrm>
              <a:off x="2469735" y="2486324"/>
              <a:ext cx="2136448" cy="872173"/>
            </a:xfrm>
            <a:custGeom>
              <a:avLst/>
              <a:gdLst>
                <a:gd name="connsiteX0" fmla="*/ 0 w 2136448"/>
                <a:gd name="connsiteY0" fmla="*/ 34685 h 872173"/>
                <a:gd name="connsiteX1" fmla="*/ 717846 w 2136448"/>
                <a:gd name="connsiteY1" fmla="*/ 26140 h 872173"/>
                <a:gd name="connsiteX2" fmla="*/ 1204957 w 2136448"/>
                <a:gd name="connsiteY2" fmla="*/ 502 h 872173"/>
                <a:gd name="connsiteX3" fmla="*/ 1546788 w 2136448"/>
                <a:gd name="connsiteY3" fmla="*/ 51777 h 872173"/>
                <a:gd name="connsiteX4" fmla="*/ 1803162 w 2136448"/>
                <a:gd name="connsiteY4" fmla="*/ 128689 h 872173"/>
                <a:gd name="connsiteX5" fmla="*/ 1974078 w 2136448"/>
                <a:gd name="connsiteY5" fmla="*/ 222693 h 872173"/>
                <a:gd name="connsiteX6" fmla="*/ 2093719 w 2136448"/>
                <a:gd name="connsiteY6" fmla="*/ 376517 h 872173"/>
                <a:gd name="connsiteX7" fmla="*/ 2136448 w 2136448"/>
                <a:gd name="connsiteY7" fmla="*/ 872173 h 87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6448" h="872173" extrusionOk="0">
                  <a:moveTo>
                    <a:pt x="0" y="34685"/>
                  </a:moveTo>
                  <a:lnTo>
                    <a:pt x="717846" y="26140"/>
                  </a:lnTo>
                  <a:cubicBezTo>
                    <a:pt x="918672" y="20443"/>
                    <a:pt x="1066800" y="-3771"/>
                    <a:pt x="1204957" y="502"/>
                  </a:cubicBezTo>
                  <a:cubicBezTo>
                    <a:pt x="1343114" y="4775"/>
                    <a:pt x="1447087" y="30412"/>
                    <a:pt x="1546788" y="51777"/>
                  </a:cubicBezTo>
                  <a:cubicBezTo>
                    <a:pt x="1646489" y="73142"/>
                    <a:pt x="1731947" y="100203"/>
                    <a:pt x="1803162" y="128689"/>
                  </a:cubicBezTo>
                  <a:cubicBezTo>
                    <a:pt x="1874377" y="157175"/>
                    <a:pt x="1925652" y="181388"/>
                    <a:pt x="1974078" y="222693"/>
                  </a:cubicBezTo>
                  <a:cubicBezTo>
                    <a:pt x="2022504" y="263998"/>
                    <a:pt x="2066657" y="268270"/>
                    <a:pt x="2093719" y="376517"/>
                  </a:cubicBezTo>
                  <a:cubicBezTo>
                    <a:pt x="2120781" y="484764"/>
                    <a:pt x="2128614" y="678468"/>
                    <a:pt x="2136448" y="872173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2" name="Полилиния: фигура 71"/>
            <p:cNvSpPr/>
            <p:nvPr/>
          </p:nvSpPr>
          <p:spPr bwMode="auto">
            <a:xfrm>
              <a:off x="7195559" y="4178893"/>
              <a:ext cx="2144994" cy="1478423"/>
            </a:xfrm>
            <a:custGeom>
              <a:avLst/>
              <a:gdLst>
                <a:gd name="connsiteX0" fmla="*/ 0 w 2144994"/>
                <a:gd name="connsiteY0" fmla="*/ 0 h 1478423"/>
                <a:gd name="connsiteX1" fmla="*/ 982766 w 2144994"/>
                <a:gd name="connsiteY1" fmla="*/ 196554 h 1478423"/>
                <a:gd name="connsiteX2" fmla="*/ 1333144 w 2144994"/>
                <a:gd name="connsiteY2" fmla="*/ 452928 h 1478423"/>
                <a:gd name="connsiteX3" fmla="*/ 1410056 w 2144994"/>
                <a:gd name="connsiteY3" fmla="*/ 854580 h 1478423"/>
                <a:gd name="connsiteX4" fmla="*/ 1401510 w 2144994"/>
                <a:gd name="connsiteY4" fmla="*/ 1341690 h 1478423"/>
                <a:gd name="connsiteX5" fmla="*/ 2144994 w 2144994"/>
                <a:gd name="connsiteY5" fmla="*/ 1478423 h 147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4994" h="1478423" extrusionOk="0">
                  <a:moveTo>
                    <a:pt x="0" y="0"/>
                  </a:moveTo>
                  <a:cubicBezTo>
                    <a:pt x="380287" y="60533"/>
                    <a:pt x="760575" y="121066"/>
                    <a:pt x="982766" y="196554"/>
                  </a:cubicBezTo>
                  <a:cubicBezTo>
                    <a:pt x="1204957" y="272042"/>
                    <a:pt x="1261929" y="343257"/>
                    <a:pt x="1333144" y="452928"/>
                  </a:cubicBezTo>
                  <a:cubicBezTo>
                    <a:pt x="1404359" y="562599"/>
                    <a:pt x="1398662" y="706453"/>
                    <a:pt x="1410056" y="854580"/>
                  </a:cubicBezTo>
                  <a:cubicBezTo>
                    <a:pt x="1421450" y="1002707"/>
                    <a:pt x="1279020" y="1237716"/>
                    <a:pt x="1401510" y="1341690"/>
                  </a:cubicBezTo>
                  <a:cubicBezTo>
                    <a:pt x="1524000" y="1445664"/>
                    <a:pt x="1834497" y="1462043"/>
                    <a:pt x="2144994" y="1478423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1" name="Полилиния: фигура 70"/>
            <p:cNvSpPr/>
            <p:nvPr/>
          </p:nvSpPr>
          <p:spPr bwMode="auto">
            <a:xfrm>
              <a:off x="10309491" y="3255948"/>
              <a:ext cx="398388" cy="957129"/>
            </a:xfrm>
            <a:custGeom>
              <a:avLst/>
              <a:gdLst>
                <a:gd name="connsiteX0" fmla="*/ 389843 w 398388"/>
                <a:gd name="connsiteY0" fmla="*/ 0 h 957129"/>
                <a:gd name="connsiteX1" fmla="*/ 167652 w 398388"/>
                <a:gd name="connsiteY1" fmla="*/ 170916 h 957129"/>
                <a:gd name="connsiteX2" fmla="*/ 56557 w 398388"/>
                <a:gd name="connsiteY2" fmla="*/ 333286 h 957129"/>
                <a:gd name="connsiteX3" fmla="*/ 22373 w 398388"/>
                <a:gd name="connsiteY3" fmla="*/ 512747 h 957129"/>
                <a:gd name="connsiteX4" fmla="*/ 398388 w 398388"/>
                <a:gd name="connsiteY4" fmla="*/ 957129 h 95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388" h="957129" extrusionOk="0">
                  <a:moveTo>
                    <a:pt x="389843" y="0"/>
                  </a:moveTo>
                  <a:cubicBezTo>
                    <a:pt x="306521" y="57684"/>
                    <a:pt x="223200" y="115368"/>
                    <a:pt x="167652" y="170916"/>
                  </a:cubicBezTo>
                  <a:cubicBezTo>
                    <a:pt x="112104" y="226464"/>
                    <a:pt x="80770" y="276314"/>
                    <a:pt x="56557" y="333286"/>
                  </a:cubicBezTo>
                  <a:cubicBezTo>
                    <a:pt x="32344" y="390258"/>
                    <a:pt x="-34599" y="408773"/>
                    <a:pt x="22373" y="512747"/>
                  </a:cubicBezTo>
                  <a:cubicBezTo>
                    <a:pt x="79345" y="616721"/>
                    <a:pt x="238866" y="786925"/>
                    <a:pt x="398388" y="957129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2"/>
            <a:stretch/>
          </p:blipFill>
          <p:spPr bwMode="auto">
            <a:xfrm>
              <a:off x="9090539" y="3580688"/>
              <a:ext cx="3624358" cy="3624358"/>
            </a:xfrm>
            <a:prstGeom prst="rect">
              <a:avLst/>
            </a:prstGeom>
          </p:spPr>
        </p:pic>
        <p:sp>
          <p:nvSpPr>
            <p:cNvPr id="70" name="Овал 69"/>
            <p:cNvSpPr/>
            <p:nvPr/>
          </p:nvSpPr>
          <p:spPr bwMode="auto">
            <a:xfrm rot="21435997">
              <a:off x="3234594" y="2764908"/>
              <a:ext cx="221417" cy="1100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" name="Овал 67"/>
            <p:cNvSpPr/>
            <p:nvPr/>
          </p:nvSpPr>
          <p:spPr bwMode="auto">
            <a:xfrm rot="21435997">
              <a:off x="3063160" y="2755687"/>
              <a:ext cx="221417" cy="110079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9" name="Овал 68"/>
            <p:cNvSpPr/>
            <p:nvPr/>
          </p:nvSpPr>
          <p:spPr bwMode="auto">
            <a:xfrm rot="21028404">
              <a:off x="3225734" y="2707744"/>
              <a:ext cx="123709" cy="8323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5" name="Полилиния: фигура 74"/>
            <p:cNvSpPr/>
            <p:nvPr/>
          </p:nvSpPr>
          <p:spPr bwMode="auto">
            <a:xfrm>
              <a:off x="717847" y="2914116"/>
              <a:ext cx="1328870" cy="1418602"/>
            </a:xfrm>
            <a:custGeom>
              <a:avLst/>
              <a:gdLst>
                <a:gd name="connsiteX0" fmla="*/ 1068224 w 1328870"/>
                <a:gd name="connsiteY0" fmla="*/ 0 h 1418602"/>
                <a:gd name="connsiteX1" fmla="*/ 743484 w 1328870"/>
                <a:gd name="connsiteY1" fmla="*/ 119641 h 1418602"/>
                <a:gd name="connsiteX2" fmla="*/ 820396 w 1328870"/>
                <a:gd name="connsiteY2" fmla="*/ 367469 h 1418602"/>
                <a:gd name="connsiteX3" fmla="*/ 1204957 w 1328870"/>
                <a:gd name="connsiteY3" fmla="*/ 589660 h 1418602"/>
                <a:gd name="connsiteX4" fmla="*/ 1230594 w 1328870"/>
                <a:gd name="connsiteY4" fmla="*/ 811850 h 1418602"/>
                <a:gd name="connsiteX5" fmla="*/ 0 w 1328870"/>
                <a:gd name="connsiteY5" fmla="*/ 1418602 h 141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8870" h="1418602" extrusionOk="0">
                  <a:moveTo>
                    <a:pt x="1068224" y="0"/>
                  </a:moveTo>
                  <a:cubicBezTo>
                    <a:pt x="926506" y="29198"/>
                    <a:pt x="784789" y="58396"/>
                    <a:pt x="743484" y="119641"/>
                  </a:cubicBezTo>
                  <a:cubicBezTo>
                    <a:pt x="702179" y="180886"/>
                    <a:pt x="743484" y="289133"/>
                    <a:pt x="820396" y="367469"/>
                  </a:cubicBezTo>
                  <a:cubicBezTo>
                    <a:pt x="897308" y="445806"/>
                    <a:pt x="1136591" y="515597"/>
                    <a:pt x="1204957" y="589660"/>
                  </a:cubicBezTo>
                  <a:cubicBezTo>
                    <a:pt x="1273323" y="663723"/>
                    <a:pt x="1431420" y="673693"/>
                    <a:pt x="1230594" y="811850"/>
                  </a:cubicBezTo>
                  <a:cubicBezTo>
                    <a:pt x="1029768" y="950007"/>
                    <a:pt x="514884" y="1184304"/>
                    <a:pt x="0" y="1418602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/>
            <a:stretch/>
          </p:blipFill>
          <p:spPr bwMode="auto">
            <a:xfrm>
              <a:off x="129415" y="-16177"/>
              <a:ext cx="3102277" cy="3102277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/>
            <a:stretch/>
          </p:blipFill>
          <p:spPr bwMode="auto">
            <a:xfrm>
              <a:off x="-98195" y="4186464"/>
              <a:ext cx="2838222" cy="2838222"/>
            </a:xfrm>
            <a:prstGeom prst="rect">
              <a:avLst/>
            </a:prstGeom>
          </p:spPr>
        </p:pic>
        <p:sp>
          <p:nvSpPr>
            <p:cNvPr id="80" name="Прямоугольник 79"/>
            <p:cNvSpPr/>
            <p:nvPr/>
          </p:nvSpPr>
          <p:spPr bwMode="auto">
            <a:xfrm rot="19780458">
              <a:off x="9755083" y="2702375"/>
              <a:ext cx="1222555" cy="5549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78" name="Рисунок 7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/>
            <a:stretch/>
          </p:blipFill>
          <p:spPr bwMode="auto">
            <a:xfrm rot="21057048" flipH="1">
              <a:off x="8686305" y="-11458"/>
              <a:ext cx="3246373" cy="3347720"/>
            </a:xfrm>
            <a:prstGeom prst="rect">
              <a:avLst/>
            </a:prstGeom>
          </p:spPr>
        </p:pic>
      </p:grpSp>
      <p:pic>
        <p:nvPicPr>
          <p:cNvPr id="3" name="Рисунок 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4151548" y="1815782"/>
            <a:ext cx="3285540" cy="310227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 bwMode="auto">
          <a:xfrm>
            <a:off x="-407310" y="-16177"/>
            <a:ext cx="13122207" cy="7221223"/>
            <a:chOff x="-407310" y="-16177"/>
            <a:chExt cx="13122207" cy="7221223"/>
          </a:xfrm>
        </p:grpSpPr>
        <p:sp>
          <p:nvSpPr>
            <p:cNvPr id="66" name="Прямоугольник 65"/>
            <p:cNvSpPr/>
            <p:nvPr/>
          </p:nvSpPr>
          <p:spPr bwMode="auto">
            <a:xfrm rot="20667047">
              <a:off x="1214871" y="332248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5" name="Прямоугольник 64"/>
            <p:cNvSpPr/>
            <p:nvPr/>
          </p:nvSpPr>
          <p:spPr bwMode="auto">
            <a:xfrm rot="4342446">
              <a:off x="1068036" y="3766818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 bwMode="auto">
            <a:xfrm>
              <a:off x="2358639" y="2228693"/>
              <a:ext cx="1383191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 bwMode="auto">
            <a:xfrm rot="760919">
              <a:off x="6725524" y="3808427"/>
              <a:ext cx="1663208" cy="951813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 bwMode="auto">
            <a:xfrm rot="1477248">
              <a:off x="994495" y="2832056"/>
              <a:ext cx="1269603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40" name="Группа 39"/>
            <p:cNvGrpSpPr/>
            <p:nvPr/>
          </p:nvGrpSpPr>
          <p:grpSpPr bwMode="auto">
            <a:xfrm>
              <a:off x="-407310" y="2228693"/>
              <a:ext cx="5251881" cy="2281393"/>
              <a:chOff x="-407310" y="2228693"/>
              <a:chExt cx="5251881" cy="2281393"/>
            </a:xfrm>
          </p:grpSpPr>
          <p:sp>
            <p:nvSpPr>
              <p:cNvPr id="19" name="Полилиния: фигура 18"/>
              <p:cNvSpPr/>
              <p:nvPr/>
            </p:nvSpPr>
            <p:spPr bwMode="auto">
              <a:xfrm>
                <a:off x="-407310" y="2829379"/>
                <a:ext cx="1924050" cy="1552575"/>
              </a:xfrm>
              <a:custGeom>
                <a:avLst/>
                <a:gdLst>
                  <a:gd name="connsiteX0" fmla="*/ 1924050 w 1924050"/>
                  <a:gd name="connsiteY0" fmla="*/ 0 h 1552575"/>
                  <a:gd name="connsiteX1" fmla="*/ 1371600 w 1924050"/>
                  <a:gd name="connsiteY1" fmla="*/ 171450 h 1552575"/>
                  <a:gd name="connsiteX2" fmla="*/ 1504950 w 1924050"/>
                  <a:gd name="connsiteY2" fmla="*/ 914400 h 1552575"/>
                  <a:gd name="connsiteX3" fmla="*/ 0 w 1924050"/>
                  <a:gd name="connsiteY3" fmla="*/ 1552575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50" h="1552575" extrusionOk="0">
                    <a:moveTo>
                      <a:pt x="1924050" y="0"/>
                    </a:moveTo>
                    <a:cubicBezTo>
                      <a:pt x="1682750" y="9525"/>
                      <a:pt x="1441450" y="19050"/>
                      <a:pt x="1371600" y="171450"/>
                    </a:cubicBezTo>
                    <a:cubicBezTo>
                      <a:pt x="1301750" y="323850"/>
                      <a:pt x="1733550" y="684213"/>
                      <a:pt x="1504950" y="914400"/>
                    </a:cubicBezTo>
                    <a:cubicBezTo>
                      <a:pt x="1276350" y="1144587"/>
                      <a:pt x="638175" y="1348581"/>
                      <a:pt x="0" y="1552575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8" name="Полилиния: фигура 17"/>
              <p:cNvSpPr/>
              <p:nvPr/>
            </p:nvSpPr>
            <p:spPr bwMode="auto">
              <a:xfrm>
                <a:off x="910094" y="2957511"/>
                <a:ext cx="1924050" cy="1552575"/>
              </a:xfrm>
              <a:custGeom>
                <a:avLst/>
                <a:gdLst>
                  <a:gd name="connsiteX0" fmla="*/ 1924050 w 1924050"/>
                  <a:gd name="connsiteY0" fmla="*/ 0 h 1552575"/>
                  <a:gd name="connsiteX1" fmla="*/ 1371600 w 1924050"/>
                  <a:gd name="connsiteY1" fmla="*/ 171450 h 1552575"/>
                  <a:gd name="connsiteX2" fmla="*/ 1504950 w 1924050"/>
                  <a:gd name="connsiteY2" fmla="*/ 914400 h 1552575"/>
                  <a:gd name="connsiteX3" fmla="*/ 0 w 1924050"/>
                  <a:gd name="connsiteY3" fmla="*/ 1552575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50" h="1552575" extrusionOk="0">
                    <a:moveTo>
                      <a:pt x="1924050" y="0"/>
                    </a:moveTo>
                    <a:cubicBezTo>
                      <a:pt x="1682750" y="9525"/>
                      <a:pt x="1441450" y="19050"/>
                      <a:pt x="1371600" y="171450"/>
                    </a:cubicBezTo>
                    <a:cubicBezTo>
                      <a:pt x="1301750" y="323850"/>
                      <a:pt x="1733550" y="684213"/>
                      <a:pt x="1504950" y="914400"/>
                    </a:cubicBezTo>
                    <a:cubicBezTo>
                      <a:pt x="1276350" y="1144587"/>
                      <a:pt x="638175" y="1348581"/>
                      <a:pt x="0" y="1552575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37" name="Группа 36"/>
              <p:cNvGrpSpPr/>
              <p:nvPr/>
            </p:nvGrpSpPr>
            <p:grpSpPr bwMode="auto">
              <a:xfrm>
                <a:off x="2367033" y="2228693"/>
                <a:ext cx="2477538" cy="1371757"/>
                <a:chOff x="2367033" y="2228693"/>
                <a:chExt cx="2477538" cy="1371757"/>
              </a:xfrm>
            </p:grpSpPr>
            <p:sp>
              <p:nvSpPr>
                <p:cNvPr id="24" name="Полилиния: фигура 23"/>
                <p:cNvSpPr/>
                <p:nvPr/>
              </p:nvSpPr>
              <p:spPr bwMode="auto">
                <a:xfrm>
                  <a:off x="2933699" y="2795432"/>
                  <a:ext cx="1419225" cy="805018"/>
                </a:xfrm>
                <a:custGeom>
                  <a:avLst/>
                  <a:gdLst>
                    <a:gd name="connsiteX0" fmla="*/ 1419225 w 1419225"/>
                    <a:gd name="connsiteY0" fmla="*/ 805018 h 805018"/>
                    <a:gd name="connsiteX1" fmla="*/ 1123950 w 1419225"/>
                    <a:gd name="connsiteY1" fmla="*/ 119218 h 805018"/>
                    <a:gd name="connsiteX2" fmla="*/ 0 w 1419225"/>
                    <a:gd name="connsiteY2" fmla="*/ 4918 h 8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19225" h="805018" extrusionOk="0">
                      <a:moveTo>
                        <a:pt x="1419225" y="805018"/>
                      </a:moveTo>
                      <a:cubicBezTo>
                        <a:pt x="1389856" y="528793"/>
                        <a:pt x="1360487" y="252568"/>
                        <a:pt x="1123950" y="119218"/>
                      </a:cubicBezTo>
                      <a:cubicBezTo>
                        <a:pt x="887412" y="-14132"/>
                        <a:pt x="443706" y="-4607"/>
                        <a:pt x="0" y="4918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5" name="Полилиния: фигура 24"/>
                <p:cNvSpPr/>
                <p:nvPr/>
              </p:nvSpPr>
              <p:spPr bwMode="auto">
                <a:xfrm>
                  <a:off x="2367033" y="2228693"/>
                  <a:ext cx="2477538" cy="805018"/>
                </a:xfrm>
                <a:custGeom>
                  <a:avLst/>
                  <a:gdLst>
                    <a:gd name="connsiteX0" fmla="*/ 1419225 w 1419225"/>
                    <a:gd name="connsiteY0" fmla="*/ 805018 h 805018"/>
                    <a:gd name="connsiteX1" fmla="*/ 1123950 w 1419225"/>
                    <a:gd name="connsiteY1" fmla="*/ 119218 h 805018"/>
                    <a:gd name="connsiteX2" fmla="*/ 0 w 1419225"/>
                    <a:gd name="connsiteY2" fmla="*/ 4918 h 8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19225" h="805018" extrusionOk="0">
                      <a:moveTo>
                        <a:pt x="1419225" y="805018"/>
                      </a:moveTo>
                      <a:cubicBezTo>
                        <a:pt x="1389856" y="528793"/>
                        <a:pt x="1360487" y="252568"/>
                        <a:pt x="1123950" y="119218"/>
                      </a:cubicBezTo>
                      <a:cubicBezTo>
                        <a:pt x="887412" y="-14132"/>
                        <a:pt x="443706" y="-4607"/>
                        <a:pt x="0" y="4918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6" name="Полилиния: фигура 35"/>
                <p:cNvSpPr/>
                <p:nvPr/>
              </p:nvSpPr>
              <p:spPr bwMode="auto">
                <a:xfrm>
                  <a:off x="4349809" y="3016665"/>
                  <a:ext cx="487111" cy="564023"/>
                </a:xfrm>
                <a:custGeom>
                  <a:avLst/>
                  <a:gdLst>
                    <a:gd name="connsiteX0" fmla="*/ 0 w 487111"/>
                    <a:gd name="connsiteY0" fmla="*/ 564023 h 564023"/>
                    <a:gd name="connsiteX1" fmla="*/ 487111 w 487111"/>
                    <a:gd name="connsiteY1" fmla="*/ 0 h 564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7111" h="564023" extrusionOk="0">
                      <a:moveTo>
                        <a:pt x="0" y="564023"/>
                      </a:moveTo>
                      <a:lnTo>
                        <a:pt x="487111" y="0"/>
                      </a:ln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8" name="Полилиния: фигура 37"/>
              <p:cNvSpPr/>
              <p:nvPr/>
            </p:nvSpPr>
            <p:spPr bwMode="auto">
              <a:xfrm>
                <a:off x="1512606" y="2238998"/>
                <a:ext cx="846033" cy="589660"/>
              </a:xfrm>
              <a:custGeom>
                <a:avLst/>
                <a:gdLst>
                  <a:gd name="connsiteX0" fmla="*/ 846033 w 846033"/>
                  <a:gd name="connsiteY0" fmla="*/ 0 h 589660"/>
                  <a:gd name="connsiteX1" fmla="*/ 0 w 846033"/>
                  <a:gd name="connsiteY1" fmla="*/ 589660 h 589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6033" h="589660" extrusionOk="0">
                    <a:moveTo>
                      <a:pt x="846033" y="0"/>
                    </a:moveTo>
                    <a:lnTo>
                      <a:pt x="0" y="58966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9" name="Полилиния: фигура 38"/>
              <p:cNvSpPr/>
              <p:nvPr/>
            </p:nvSpPr>
            <p:spPr bwMode="auto">
              <a:xfrm>
                <a:off x="2760292" y="2794475"/>
                <a:ext cx="162370" cy="179461"/>
              </a:xfrm>
              <a:custGeom>
                <a:avLst/>
                <a:gdLst>
                  <a:gd name="connsiteX0" fmla="*/ 162370 w 162370"/>
                  <a:gd name="connsiteY0" fmla="*/ 0 h 179461"/>
                  <a:gd name="connsiteX1" fmla="*/ 0 w 162370"/>
                  <a:gd name="connsiteY1" fmla="*/ 179461 h 17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370" h="179461" extrusionOk="0">
                    <a:moveTo>
                      <a:pt x="162370" y="0"/>
                    </a:moveTo>
                    <a:lnTo>
                      <a:pt x="0" y="179461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9" name="Прямоугольник 58"/>
            <p:cNvSpPr/>
            <p:nvPr/>
          </p:nvSpPr>
          <p:spPr bwMode="auto">
            <a:xfrm rot="3645395">
              <a:off x="1855390" y="2530312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0" name="Прямоугольник 59"/>
            <p:cNvSpPr/>
            <p:nvPr/>
          </p:nvSpPr>
          <p:spPr bwMode="auto">
            <a:xfrm rot="3764408">
              <a:off x="891219" y="3280207"/>
              <a:ext cx="1335758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5" name="Группа 34"/>
            <p:cNvGrpSpPr/>
            <p:nvPr/>
          </p:nvGrpSpPr>
          <p:grpSpPr bwMode="auto">
            <a:xfrm>
              <a:off x="6448425" y="3733799"/>
              <a:ext cx="4226835" cy="3086101"/>
              <a:chOff x="6448425" y="3733799"/>
              <a:chExt cx="4226835" cy="3086101"/>
            </a:xfrm>
          </p:grpSpPr>
          <p:grpSp>
            <p:nvGrpSpPr>
              <p:cNvPr id="33" name="Группа 32"/>
              <p:cNvGrpSpPr/>
              <p:nvPr/>
            </p:nvGrpSpPr>
            <p:grpSpPr bwMode="auto">
              <a:xfrm>
                <a:off x="6448425" y="3733799"/>
                <a:ext cx="4226835" cy="3086101"/>
                <a:chOff x="6448425" y="3733799"/>
                <a:chExt cx="4226835" cy="3086101"/>
              </a:xfrm>
              <a:noFill/>
            </p:grpSpPr>
            <p:sp>
              <p:nvSpPr>
                <p:cNvPr id="14" name="Полилиния: фигура 13"/>
                <p:cNvSpPr/>
                <p:nvPr/>
              </p:nvSpPr>
              <p:spPr bwMode="auto">
                <a:xfrm>
                  <a:off x="6448425" y="4562475"/>
                  <a:ext cx="3505199" cy="2257425"/>
                </a:xfrm>
                <a:custGeom>
                  <a:avLst/>
                  <a:gdLst>
                    <a:gd name="connsiteX0" fmla="*/ 3371850 w 3371850"/>
                    <a:gd name="connsiteY0" fmla="*/ 2228850 h 2228850"/>
                    <a:gd name="connsiteX1" fmla="*/ 2914650 w 3371850"/>
                    <a:gd name="connsiteY1" fmla="*/ 1495425 h 2228850"/>
                    <a:gd name="connsiteX2" fmla="*/ 1743075 w 3371850"/>
                    <a:gd name="connsiteY2" fmla="*/ 1476375 h 2228850"/>
                    <a:gd name="connsiteX3" fmla="*/ 1571625 w 3371850"/>
                    <a:gd name="connsiteY3" fmla="*/ 466725 h 2228850"/>
                    <a:gd name="connsiteX4" fmla="*/ 0 w 3371850"/>
                    <a:gd name="connsiteY4" fmla="*/ 0 h 222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50" h="2228850" extrusionOk="0">
                      <a:moveTo>
                        <a:pt x="3371850" y="2228850"/>
                      </a:moveTo>
                      <a:cubicBezTo>
                        <a:pt x="3278981" y="1924843"/>
                        <a:pt x="3186112" y="1620837"/>
                        <a:pt x="2914650" y="1495425"/>
                      </a:cubicBezTo>
                      <a:cubicBezTo>
                        <a:pt x="2643188" y="1370013"/>
                        <a:pt x="1966912" y="1647825"/>
                        <a:pt x="1743075" y="1476375"/>
                      </a:cubicBezTo>
                      <a:cubicBezTo>
                        <a:pt x="1519238" y="1304925"/>
                        <a:pt x="1862138" y="712788"/>
                        <a:pt x="1571625" y="466725"/>
                      </a:cubicBezTo>
                      <a:cubicBezTo>
                        <a:pt x="1281112" y="220662"/>
                        <a:pt x="640556" y="110331"/>
                        <a:pt x="0" y="0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5" name="Полилиния: фигура 14"/>
                <p:cNvSpPr/>
                <p:nvPr/>
              </p:nvSpPr>
              <p:spPr bwMode="auto">
                <a:xfrm>
                  <a:off x="7170060" y="3733799"/>
                  <a:ext cx="3505199" cy="2257425"/>
                </a:xfrm>
                <a:custGeom>
                  <a:avLst/>
                  <a:gdLst>
                    <a:gd name="connsiteX0" fmla="*/ 3371850 w 3371850"/>
                    <a:gd name="connsiteY0" fmla="*/ 2228850 h 2228850"/>
                    <a:gd name="connsiteX1" fmla="*/ 2914650 w 3371850"/>
                    <a:gd name="connsiteY1" fmla="*/ 1495425 h 2228850"/>
                    <a:gd name="connsiteX2" fmla="*/ 1743075 w 3371850"/>
                    <a:gd name="connsiteY2" fmla="*/ 1476375 h 2228850"/>
                    <a:gd name="connsiteX3" fmla="*/ 1571625 w 3371850"/>
                    <a:gd name="connsiteY3" fmla="*/ 466725 h 2228850"/>
                    <a:gd name="connsiteX4" fmla="*/ 0 w 3371850"/>
                    <a:gd name="connsiteY4" fmla="*/ 0 h 222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50" h="2228850" extrusionOk="0">
                      <a:moveTo>
                        <a:pt x="3371850" y="2228850"/>
                      </a:moveTo>
                      <a:cubicBezTo>
                        <a:pt x="3278981" y="1924843"/>
                        <a:pt x="3186112" y="1620837"/>
                        <a:pt x="2914650" y="1495425"/>
                      </a:cubicBezTo>
                      <a:cubicBezTo>
                        <a:pt x="2643188" y="1370013"/>
                        <a:pt x="1966912" y="1647825"/>
                        <a:pt x="1743075" y="1476375"/>
                      </a:cubicBezTo>
                      <a:cubicBezTo>
                        <a:pt x="1519238" y="1304925"/>
                        <a:pt x="1862138" y="712788"/>
                        <a:pt x="1571625" y="466725"/>
                      </a:cubicBezTo>
                      <a:cubicBezTo>
                        <a:pt x="1281112" y="220662"/>
                        <a:pt x="640556" y="110331"/>
                        <a:pt x="0" y="0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2" name="Полилиния: фигура 31"/>
                <p:cNvSpPr/>
                <p:nvPr/>
              </p:nvSpPr>
              <p:spPr bwMode="auto">
                <a:xfrm>
                  <a:off x="9947305" y="5982056"/>
                  <a:ext cx="709301" cy="828941"/>
                </a:xfrm>
                <a:custGeom>
                  <a:avLst/>
                  <a:gdLst>
                    <a:gd name="connsiteX0" fmla="*/ 0 w 709301"/>
                    <a:gd name="connsiteY0" fmla="*/ 828942 h 828942"/>
                    <a:gd name="connsiteX1" fmla="*/ 709301 w 709301"/>
                    <a:gd name="connsiteY1" fmla="*/ 0 h 828942"/>
                    <a:gd name="connsiteX2" fmla="*/ 709301 w 709301"/>
                    <a:gd name="connsiteY2" fmla="*/ 0 h 828942"/>
                    <a:gd name="connsiteX3" fmla="*/ 709301 w 709301"/>
                    <a:gd name="connsiteY3" fmla="*/ 0 h 82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9301" h="828942" extrusionOk="0">
                      <a:moveTo>
                        <a:pt x="0" y="828942"/>
                      </a:moveTo>
                      <a:lnTo>
                        <a:pt x="709301" y="0"/>
                      </a:lnTo>
                      <a:lnTo>
                        <a:pt x="709301" y="0"/>
                      </a:lnTo>
                      <a:lnTo>
                        <a:pt x="709301" y="0"/>
                      </a:ln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4" name="Полилиния: фигура 33"/>
              <p:cNvSpPr/>
              <p:nvPr/>
            </p:nvSpPr>
            <p:spPr bwMode="auto">
              <a:xfrm>
                <a:off x="6460621" y="3734512"/>
                <a:ext cx="743484" cy="811851"/>
              </a:xfrm>
              <a:custGeom>
                <a:avLst/>
                <a:gdLst>
                  <a:gd name="connsiteX0" fmla="*/ 0 w 743484"/>
                  <a:gd name="connsiteY0" fmla="*/ 811851 h 811851"/>
                  <a:gd name="connsiteX1" fmla="*/ 743484 w 743484"/>
                  <a:gd name="connsiteY1" fmla="*/ 0 h 81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3484" h="811851" extrusionOk="0">
                    <a:moveTo>
                      <a:pt x="0" y="811851"/>
                    </a:moveTo>
                    <a:lnTo>
                      <a:pt x="743484" y="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7" name="Прямоугольник 56"/>
            <p:cNvSpPr/>
            <p:nvPr/>
          </p:nvSpPr>
          <p:spPr bwMode="auto">
            <a:xfrm rot="3813849">
              <a:off x="4042877" y="2756353"/>
              <a:ext cx="1004066" cy="62510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4" name="Прямоугольник 63"/>
            <p:cNvSpPr/>
            <p:nvPr/>
          </p:nvSpPr>
          <p:spPr bwMode="auto">
            <a:xfrm rot="2598103">
              <a:off x="937920" y="370599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 bwMode="auto">
            <a:xfrm rot="4302797">
              <a:off x="441598" y="3616180"/>
              <a:ext cx="594387" cy="140701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 bwMode="auto">
            <a:xfrm rot="985556">
              <a:off x="10202727" y="2988833"/>
              <a:ext cx="885825" cy="69848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 bwMode="auto">
            <a:xfrm rot="1616766">
              <a:off x="9954641" y="3541144"/>
              <a:ext cx="885825" cy="52764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 bwMode="auto">
            <a:xfrm rot="3058903">
              <a:off x="10168222" y="3467787"/>
              <a:ext cx="885825" cy="100203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 bwMode="auto">
            <a:xfrm rot="6919176">
              <a:off x="10464175" y="3075828"/>
              <a:ext cx="885825" cy="41850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1" name="Прямоугольник 50"/>
            <p:cNvSpPr/>
            <p:nvPr/>
          </p:nvSpPr>
          <p:spPr bwMode="auto">
            <a:xfrm rot="458128">
              <a:off x="8220945" y="5270253"/>
              <a:ext cx="1355688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0" name="Группа 29"/>
            <p:cNvGrpSpPr/>
            <p:nvPr/>
          </p:nvGrpSpPr>
          <p:grpSpPr bwMode="auto">
            <a:xfrm>
              <a:off x="9696450" y="2845750"/>
              <a:ext cx="2028449" cy="1914257"/>
              <a:chOff x="9696450" y="2845750"/>
              <a:chExt cx="2028449" cy="1914257"/>
            </a:xfrm>
            <a:noFill/>
          </p:grpSpPr>
          <p:sp>
            <p:nvSpPr>
              <p:cNvPr id="17" name="Полилиния: фигура 16"/>
              <p:cNvSpPr/>
              <p:nvPr/>
            </p:nvSpPr>
            <p:spPr bwMode="auto">
              <a:xfrm>
                <a:off x="10839074" y="2846084"/>
                <a:ext cx="885825" cy="1666875"/>
              </a:xfrm>
              <a:custGeom>
                <a:avLst/>
                <a:gdLst>
                  <a:gd name="connsiteX0" fmla="*/ 0 w 885825"/>
                  <a:gd name="connsiteY0" fmla="*/ 0 h 1666875"/>
                  <a:gd name="connsiteX1" fmla="*/ 447675 w 885825"/>
                  <a:gd name="connsiteY1" fmla="*/ 200025 h 1666875"/>
                  <a:gd name="connsiteX2" fmla="*/ 219075 w 885825"/>
                  <a:gd name="connsiteY2" fmla="*/ 762000 h 1666875"/>
                  <a:gd name="connsiteX3" fmla="*/ 885825 w 885825"/>
                  <a:gd name="connsiteY3" fmla="*/ 1666875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666875" extrusionOk="0">
                    <a:moveTo>
                      <a:pt x="0" y="0"/>
                    </a:moveTo>
                    <a:cubicBezTo>
                      <a:pt x="205581" y="36512"/>
                      <a:pt x="411163" y="73025"/>
                      <a:pt x="447675" y="200025"/>
                    </a:cubicBezTo>
                    <a:cubicBezTo>
                      <a:pt x="484188" y="327025"/>
                      <a:pt x="146050" y="517525"/>
                      <a:pt x="219075" y="762000"/>
                    </a:cubicBezTo>
                    <a:cubicBezTo>
                      <a:pt x="292100" y="1006475"/>
                      <a:pt x="588962" y="1336675"/>
                      <a:pt x="885825" y="1666875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6" name="Полилиния: фигура 15"/>
              <p:cNvSpPr/>
              <p:nvPr/>
            </p:nvSpPr>
            <p:spPr bwMode="auto">
              <a:xfrm>
                <a:off x="9696450" y="3086100"/>
                <a:ext cx="885825" cy="1666875"/>
              </a:xfrm>
              <a:custGeom>
                <a:avLst/>
                <a:gdLst>
                  <a:gd name="connsiteX0" fmla="*/ 0 w 885825"/>
                  <a:gd name="connsiteY0" fmla="*/ 0 h 1666875"/>
                  <a:gd name="connsiteX1" fmla="*/ 447675 w 885825"/>
                  <a:gd name="connsiteY1" fmla="*/ 200025 h 1666875"/>
                  <a:gd name="connsiteX2" fmla="*/ 219075 w 885825"/>
                  <a:gd name="connsiteY2" fmla="*/ 762000 h 1666875"/>
                  <a:gd name="connsiteX3" fmla="*/ 885825 w 885825"/>
                  <a:gd name="connsiteY3" fmla="*/ 1666875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666875" extrusionOk="0">
                    <a:moveTo>
                      <a:pt x="0" y="0"/>
                    </a:moveTo>
                    <a:cubicBezTo>
                      <a:pt x="205581" y="36512"/>
                      <a:pt x="411163" y="73025"/>
                      <a:pt x="447675" y="200025"/>
                    </a:cubicBezTo>
                    <a:cubicBezTo>
                      <a:pt x="484188" y="327025"/>
                      <a:pt x="146050" y="517525"/>
                      <a:pt x="219075" y="762000"/>
                    </a:cubicBezTo>
                    <a:cubicBezTo>
                      <a:pt x="292100" y="1006475"/>
                      <a:pt x="588962" y="1336675"/>
                      <a:pt x="885825" y="1666875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" name="Полилиния: фигура 25"/>
              <p:cNvSpPr/>
              <p:nvPr/>
            </p:nvSpPr>
            <p:spPr bwMode="auto">
              <a:xfrm>
                <a:off x="9708022" y="2845750"/>
                <a:ext cx="1187866" cy="256373"/>
              </a:xfrm>
              <a:custGeom>
                <a:avLst/>
                <a:gdLst>
                  <a:gd name="connsiteX0" fmla="*/ 0 w 1187866"/>
                  <a:gd name="connsiteY0" fmla="*/ 256373 h 256373"/>
                  <a:gd name="connsiteX1" fmla="*/ 1187866 w 1187866"/>
                  <a:gd name="connsiteY1" fmla="*/ 0 h 25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7866" h="256373" extrusionOk="0">
                    <a:moveTo>
                      <a:pt x="0" y="256373"/>
                    </a:moveTo>
                    <a:lnTo>
                      <a:pt x="1187866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9" name="Полилиния: фигура 28"/>
              <p:cNvSpPr/>
              <p:nvPr/>
            </p:nvSpPr>
            <p:spPr bwMode="auto">
              <a:xfrm>
                <a:off x="10588239" y="4512179"/>
                <a:ext cx="1128045" cy="247828"/>
              </a:xfrm>
              <a:custGeom>
                <a:avLst/>
                <a:gdLst>
                  <a:gd name="connsiteX0" fmla="*/ 0 w 1128045"/>
                  <a:gd name="connsiteY0" fmla="*/ 247828 h 247828"/>
                  <a:gd name="connsiteX1" fmla="*/ 1128045 w 1128045"/>
                  <a:gd name="connsiteY1" fmla="*/ 0 h 2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8045" h="247828" extrusionOk="0">
                    <a:moveTo>
                      <a:pt x="0" y="247828"/>
                    </a:moveTo>
                    <a:lnTo>
                      <a:pt x="1128045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45" name="Прямоугольник 44"/>
            <p:cNvSpPr/>
            <p:nvPr/>
          </p:nvSpPr>
          <p:spPr bwMode="auto">
            <a:xfrm rot="3864541">
              <a:off x="10294310" y="3651816"/>
              <a:ext cx="1354957" cy="41850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8" name="Прямая соединительная линия 27"/>
            <p:cNvCxnSpPr>
              <a:cxnSpLocks/>
            </p:cNvCxnSpPr>
            <p:nvPr/>
          </p:nvCxnSpPr>
          <p:spPr bwMode="auto">
            <a:xfrm>
              <a:off x="10582275" y="4752975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Прямоугольник 46"/>
            <p:cNvSpPr/>
            <p:nvPr/>
          </p:nvSpPr>
          <p:spPr bwMode="auto">
            <a:xfrm rot="1473360">
              <a:off x="7780837" y="4013514"/>
              <a:ext cx="896302" cy="979685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 bwMode="auto">
            <a:xfrm rot="4054405">
              <a:off x="8047886" y="4636713"/>
              <a:ext cx="89630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 bwMode="auto">
            <a:xfrm rot="10251697">
              <a:off x="8168220" y="4294012"/>
              <a:ext cx="737937" cy="672056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0" name="Прямоугольник 49"/>
            <p:cNvSpPr/>
            <p:nvPr/>
          </p:nvSpPr>
          <p:spPr bwMode="auto">
            <a:xfrm rot="5553002">
              <a:off x="8106682" y="5122124"/>
              <a:ext cx="89630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 bwMode="auto">
            <a:xfrm rot="21425191">
              <a:off x="8369739" y="5329464"/>
              <a:ext cx="604078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 bwMode="auto">
            <a:xfrm rot="5553002">
              <a:off x="8482024" y="5567605"/>
              <a:ext cx="25916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5" name="Прямоугольник 54"/>
            <p:cNvSpPr/>
            <p:nvPr/>
          </p:nvSpPr>
          <p:spPr bwMode="auto">
            <a:xfrm rot="396996">
              <a:off x="3626332" y="226359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 bwMode="auto">
            <a:xfrm rot="1477248">
              <a:off x="3982677" y="2392952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1" name="Прямоугольник 60"/>
            <p:cNvSpPr/>
            <p:nvPr/>
          </p:nvSpPr>
          <p:spPr bwMode="auto">
            <a:xfrm rot="3831096">
              <a:off x="1766947" y="3436825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 bwMode="auto">
            <a:xfrm rot="3869065">
              <a:off x="1762724" y="3293206"/>
              <a:ext cx="676068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4" name="Полилиния: фигура 73"/>
            <p:cNvSpPr/>
            <p:nvPr/>
          </p:nvSpPr>
          <p:spPr bwMode="auto">
            <a:xfrm>
              <a:off x="2469735" y="2486324"/>
              <a:ext cx="2136448" cy="872173"/>
            </a:xfrm>
            <a:custGeom>
              <a:avLst/>
              <a:gdLst>
                <a:gd name="connsiteX0" fmla="*/ 0 w 2136448"/>
                <a:gd name="connsiteY0" fmla="*/ 34685 h 872173"/>
                <a:gd name="connsiteX1" fmla="*/ 717846 w 2136448"/>
                <a:gd name="connsiteY1" fmla="*/ 26140 h 872173"/>
                <a:gd name="connsiteX2" fmla="*/ 1204957 w 2136448"/>
                <a:gd name="connsiteY2" fmla="*/ 502 h 872173"/>
                <a:gd name="connsiteX3" fmla="*/ 1546788 w 2136448"/>
                <a:gd name="connsiteY3" fmla="*/ 51777 h 872173"/>
                <a:gd name="connsiteX4" fmla="*/ 1803162 w 2136448"/>
                <a:gd name="connsiteY4" fmla="*/ 128689 h 872173"/>
                <a:gd name="connsiteX5" fmla="*/ 1974078 w 2136448"/>
                <a:gd name="connsiteY5" fmla="*/ 222693 h 872173"/>
                <a:gd name="connsiteX6" fmla="*/ 2093719 w 2136448"/>
                <a:gd name="connsiteY6" fmla="*/ 376517 h 872173"/>
                <a:gd name="connsiteX7" fmla="*/ 2136448 w 2136448"/>
                <a:gd name="connsiteY7" fmla="*/ 872173 h 87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6448" h="872173" extrusionOk="0">
                  <a:moveTo>
                    <a:pt x="0" y="34685"/>
                  </a:moveTo>
                  <a:lnTo>
                    <a:pt x="717846" y="26140"/>
                  </a:lnTo>
                  <a:cubicBezTo>
                    <a:pt x="918672" y="20443"/>
                    <a:pt x="1066800" y="-3771"/>
                    <a:pt x="1204957" y="502"/>
                  </a:cubicBezTo>
                  <a:cubicBezTo>
                    <a:pt x="1343114" y="4775"/>
                    <a:pt x="1447087" y="30412"/>
                    <a:pt x="1546788" y="51777"/>
                  </a:cubicBezTo>
                  <a:cubicBezTo>
                    <a:pt x="1646489" y="73142"/>
                    <a:pt x="1731947" y="100203"/>
                    <a:pt x="1803162" y="128689"/>
                  </a:cubicBezTo>
                  <a:cubicBezTo>
                    <a:pt x="1874377" y="157175"/>
                    <a:pt x="1925652" y="181388"/>
                    <a:pt x="1974078" y="222693"/>
                  </a:cubicBezTo>
                  <a:cubicBezTo>
                    <a:pt x="2022504" y="263998"/>
                    <a:pt x="2066657" y="268270"/>
                    <a:pt x="2093719" y="376517"/>
                  </a:cubicBezTo>
                  <a:cubicBezTo>
                    <a:pt x="2120781" y="484764"/>
                    <a:pt x="2128614" y="678468"/>
                    <a:pt x="2136448" y="872173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2" name="Полилиния: фигура 71"/>
            <p:cNvSpPr/>
            <p:nvPr/>
          </p:nvSpPr>
          <p:spPr bwMode="auto">
            <a:xfrm>
              <a:off x="7195559" y="4178893"/>
              <a:ext cx="2144994" cy="1478423"/>
            </a:xfrm>
            <a:custGeom>
              <a:avLst/>
              <a:gdLst>
                <a:gd name="connsiteX0" fmla="*/ 0 w 2144994"/>
                <a:gd name="connsiteY0" fmla="*/ 0 h 1478423"/>
                <a:gd name="connsiteX1" fmla="*/ 982766 w 2144994"/>
                <a:gd name="connsiteY1" fmla="*/ 196554 h 1478423"/>
                <a:gd name="connsiteX2" fmla="*/ 1333144 w 2144994"/>
                <a:gd name="connsiteY2" fmla="*/ 452928 h 1478423"/>
                <a:gd name="connsiteX3" fmla="*/ 1410056 w 2144994"/>
                <a:gd name="connsiteY3" fmla="*/ 854580 h 1478423"/>
                <a:gd name="connsiteX4" fmla="*/ 1401510 w 2144994"/>
                <a:gd name="connsiteY4" fmla="*/ 1341690 h 1478423"/>
                <a:gd name="connsiteX5" fmla="*/ 2144994 w 2144994"/>
                <a:gd name="connsiteY5" fmla="*/ 1478423 h 147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4994" h="1478423" extrusionOk="0">
                  <a:moveTo>
                    <a:pt x="0" y="0"/>
                  </a:moveTo>
                  <a:cubicBezTo>
                    <a:pt x="380287" y="60533"/>
                    <a:pt x="760575" y="121066"/>
                    <a:pt x="982766" y="196554"/>
                  </a:cubicBezTo>
                  <a:cubicBezTo>
                    <a:pt x="1204957" y="272042"/>
                    <a:pt x="1261929" y="343257"/>
                    <a:pt x="1333144" y="452928"/>
                  </a:cubicBezTo>
                  <a:cubicBezTo>
                    <a:pt x="1404359" y="562599"/>
                    <a:pt x="1398662" y="706453"/>
                    <a:pt x="1410056" y="854580"/>
                  </a:cubicBezTo>
                  <a:cubicBezTo>
                    <a:pt x="1421450" y="1002707"/>
                    <a:pt x="1279020" y="1237716"/>
                    <a:pt x="1401510" y="1341690"/>
                  </a:cubicBezTo>
                  <a:cubicBezTo>
                    <a:pt x="1524000" y="1445664"/>
                    <a:pt x="1834497" y="1462043"/>
                    <a:pt x="2144994" y="1478423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1" name="Полилиния: фигура 70"/>
            <p:cNvSpPr/>
            <p:nvPr/>
          </p:nvSpPr>
          <p:spPr bwMode="auto">
            <a:xfrm>
              <a:off x="10309491" y="3255948"/>
              <a:ext cx="398388" cy="957129"/>
            </a:xfrm>
            <a:custGeom>
              <a:avLst/>
              <a:gdLst>
                <a:gd name="connsiteX0" fmla="*/ 389843 w 398388"/>
                <a:gd name="connsiteY0" fmla="*/ 0 h 957129"/>
                <a:gd name="connsiteX1" fmla="*/ 167652 w 398388"/>
                <a:gd name="connsiteY1" fmla="*/ 170916 h 957129"/>
                <a:gd name="connsiteX2" fmla="*/ 56557 w 398388"/>
                <a:gd name="connsiteY2" fmla="*/ 333286 h 957129"/>
                <a:gd name="connsiteX3" fmla="*/ 22373 w 398388"/>
                <a:gd name="connsiteY3" fmla="*/ 512747 h 957129"/>
                <a:gd name="connsiteX4" fmla="*/ 398388 w 398388"/>
                <a:gd name="connsiteY4" fmla="*/ 957129 h 95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388" h="957129" extrusionOk="0">
                  <a:moveTo>
                    <a:pt x="389843" y="0"/>
                  </a:moveTo>
                  <a:cubicBezTo>
                    <a:pt x="306521" y="57684"/>
                    <a:pt x="223200" y="115368"/>
                    <a:pt x="167652" y="170916"/>
                  </a:cubicBezTo>
                  <a:cubicBezTo>
                    <a:pt x="112104" y="226464"/>
                    <a:pt x="80770" y="276314"/>
                    <a:pt x="56557" y="333286"/>
                  </a:cubicBezTo>
                  <a:cubicBezTo>
                    <a:pt x="32344" y="390258"/>
                    <a:pt x="-34599" y="408773"/>
                    <a:pt x="22373" y="512747"/>
                  </a:cubicBezTo>
                  <a:cubicBezTo>
                    <a:pt x="79345" y="616721"/>
                    <a:pt x="238866" y="786925"/>
                    <a:pt x="398388" y="957129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2"/>
            <a:stretch/>
          </p:blipFill>
          <p:spPr bwMode="auto">
            <a:xfrm>
              <a:off x="9090539" y="3580688"/>
              <a:ext cx="3624358" cy="3624358"/>
            </a:xfrm>
            <a:prstGeom prst="rect">
              <a:avLst/>
            </a:prstGeom>
          </p:spPr>
        </p:pic>
        <p:sp>
          <p:nvSpPr>
            <p:cNvPr id="70" name="Овал 69"/>
            <p:cNvSpPr/>
            <p:nvPr/>
          </p:nvSpPr>
          <p:spPr bwMode="auto">
            <a:xfrm rot="21435997">
              <a:off x="3234594" y="2764908"/>
              <a:ext cx="221417" cy="1100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" name="Овал 67"/>
            <p:cNvSpPr/>
            <p:nvPr/>
          </p:nvSpPr>
          <p:spPr bwMode="auto">
            <a:xfrm rot="21435997">
              <a:off x="3063160" y="2755687"/>
              <a:ext cx="221417" cy="110079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9" name="Овал 68"/>
            <p:cNvSpPr/>
            <p:nvPr/>
          </p:nvSpPr>
          <p:spPr bwMode="auto">
            <a:xfrm rot="21028404">
              <a:off x="3225734" y="2707744"/>
              <a:ext cx="123709" cy="8323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5" name="Полилиния: фигура 74"/>
            <p:cNvSpPr/>
            <p:nvPr/>
          </p:nvSpPr>
          <p:spPr bwMode="auto">
            <a:xfrm>
              <a:off x="717847" y="2914116"/>
              <a:ext cx="1328870" cy="1418602"/>
            </a:xfrm>
            <a:custGeom>
              <a:avLst/>
              <a:gdLst>
                <a:gd name="connsiteX0" fmla="*/ 1068224 w 1328870"/>
                <a:gd name="connsiteY0" fmla="*/ 0 h 1418602"/>
                <a:gd name="connsiteX1" fmla="*/ 743484 w 1328870"/>
                <a:gd name="connsiteY1" fmla="*/ 119641 h 1418602"/>
                <a:gd name="connsiteX2" fmla="*/ 820396 w 1328870"/>
                <a:gd name="connsiteY2" fmla="*/ 367469 h 1418602"/>
                <a:gd name="connsiteX3" fmla="*/ 1204957 w 1328870"/>
                <a:gd name="connsiteY3" fmla="*/ 589660 h 1418602"/>
                <a:gd name="connsiteX4" fmla="*/ 1230594 w 1328870"/>
                <a:gd name="connsiteY4" fmla="*/ 811850 h 1418602"/>
                <a:gd name="connsiteX5" fmla="*/ 0 w 1328870"/>
                <a:gd name="connsiteY5" fmla="*/ 1418602 h 141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8870" h="1418602" extrusionOk="0">
                  <a:moveTo>
                    <a:pt x="1068224" y="0"/>
                  </a:moveTo>
                  <a:cubicBezTo>
                    <a:pt x="926506" y="29198"/>
                    <a:pt x="784789" y="58396"/>
                    <a:pt x="743484" y="119641"/>
                  </a:cubicBezTo>
                  <a:cubicBezTo>
                    <a:pt x="702179" y="180886"/>
                    <a:pt x="743484" y="289133"/>
                    <a:pt x="820396" y="367469"/>
                  </a:cubicBezTo>
                  <a:cubicBezTo>
                    <a:pt x="897308" y="445806"/>
                    <a:pt x="1136591" y="515597"/>
                    <a:pt x="1204957" y="589660"/>
                  </a:cubicBezTo>
                  <a:cubicBezTo>
                    <a:pt x="1273323" y="663723"/>
                    <a:pt x="1431420" y="673693"/>
                    <a:pt x="1230594" y="811850"/>
                  </a:cubicBezTo>
                  <a:cubicBezTo>
                    <a:pt x="1029768" y="950007"/>
                    <a:pt x="514884" y="1184304"/>
                    <a:pt x="0" y="1418602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/>
            <a:stretch/>
          </p:blipFill>
          <p:spPr bwMode="auto">
            <a:xfrm>
              <a:off x="129415" y="-16177"/>
              <a:ext cx="3102277" cy="3102277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/>
            <a:stretch/>
          </p:blipFill>
          <p:spPr bwMode="auto">
            <a:xfrm>
              <a:off x="-98195" y="4186464"/>
              <a:ext cx="2838222" cy="2838222"/>
            </a:xfrm>
            <a:prstGeom prst="rect">
              <a:avLst/>
            </a:prstGeom>
          </p:spPr>
        </p:pic>
        <p:sp>
          <p:nvSpPr>
            <p:cNvPr id="80" name="Прямоугольник 79"/>
            <p:cNvSpPr/>
            <p:nvPr/>
          </p:nvSpPr>
          <p:spPr bwMode="auto">
            <a:xfrm rot="19780458">
              <a:off x="9755083" y="2702375"/>
              <a:ext cx="1222555" cy="5549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78" name="Рисунок 7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/>
            <a:stretch/>
          </p:blipFill>
          <p:spPr bwMode="auto">
            <a:xfrm rot="21057048" flipH="1">
              <a:off x="8686305" y="-11458"/>
              <a:ext cx="3246373" cy="3347720"/>
            </a:xfrm>
            <a:prstGeom prst="rect">
              <a:avLst/>
            </a:prstGeom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2302591" y="-406864"/>
            <a:ext cx="7251539" cy="6847057"/>
          </a:xfrm>
          <a:prstGeom prst="rect">
            <a:avLst/>
          </a:prstGeom>
        </p:spPr>
      </p:pic>
    </p:spTree>
  </p:cSld>
  <p:clrMapOvr>
    <a:masterClrMapping/>
  </p:clrMapOvr>
  <p:transition spd="slow" advClick="0" advTm="1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 bwMode="auto">
          <a:xfrm>
            <a:off x="839172" y="540120"/>
            <a:ext cx="11038962" cy="929999"/>
          </a:xfrm>
          <a:prstGeom prst="rect">
            <a:avLst/>
          </a:prstGeom>
          <a:noFill/>
        </p:spPr>
        <p:txBody>
          <a:bodyPr spcFirstLastPara="1" wrap="none" numCol="1" rtlCol="0">
            <a:prstTxWarp prst="textArchUp">
              <a:avLst>
                <a:gd name="adj" fmla="val 9984111"/>
              </a:avLst>
            </a:prstTxWarp>
            <a:spAutoFit/>
          </a:bodyPr>
          <a:lstStyle>
            <a:defPPr>
              <a:defRPr lang="ru-RU"/>
            </a:defPPr>
            <a:lvl1pPr algn="ctr">
              <a:defRPr sz="5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defRPr>
            </a:lvl1pPr>
          </a:lstStyle>
          <a:p>
            <a:pPr>
              <a:defRPr/>
            </a:pPr>
            <a:r>
              <a:rPr lang="ru-RU" sz="5500"/>
              <a:t>Как преодолеть крепостную стену</a:t>
            </a:r>
            <a:endParaRPr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520684" y="4079631"/>
            <a:ext cx="3354334" cy="33543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688720" y="1636835"/>
            <a:ext cx="2381250" cy="2381250"/>
          </a:xfrm>
          <a:prstGeom prst="rect">
            <a:avLst/>
          </a:prstGeom>
        </p:spPr>
      </p:pic>
      <p:pic>
        <p:nvPicPr>
          <p:cNvPr id="1481663487" name="Рисунок 148166348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738312" y="1556604"/>
            <a:ext cx="8439962" cy="374478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188228" y="409575"/>
            <a:ext cx="1181554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42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Соедините фигуры, чтобы получился персонаж</a:t>
            </a:r>
            <a:endParaRPr/>
          </a:p>
          <a:p>
            <a:pPr algn="ctr">
              <a:defRPr/>
            </a:pPr>
            <a:r>
              <a:rPr lang="ru-RU" sz="42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Кого вы собрали?</a:t>
            </a:r>
            <a:endParaRPr/>
          </a:p>
        </p:txBody>
      </p:sp>
      <p:sp>
        <p:nvSpPr>
          <p:cNvPr id="16" name="Овал 15"/>
          <p:cNvSpPr/>
          <p:nvPr/>
        </p:nvSpPr>
        <p:spPr bwMode="auto">
          <a:xfrm rot="18889442" flipH="1">
            <a:off x="4519773" y="3095311"/>
            <a:ext cx="448880" cy="1160570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Ромб 4"/>
          <p:cNvSpPr/>
          <p:nvPr/>
        </p:nvSpPr>
        <p:spPr bwMode="auto">
          <a:xfrm rot="18997027">
            <a:off x="1285253" y="3260762"/>
            <a:ext cx="1976030" cy="891145"/>
          </a:xfrm>
          <a:prstGeom prst="diamond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 bwMode="auto">
          <a:xfrm rot="2710558">
            <a:off x="4557191" y="4318378"/>
            <a:ext cx="448880" cy="1160570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 bwMode="auto">
          <a:xfrm>
            <a:off x="5997034" y="2362595"/>
            <a:ext cx="2519172" cy="1496350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 bwMode="auto">
          <a:xfrm rot="2464348">
            <a:off x="4176153" y="2103828"/>
            <a:ext cx="675045" cy="517535"/>
          </a:xfrm>
          <a:prstGeom prst="triangle">
            <a:avLst>
              <a:gd name="adj" fmla="val 50000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 bwMode="auto">
          <a:xfrm rot="2464348">
            <a:off x="3232231" y="5359337"/>
            <a:ext cx="675045" cy="517535"/>
          </a:xfrm>
          <a:prstGeom prst="triangle">
            <a:avLst>
              <a:gd name="adj" fmla="val 50000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 bwMode="auto">
          <a:xfrm rot="13266672">
            <a:off x="8065857" y="4130033"/>
            <a:ext cx="1763990" cy="1537259"/>
          </a:xfrm>
          <a:prstGeom prst="triangle">
            <a:avLst>
              <a:gd name="adj" fmla="val 50035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 bwMode="auto">
          <a:xfrm>
            <a:off x="8318998" y="5337658"/>
            <a:ext cx="242915" cy="236266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 bwMode="auto">
          <a:xfrm>
            <a:off x="8733884" y="4194752"/>
            <a:ext cx="312999" cy="31299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 bwMode="auto">
          <a:xfrm>
            <a:off x="8808493" y="4232056"/>
            <a:ext cx="238391" cy="238391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 bwMode="auto">
          <a:xfrm>
            <a:off x="9182764" y="4585592"/>
            <a:ext cx="312999" cy="31299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 bwMode="auto">
          <a:xfrm>
            <a:off x="9257372" y="4622896"/>
            <a:ext cx="238391" cy="238391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 bwMode="auto">
          <a:xfrm rot="2710558">
            <a:off x="6616133" y="4106858"/>
            <a:ext cx="448880" cy="1160570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 bwMode="auto">
          <a:xfrm rot="18889442" flipH="1">
            <a:off x="5876301" y="5606069"/>
            <a:ext cx="448880" cy="1160570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" y="-141834"/>
            <a:ext cx="795824" cy="75143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" y="-141834"/>
            <a:ext cx="838200" cy="79144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 bwMode="auto">
          <a:xfrm>
            <a:off x="188228" y="409575"/>
            <a:ext cx="1181554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42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Соедините фигуры, чтобы получился персонаж</a:t>
            </a:r>
            <a:endParaRPr/>
          </a:p>
          <a:p>
            <a:pPr algn="ctr">
              <a:defRPr/>
            </a:pPr>
            <a:r>
              <a:rPr lang="ru-RU" sz="42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Кого вы собрали?</a:t>
            </a:r>
            <a:endParaRPr/>
          </a:p>
        </p:txBody>
      </p:sp>
      <p:sp>
        <p:nvSpPr>
          <p:cNvPr id="4" name="Равнобедренный треугольник 3"/>
          <p:cNvSpPr/>
          <p:nvPr/>
        </p:nvSpPr>
        <p:spPr bwMode="auto">
          <a:xfrm rot="13266672">
            <a:off x="3730985" y="2731512"/>
            <a:ext cx="1763990" cy="1537259"/>
          </a:xfrm>
          <a:prstGeom prst="triangle">
            <a:avLst>
              <a:gd name="adj" fmla="val 50035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 bwMode="auto">
          <a:xfrm rot="18889442" flipH="1">
            <a:off x="7269557" y="4318379"/>
            <a:ext cx="448880" cy="1160570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Ромб 4"/>
          <p:cNvSpPr/>
          <p:nvPr/>
        </p:nvSpPr>
        <p:spPr bwMode="auto">
          <a:xfrm rot="18997027">
            <a:off x="7110288" y="2958505"/>
            <a:ext cx="1976030" cy="891145"/>
          </a:xfrm>
          <a:prstGeom prst="diamond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 bwMode="auto">
          <a:xfrm rot="2710558">
            <a:off x="4557191" y="4318378"/>
            <a:ext cx="448880" cy="1160570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 bwMode="auto">
          <a:xfrm>
            <a:off x="4938140" y="3437832"/>
            <a:ext cx="2519172" cy="1496350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 bwMode="auto">
          <a:xfrm rot="2464348">
            <a:off x="4539176" y="2105026"/>
            <a:ext cx="675045" cy="517535"/>
          </a:xfrm>
          <a:prstGeom prst="triangle">
            <a:avLst>
              <a:gd name="adj" fmla="val 50000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 bwMode="auto">
          <a:xfrm rot="2464348">
            <a:off x="5371733" y="2824538"/>
            <a:ext cx="675045" cy="517535"/>
          </a:xfrm>
          <a:prstGeom prst="triangle">
            <a:avLst>
              <a:gd name="adj" fmla="val 50000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 bwMode="auto">
          <a:xfrm>
            <a:off x="3984127" y="3939138"/>
            <a:ext cx="242915" cy="236266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 bwMode="auto">
          <a:xfrm>
            <a:off x="4399013" y="2796232"/>
            <a:ext cx="312999" cy="31299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 bwMode="auto">
          <a:xfrm>
            <a:off x="4473622" y="2833536"/>
            <a:ext cx="238391" cy="238391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 bwMode="auto">
          <a:xfrm>
            <a:off x="4847893" y="3187072"/>
            <a:ext cx="312999" cy="31299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 bwMode="auto">
          <a:xfrm>
            <a:off x="4922501" y="3224376"/>
            <a:ext cx="238391" cy="238391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 bwMode="auto">
          <a:xfrm rot="2710558">
            <a:off x="4727227" y="4469568"/>
            <a:ext cx="448880" cy="1160570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 bwMode="auto">
          <a:xfrm rot="18889442" flipH="1">
            <a:off x="6997890" y="4537403"/>
            <a:ext cx="448880" cy="1160570"/>
          </a:xfrm>
          <a:prstGeom prst="ellips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" y="-141834"/>
            <a:ext cx="838200" cy="7914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188228" y="409575"/>
            <a:ext cx="1181554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42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Соедините фигуры, чтобы получился персонаж</a:t>
            </a:r>
            <a:endParaRPr/>
          </a:p>
          <a:p>
            <a:pPr algn="ctr">
              <a:defRPr/>
            </a:pPr>
            <a:r>
              <a:rPr lang="ru-RU" sz="42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Кого вы собрали?</a:t>
            </a:r>
            <a:endParaRPr/>
          </a:p>
        </p:txBody>
      </p:sp>
      <p:grpSp>
        <p:nvGrpSpPr>
          <p:cNvPr id="18" name="Группа 17"/>
          <p:cNvGrpSpPr/>
          <p:nvPr/>
        </p:nvGrpSpPr>
        <p:grpSpPr bwMode="auto">
          <a:xfrm>
            <a:off x="5554259" y="3814328"/>
            <a:ext cx="1274748" cy="1529697"/>
            <a:chOff x="4864115" y="2130442"/>
            <a:chExt cx="1274748" cy="1529697"/>
          </a:xfrm>
        </p:grpSpPr>
        <p:cxnSp>
          <p:nvCxnSpPr>
            <p:cNvPr id="10" name="Прямая соединительная линия 9"/>
            <p:cNvCxnSpPr>
              <a:cxnSpLocks/>
              <a:stCxn id="6" idx="0"/>
            </p:cNvCxnSpPr>
            <p:nvPr/>
          </p:nvCxnSpPr>
          <p:spPr bwMode="auto">
            <a:xfrm flipV="1">
              <a:off x="5501489" y="2130442"/>
              <a:ext cx="3561" cy="299103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3" name="Группа 12"/>
            <p:cNvGrpSpPr/>
            <p:nvPr/>
          </p:nvGrpSpPr>
          <p:grpSpPr bwMode="auto">
            <a:xfrm>
              <a:off x="4864115" y="2162086"/>
              <a:ext cx="1274748" cy="1498053"/>
              <a:chOff x="1914392" y="2845751"/>
              <a:chExt cx="1274748" cy="1498053"/>
            </a:xfrm>
          </p:grpSpPr>
          <p:sp>
            <p:nvSpPr>
              <p:cNvPr id="6" name="Овал 5"/>
              <p:cNvSpPr/>
              <p:nvPr/>
            </p:nvSpPr>
            <p:spPr bwMode="auto">
              <a:xfrm>
                <a:off x="1914392" y="3113210"/>
                <a:ext cx="1274748" cy="1230594"/>
              </a:xfrm>
              <a:prstGeom prst="ellipse">
                <a:avLst/>
              </a:prstGeom>
              <a:noFill/>
              <a:ln w="57150">
                <a:solidFill>
                  <a:srgbClr val="232E3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8" name="Прямая соединительная линия 7"/>
              <p:cNvCxnSpPr>
                <a:cxnSpLocks/>
              </p:cNvCxnSpPr>
              <p:nvPr/>
            </p:nvCxnSpPr>
            <p:spPr bwMode="auto">
              <a:xfrm flipH="1" flipV="1">
                <a:off x="2068082" y="2905570"/>
                <a:ext cx="128187" cy="295856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>
                <a:cxnSpLocks/>
              </p:cNvCxnSpPr>
              <p:nvPr/>
            </p:nvCxnSpPr>
            <p:spPr bwMode="auto">
              <a:xfrm flipV="1">
                <a:off x="2803021" y="2845751"/>
                <a:ext cx="153824" cy="299103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Группа 23"/>
          <p:cNvGrpSpPr/>
          <p:nvPr/>
        </p:nvGrpSpPr>
        <p:grpSpPr bwMode="auto">
          <a:xfrm>
            <a:off x="2300154" y="2604278"/>
            <a:ext cx="626007" cy="642823"/>
            <a:chOff x="5386254" y="2649175"/>
            <a:chExt cx="626007" cy="642823"/>
          </a:xfrm>
        </p:grpSpPr>
        <p:sp>
          <p:nvSpPr>
            <p:cNvPr id="19" name="Овал 18"/>
            <p:cNvSpPr/>
            <p:nvPr/>
          </p:nvSpPr>
          <p:spPr bwMode="auto">
            <a:xfrm>
              <a:off x="5386254" y="2649175"/>
              <a:ext cx="128187" cy="128587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Овал 19"/>
            <p:cNvSpPr/>
            <p:nvPr/>
          </p:nvSpPr>
          <p:spPr bwMode="auto">
            <a:xfrm>
              <a:off x="5864819" y="2649175"/>
              <a:ext cx="128187" cy="128587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2" name="Прямая соединительная линия 21"/>
            <p:cNvCxnSpPr>
              <a:cxnSpLocks/>
            </p:cNvCxnSpPr>
            <p:nvPr/>
          </p:nvCxnSpPr>
          <p:spPr bwMode="auto">
            <a:xfrm>
              <a:off x="5691188" y="2834378"/>
              <a:ext cx="0" cy="182624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Дуга 22"/>
            <p:cNvSpPr/>
            <p:nvPr/>
          </p:nvSpPr>
          <p:spPr bwMode="auto">
            <a:xfrm rot="8424916">
              <a:off x="5437418" y="2723374"/>
              <a:ext cx="574843" cy="568624"/>
            </a:xfrm>
            <a:prstGeom prst="arc">
              <a:avLst>
                <a:gd name="adj1" fmla="val 16200000"/>
                <a:gd name="adj2" fmla="val 0"/>
              </a:avLst>
            </a:prstGeom>
            <a:ln w="28575">
              <a:solidFill>
                <a:srgbClr val="232E3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cxnSp>
        <p:nvCxnSpPr>
          <p:cNvPr id="26" name="Прямая соединительная линия 25"/>
          <p:cNvCxnSpPr>
            <a:cxnSpLocks/>
            <a:stCxn id="6" idx="4"/>
          </p:cNvCxnSpPr>
          <p:nvPr/>
        </p:nvCxnSpPr>
        <p:spPr bwMode="auto">
          <a:xfrm>
            <a:off x="6191633" y="5344025"/>
            <a:ext cx="0" cy="249963"/>
          </a:xfrm>
          <a:prstGeom prst="line">
            <a:avLst/>
          </a:prstGeom>
          <a:ln w="38100">
            <a:solidFill>
              <a:srgbClr val="232E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 bwMode="auto">
          <a:xfrm>
            <a:off x="8646007" y="2275471"/>
            <a:ext cx="1534548" cy="1648665"/>
          </a:xfrm>
          <a:prstGeom prst="ellipse">
            <a:avLst/>
          </a:prstGeom>
          <a:noFill/>
          <a:ln w="57150">
            <a:solidFill>
              <a:srgbClr val="232E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0" name="Прямая соединительная линия 29"/>
          <p:cNvCxnSpPr>
            <a:cxnSpLocks/>
          </p:cNvCxnSpPr>
          <p:nvPr/>
        </p:nvCxnSpPr>
        <p:spPr bwMode="auto">
          <a:xfrm flipH="1">
            <a:off x="1363078" y="5128399"/>
            <a:ext cx="1207849" cy="324690"/>
          </a:xfrm>
          <a:prstGeom prst="line">
            <a:avLst/>
          </a:prstGeom>
          <a:ln w="57150">
            <a:solidFill>
              <a:srgbClr val="232E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Прямая соединительная линия 32"/>
          <p:cNvCxnSpPr>
            <a:cxnSpLocks/>
          </p:cNvCxnSpPr>
          <p:nvPr/>
        </p:nvCxnSpPr>
        <p:spPr bwMode="auto">
          <a:xfrm>
            <a:off x="2684204" y="5133135"/>
            <a:ext cx="1207849" cy="324690"/>
          </a:xfrm>
          <a:prstGeom prst="line">
            <a:avLst/>
          </a:prstGeom>
          <a:ln w="57150">
            <a:solidFill>
              <a:srgbClr val="232E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8" name="Группа 37"/>
          <p:cNvGrpSpPr/>
          <p:nvPr/>
        </p:nvGrpSpPr>
        <p:grpSpPr bwMode="auto">
          <a:xfrm>
            <a:off x="3718211" y="3629781"/>
            <a:ext cx="347684" cy="828675"/>
            <a:chOff x="4993526" y="5343525"/>
            <a:chExt cx="347684" cy="828675"/>
          </a:xfrm>
        </p:grpSpPr>
        <p:cxnSp>
          <p:nvCxnSpPr>
            <p:cNvPr id="35" name="Прямая соединительная линия 34"/>
            <p:cNvCxnSpPr>
              <a:cxnSpLocks/>
            </p:cNvCxnSpPr>
            <p:nvPr/>
          </p:nvCxnSpPr>
          <p:spPr bwMode="auto">
            <a:xfrm>
              <a:off x="5322160" y="5343525"/>
              <a:ext cx="0" cy="828675"/>
            </a:xfrm>
            <a:prstGeom prst="line">
              <a:avLst/>
            </a:prstGeom>
            <a:ln w="57150">
              <a:solidFill>
                <a:srgbClr val="232E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>
              <a:cxnSpLocks/>
            </p:cNvCxnSpPr>
            <p:nvPr/>
          </p:nvCxnSpPr>
          <p:spPr bwMode="auto">
            <a:xfrm flipH="1">
              <a:off x="4993526" y="6153149"/>
              <a:ext cx="347684" cy="0"/>
            </a:xfrm>
            <a:prstGeom prst="line">
              <a:avLst/>
            </a:prstGeom>
            <a:ln w="57150">
              <a:solidFill>
                <a:srgbClr val="232E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Группа 38"/>
          <p:cNvGrpSpPr/>
          <p:nvPr/>
        </p:nvGrpSpPr>
        <p:grpSpPr bwMode="auto">
          <a:xfrm flipH="1">
            <a:off x="9871105" y="5453089"/>
            <a:ext cx="347684" cy="828675"/>
            <a:chOff x="4993526" y="5343525"/>
            <a:chExt cx="347684" cy="828675"/>
          </a:xfrm>
        </p:grpSpPr>
        <p:cxnSp>
          <p:nvCxnSpPr>
            <p:cNvPr id="40" name="Прямая соединительная линия 39"/>
            <p:cNvCxnSpPr>
              <a:cxnSpLocks/>
            </p:cNvCxnSpPr>
            <p:nvPr/>
          </p:nvCxnSpPr>
          <p:spPr bwMode="auto">
            <a:xfrm>
              <a:off x="5322160" y="5343525"/>
              <a:ext cx="0" cy="828675"/>
            </a:xfrm>
            <a:prstGeom prst="line">
              <a:avLst/>
            </a:prstGeom>
            <a:ln w="57150">
              <a:solidFill>
                <a:srgbClr val="232E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>
              <a:cxnSpLocks/>
            </p:cNvCxnSpPr>
            <p:nvPr/>
          </p:nvCxnSpPr>
          <p:spPr bwMode="auto">
            <a:xfrm flipH="1">
              <a:off x="4993526" y="6153149"/>
              <a:ext cx="347684" cy="0"/>
            </a:xfrm>
            <a:prstGeom prst="line">
              <a:avLst/>
            </a:prstGeom>
            <a:ln w="57150">
              <a:solidFill>
                <a:srgbClr val="232E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" y="-141834"/>
            <a:ext cx="838200" cy="7914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188228" y="409575"/>
            <a:ext cx="1181554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42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Соедините фигуры, чтобы получился персонаж</a:t>
            </a:r>
            <a:endParaRPr/>
          </a:p>
          <a:p>
            <a:pPr algn="ctr">
              <a:defRPr/>
            </a:pPr>
            <a:r>
              <a:rPr lang="ru-RU" sz="42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Кого вы собрали?</a:t>
            </a:r>
            <a:endParaRPr/>
          </a:p>
        </p:txBody>
      </p:sp>
      <p:grpSp>
        <p:nvGrpSpPr>
          <p:cNvPr id="18" name="Группа 17"/>
          <p:cNvGrpSpPr/>
          <p:nvPr/>
        </p:nvGrpSpPr>
        <p:grpSpPr bwMode="auto">
          <a:xfrm>
            <a:off x="5104377" y="2011290"/>
            <a:ext cx="1274748" cy="1529697"/>
            <a:chOff x="4864115" y="2130442"/>
            <a:chExt cx="1274748" cy="1529697"/>
          </a:xfrm>
        </p:grpSpPr>
        <p:cxnSp>
          <p:nvCxnSpPr>
            <p:cNvPr id="10" name="Прямая соединительная линия 9"/>
            <p:cNvCxnSpPr>
              <a:cxnSpLocks/>
              <a:stCxn id="6" idx="0"/>
            </p:cNvCxnSpPr>
            <p:nvPr/>
          </p:nvCxnSpPr>
          <p:spPr bwMode="auto">
            <a:xfrm flipV="1">
              <a:off x="5501489" y="2130442"/>
              <a:ext cx="3561" cy="299103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3" name="Группа 12"/>
            <p:cNvGrpSpPr/>
            <p:nvPr/>
          </p:nvGrpSpPr>
          <p:grpSpPr bwMode="auto">
            <a:xfrm>
              <a:off x="4864115" y="2162086"/>
              <a:ext cx="1274748" cy="1498053"/>
              <a:chOff x="1914392" y="2845751"/>
              <a:chExt cx="1274748" cy="1498053"/>
            </a:xfrm>
          </p:grpSpPr>
          <p:sp>
            <p:nvSpPr>
              <p:cNvPr id="6" name="Овал 5"/>
              <p:cNvSpPr/>
              <p:nvPr/>
            </p:nvSpPr>
            <p:spPr bwMode="auto">
              <a:xfrm>
                <a:off x="1914392" y="3113210"/>
                <a:ext cx="1274748" cy="1230594"/>
              </a:xfrm>
              <a:prstGeom prst="ellipse">
                <a:avLst/>
              </a:prstGeom>
              <a:noFill/>
              <a:ln w="57150">
                <a:solidFill>
                  <a:srgbClr val="232E3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8" name="Прямая соединительная линия 7"/>
              <p:cNvCxnSpPr>
                <a:cxnSpLocks/>
              </p:cNvCxnSpPr>
              <p:nvPr/>
            </p:nvCxnSpPr>
            <p:spPr bwMode="auto">
              <a:xfrm flipH="1" flipV="1">
                <a:off x="2068082" y="2905570"/>
                <a:ext cx="128187" cy="295856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>
                <a:cxnSpLocks/>
              </p:cNvCxnSpPr>
              <p:nvPr/>
            </p:nvCxnSpPr>
            <p:spPr bwMode="auto">
              <a:xfrm flipV="1">
                <a:off x="2803021" y="2845751"/>
                <a:ext cx="153824" cy="299103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Группа 23"/>
          <p:cNvGrpSpPr/>
          <p:nvPr/>
        </p:nvGrpSpPr>
        <p:grpSpPr bwMode="auto">
          <a:xfrm>
            <a:off x="5386254" y="2649175"/>
            <a:ext cx="626007" cy="642823"/>
            <a:chOff x="5386254" y="2649175"/>
            <a:chExt cx="626007" cy="642823"/>
          </a:xfrm>
        </p:grpSpPr>
        <p:sp>
          <p:nvSpPr>
            <p:cNvPr id="19" name="Овал 18"/>
            <p:cNvSpPr/>
            <p:nvPr/>
          </p:nvSpPr>
          <p:spPr bwMode="auto">
            <a:xfrm>
              <a:off x="5386254" y="2649175"/>
              <a:ext cx="128187" cy="128587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Овал 19"/>
            <p:cNvSpPr/>
            <p:nvPr/>
          </p:nvSpPr>
          <p:spPr bwMode="auto">
            <a:xfrm>
              <a:off x="5864819" y="2649175"/>
              <a:ext cx="128187" cy="128587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2" name="Прямая соединительная линия 21"/>
            <p:cNvCxnSpPr>
              <a:cxnSpLocks/>
            </p:cNvCxnSpPr>
            <p:nvPr/>
          </p:nvCxnSpPr>
          <p:spPr bwMode="auto">
            <a:xfrm>
              <a:off x="5691188" y="2834378"/>
              <a:ext cx="0" cy="182624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Дуга 22"/>
            <p:cNvSpPr/>
            <p:nvPr/>
          </p:nvSpPr>
          <p:spPr bwMode="auto">
            <a:xfrm rot="8424916">
              <a:off x="5437418" y="2723374"/>
              <a:ext cx="574843" cy="568624"/>
            </a:xfrm>
            <a:prstGeom prst="arc">
              <a:avLst>
                <a:gd name="adj1" fmla="val 16200000"/>
                <a:gd name="adj2" fmla="val 0"/>
              </a:avLst>
            </a:prstGeom>
            <a:ln w="28575">
              <a:solidFill>
                <a:srgbClr val="232E33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cxnSp>
        <p:nvCxnSpPr>
          <p:cNvPr id="26" name="Прямая соединительная линия 25"/>
          <p:cNvCxnSpPr>
            <a:cxnSpLocks/>
            <a:stCxn id="6" idx="4"/>
          </p:cNvCxnSpPr>
          <p:nvPr/>
        </p:nvCxnSpPr>
        <p:spPr bwMode="auto">
          <a:xfrm>
            <a:off x="5741751" y="3540987"/>
            <a:ext cx="0" cy="249963"/>
          </a:xfrm>
          <a:prstGeom prst="line">
            <a:avLst/>
          </a:prstGeom>
          <a:ln w="38100">
            <a:solidFill>
              <a:srgbClr val="232E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 bwMode="auto">
          <a:xfrm>
            <a:off x="4974476" y="3809160"/>
            <a:ext cx="1534548" cy="1648665"/>
          </a:xfrm>
          <a:prstGeom prst="ellipse">
            <a:avLst/>
          </a:prstGeom>
          <a:noFill/>
          <a:ln w="57150">
            <a:solidFill>
              <a:srgbClr val="232E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0" name="Прямая соединительная линия 29"/>
          <p:cNvCxnSpPr>
            <a:cxnSpLocks/>
          </p:cNvCxnSpPr>
          <p:nvPr/>
        </p:nvCxnSpPr>
        <p:spPr bwMode="auto">
          <a:xfrm flipH="1">
            <a:off x="4457701" y="3809160"/>
            <a:ext cx="1207849" cy="324690"/>
          </a:xfrm>
          <a:prstGeom prst="line">
            <a:avLst/>
          </a:prstGeom>
          <a:ln w="57150">
            <a:solidFill>
              <a:srgbClr val="232E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Прямая соединительная линия 32"/>
          <p:cNvCxnSpPr>
            <a:cxnSpLocks/>
          </p:cNvCxnSpPr>
          <p:nvPr/>
        </p:nvCxnSpPr>
        <p:spPr bwMode="auto">
          <a:xfrm>
            <a:off x="5778827" y="3813896"/>
            <a:ext cx="1207849" cy="324690"/>
          </a:xfrm>
          <a:prstGeom prst="line">
            <a:avLst/>
          </a:prstGeom>
          <a:ln w="57150">
            <a:solidFill>
              <a:srgbClr val="232E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8" name="Группа 37"/>
          <p:cNvGrpSpPr/>
          <p:nvPr/>
        </p:nvGrpSpPr>
        <p:grpSpPr bwMode="auto">
          <a:xfrm>
            <a:off x="4993526" y="5343525"/>
            <a:ext cx="347684" cy="828675"/>
            <a:chOff x="4993526" y="5343525"/>
            <a:chExt cx="347684" cy="828675"/>
          </a:xfrm>
        </p:grpSpPr>
        <p:cxnSp>
          <p:nvCxnSpPr>
            <p:cNvPr id="35" name="Прямая соединительная линия 34"/>
            <p:cNvCxnSpPr>
              <a:cxnSpLocks/>
            </p:cNvCxnSpPr>
            <p:nvPr/>
          </p:nvCxnSpPr>
          <p:spPr bwMode="auto">
            <a:xfrm>
              <a:off x="5322160" y="5343525"/>
              <a:ext cx="0" cy="828675"/>
            </a:xfrm>
            <a:prstGeom prst="line">
              <a:avLst/>
            </a:prstGeom>
            <a:ln w="57150">
              <a:solidFill>
                <a:srgbClr val="232E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>
              <a:cxnSpLocks/>
            </p:cNvCxnSpPr>
            <p:nvPr/>
          </p:nvCxnSpPr>
          <p:spPr bwMode="auto">
            <a:xfrm flipH="1">
              <a:off x="4993526" y="6153149"/>
              <a:ext cx="347684" cy="0"/>
            </a:xfrm>
            <a:prstGeom prst="line">
              <a:avLst/>
            </a:prstGeom>
            <a:ln w="57150">
              <a:solidFill>
                <a:srgbClr val="232E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Группа 38"/>
          <p:cNvGrpSpPr/>
          <p:nvPr/>
        </p:nvGrpSpPr>
        <p:grpSpPr bwMode="auto">
          <a:xfrm flipH="1">
            <a:off x="6146830" y="5343525"/>
            <a:ext cx="347684" cy="828675"/>
            <a:chOff x="4993526" y="5343525"/>
            <a:chExt cx="347684" cy="828675"/>
          </a:xfrm>
        </p:grpSpPr>
        <p:cxnSp>
          <p:nvCxnSpPr>
            <p:cNvPr id="40" name="Прямая соединительная линия 39"/>
            <p:cNvCxnSpPr>
              <a:cxnSpLocks/>
            </p:cNvCxnSpPr>
            <p:nvPr/>
          </p:nvCxnSpPr>
          <p:spPr bwMode="auto">
            <a:xfrm>
              <a:off x="5322160" y="5343525"/>
              <a:ext cx="0" cy="828675"/>
            </a:xfrm>
            <a:prstGeom prst="line">
              <a:avLst/>
            </a:prstGeom>
            <a:ln w="57150">
              <a:solidFill>
                <a:srgbClr val="232E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>
              <a:cxnSpLocks/>
            </p:cNvCxnSpPr>
            <p:nvPr/>
          </p:nvCxnSpPr>
          <p:spPr bwMode="auto">
            <a:xfrm flipH="1">
              <a:off x="4993526" y="6153149"/>
              <a:ext cx="347684" cy="0"/>
            </a:xfrm>
            <a:prstGeom prst="line">
              <a:avLst/>
            </a:prstGeom>
            <a:ln w="57150">
              <a:solidFill>
                <a:srgbClr val="232E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188228" y="409575"/>
            <a:ext cx="1181554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42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Соедините фигуры, чтобы получился персонаж</a:t>
            </a:r>
            <a:endParaRPr/>
          </a:p>
          <a:p>
            <a:pPr algn="ctr">
              <a:defRPr/>
            </a:pPr>
            <a:r>
              <a:rPr lang="ru-RU" sz="42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Кого вы собрали?</a:t>
            </a:r>
            <a:endParaRPr/>
          </a:p>
        </p:txBody>
      </p:sp>
      <p:sp>
        <p:nvSpPr>
          <p:cNvPr id="65" name="Прямоугольник 64"/>
          <p:cNvSpPr/>
          <p:nvPr/>
        </p:nvSpPr>
        <p:spPr bwMode="auto">
          <a:xfrm>
            <a:off x="1210450" y="5651186"/>
            <a:ext cx="1908378" cy="15333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9" name="Прямоугольник: скругленные углы 108"/>
          <p:cNvSpPr/>
          <p:nvPr/>
        </p:nvSpPr>
        <p:spPr bwMode="auto">
          <a:xfrm rot="809737" flipH="1">
            <a:off x="9264027" y="5662637"/>
            <a:ext cx="555365" cy="731079"/>
          </a:xfrm>
          <a:prstGeom prst="roundRect">
            <a:avLst>
              <a:gd name="adj" fmla="val 45513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0" name="Прямоугольник: скругленные углы 109"/>
          <p:cNvSpPr/>
          <p:nvPr/>
        </p:nvSpPr>
        <p:spPr bwMode="auto">
          <a:xfrm rot="809737" flipH="1">
            <a:off x="9560785" y="5293393"/>
            <a:ext cx="182512" cy="591425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1" name="Прямоугольник: скругленные углы 110"/>
          <p:cNvSpPr/>
          <p:nvPr/>
        </p:nvSpPr>
        <p:spPr bwMode="auto">
          <a:xfrm rot="3695270" flipH="1">
            <a:off x="9207601" y="5653726"/>
            <a:ext cx="140878" cy="559278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6" name="Прямоугольник: скругленные углы 105"/>
          <p:cNvSpPr/>
          <p:nvPr/>
        </p:nvSpPr>
        <p:spPr bwMode="auto">
          <a:xfrm rot="4415644">
            <a:off x="1307838" y="4024239"/>
            <a:ext cx="555366" cy="731079"/>
          </a:xfrm>
          <a:prstGeom prst="roundRect">
            <a:avLst>
              <a:gd name="adj" fmla="val 45513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7" name="Прямоугольник: скругленные углы 106"/>
          <p:cNvSpPr/>
          <p:nvPr/>
        </p:nvSpPr>
        <p:spPr bwMode="auto">
          <a:xfrm rot="4551719">
            <a:off x="1883429" y="3980674"/>
            <a:ext cx="182512" cy="591425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8" name="Прямоугольник: скругленные углы 107"/>
          <p:cNvSpPr/>
          <p:nvPr/>
        </p:nvSpPr>
        <p:spPr bwMode="auto">
          <a:xfrm rot="19186969">
            <a:off x="1554741" y="3826572"/>
            <a:ext cx="140879" cy="559278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9" name="Прямоугольник: скругленные углы 68"/>
          <p:cNvSpPr/>
          <p:nvPr/>
        </p:nvSpPr>
        <p:spPr bwMode="auto">
          <a:xfrm>
            <a:off x="2954919" y="2683671"/>
            <a:ext cx="366088" cy="1819430"/>
          </a:xfrm>
          <a:prstGeom prst="roundRect">
            <a:avLst>
              <a:gd name="adj" fmla="val 50000"/>
            </a:avLst>
          </a:prstGeom>
          <a:solidFill>
            <a:srgbClr val="00A1DA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0" name="Прямоугольник: скругленные углы 69"/>
          <p:cNvSpPr/>
          <p:nvPr/>
        </p:nvSpPr>
        <p:spPr bwMode="auto">
          <a:xfrm rot="4535192">
            <a:off x="9025694" y="1901540"/>
            <a:ext cx="366088" cy="1819430"/>
          </a:xfrm>
          <a:prstGeom prst="roundRect">
            <a:avLst>
              <a:gd name="adj" fmla="val 5000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" name="Прямоугольник: скругленные углы 70"/>
          <p:cNvSpPr/>
          <p:nvPr/>
        </p:nvSpPr>
        <p:spPr bwMode="auto">
          <a:xfrm>
            <a:off x="5213653" y="4112836"/>
            <a:ext cx="2125995" cy="2482789"/>
          </a:xfrm>
          <a:prstGeom prst="roundRect">
            <a:avLst>
              <a:gd name="adj" fmla="val 3998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2" name="Прямоугольник: скругленные углы 71"/>
          <p:cNvSpPr/>
          <p:nvPr/>
        </p:nvSpPr>
        <p:spPr bwMode="auto">
          <a:xfrm>
            <a:off x="3987620" y="2599064"/>
            <a:ext cx="402343" cy="823557"/>
          </a:xfrm>
          <a:prstGeom prst="roundRect">
            <a:avLst>
              <a:gd name="adj" fmla="val 50000"/>
            </a:avLst>
          </a:prstGeom>
          <a:solidFill>
            <a:srgbClr val="F9D6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4" name="Овал 103"/>
          <p:cNvSpPr/>
          <p:nvPr/>
        </p:nvSpPr>
        <p:spPr bwMode="auto">
          <a:xfrm>
            <a:off x="7911762" y="4678913"/>
            <a:ext cx="268296" cy="280083"/>
          </a:xfrm>
          <a:prstGeom prst="ellipse">
            <a:avLst/>
          </a:prstGeom>
          <a:solidFill>
            <a:srgbClr val="F9D6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5" name="Овал 104"/>
          <p:cNvSpPr/>
          <p:nvPr/>
        </p:nvSpPr>
        <p:spPr bwMode="auto">
          <a:xfrm>
            <a:off x="7956967" y="4723759"/>
            <a:ext cx="180224" cy="190187"/>
          </a:xfrm>
          <a:prstGeom prst="ellipse">
            <a:avLst/>
          </a:prstGeom>
          <a:solidFill>
            <a:srgbClr val="F4B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2" name="Овал 101"/>
          <p:cNvSpPr/>
          <p:nvPr/>
        </p:nvSpPr>
        <p:spPr bwMode="auto">
          <a:xfrm>
            <a:off x="3987620" y="4433930"/>
            <a:ext cx="268296" cy="280083"/>
          </a:xfrm>
          <a:prstGeom prst="ellipse">
            <a:avLst/>
          </a:prstGeom>
          <a:solidFill>
            <a:srgbClr val="F9D6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3" name="Овал 102"/>
          <p:cNvSpPr/>
          <p:nvPr/>
        </p:nvSpPr>
        <p:spPr bwMode="auto">
          <a:xfrm>
            <a:off x="4032828" y="4478774"/>
            <a:ext cx="180224" cy="190187"/>
          </a:xfrm>
          <a:prstGeom prst="ellipse">
            <a:avLst/>
          </a:prstGeom>
          <a:solidFill>
            <a:srgbClr val="F4B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2" name="Прямоугольник: скругленные углы 81"/>
          <p:cNvSpPr/>
          <p:nvPr/>
        </p:nvSpPr>
        <p:spPr bwMode="auto">
          <a:xfrm>
            <a:off x="10214693" y="3116672"/>
            <a:ext cx="1836208" cy="2188588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3" name="Прямоугольник: скругленные углы 82"/>
          <p:cNvSpPr/>
          <p:nvPr/>
        </p:nvSpPr>
        <p:spPr bwMode="auto">
          <a:xfrm>
            <a:off x="953882" y="2226995"/>
            <a:ext cx="107134" cy="649177"/>
          </a:xfrm>
          <a:prstGeom prst="roundRect">
            <a:avLst>
              <a:gd name="adj" fmla="val 48375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9" name="Диагональная полоса 98"/>
          <p:cNvSpPr/>
          <p:nvPr/>
        </p:nvSpPr>
        <p:spPr bwMode="auto">
          <a:xfrm>
            <a:off x="7507843" y="3802091"/>
            <a:ext cx="404894" cy="313857"/>
          </a:xfrm>
          <a:prstGeom prst="diagStripe">
            <a:avLst>
              <a:gd name="adj" fmla="val 7142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0" name="Круг: прозрачная заливка 99"/>
          <p:cNvSpPr/>
          <p:nvPr/>
        </p:nvSpPr>
        <p:spPr bwMode="auto">
          <a:xfrm>
            <a:off x="7479781" y="3743848"/>
            <a:ext cx="551618" cy="575944"/>
          </a:xfrm>
          <a:prstGeom prst="donut">
            <a:avLst>
              <a:gd name="adj" fmla="val 9302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1" name="Овал 100"/>
          <p:cNvSpPr/>
          <p:nvPr/>
        </p:nvSpPr>
        <p:spPr bwMode="auto">
          <a:xfrm>
            <a:off x="7705880" y="3980860"/>
            <a:ext cx="99420" cy="10192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6" name="Диагональная полоса 95"/>
          <p:cNvSpPr/>
          <p:nvPr/>
        </p:nvSpPr>
        <p:spPr bwMode="auto">
          <a:xfrm>
            <a:off x="8271044" y="3802090"/>
            <a:ext cx="404894" cy="313857"/>
          </a:xfrm>
          <a:prstGeom prst="diagStripe">
            <a:avLst>
              <a:gd name="adj" fmla="val 7142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7" name="Круг: прозрачная заливка 96"/>
          <p:cNvSpPr/>
          <p:nvPr/>
        </p:nvSpPr>
        <p:spPr bwMode="auto">
          <a:xfrm>
            <a:off x="8242982" y="3743848"/>
            <a:ext cx="551618" cy="575944"/>
          </a:xfrm>
          <a:prstGeom prst="donut">
            <a:avLst>
              <a:gd name="adj" fmla="val 9302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8" name="Овал 97"/>
          <p:cNvSpPr/>
          <p:nvPr/>
        </p:nvSpPr>
        <p:spPr bwMode="auto">
          <a:xfrm>
            <a:off x="8469081" y="3980858"/>
            <a:ext cx="99420" cy="10192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5" name="Прямоугольник 94"/>
          <p:cNvSpPr/>
          <p:nvPr/>
        </p:nvSpPr>
        <p:spPr bwMode="auto">
          <a:xfrm>
            <a:off x="7982288" y="3908057"/>
            <a:ext cx="309807" cy="101923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5" name="Хорда 84"/>
          <p:cNvSpPr/>
          <p:nvPr/>
        </p:nvSpPr>
        <p:spPr bwMode="auto">
          <a:xfrm>
            <a:off x="2708781" y="4756176"/>
            <a:ext cx="584665" cy="575943"/>
          </a:xfrm>
          <a:prstGeom prst="chord">
            <a:avLst>
              <a:gd name="adj1" fmla="val 20641564"/>
              <a:gd name="adj2" fmla="val 9817184"/>
            </a:avLst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6" name="Полилиния: фигура 85"/>
          <p:cNvSpPr/>
          <p:nvPr/>
        </p:nvSpPr>
        <p:spPr bwMode="auto">
          <a:xfrm rot="21314189">
            <a:off x="3043046" y="5193414"/>
            <a:ext cx="209022" cy="124465"/>
          </a:xfrm>
          <a:custGeom>
            <a:avLst/>
            <a:gdLst>
              <a:gd name="connsiteX0" fmla="*/ 171449 w 263476"/>
              <a:gd name="connsiteY0" fmla="*/ 0 h 154381"/>
              <a:gd name="connsiteX1" fmla="*/ 238185 w 263476"/>
              <a:gd name="connsiteY1" fmla="*/ 8767 h 154381"/>
              <a:gd name="connsiteX2" fmla="*/ 263476 w 263476"/>
              <a:gd name="connsiteY2" fmla="*/ 19863 h 154381"/>
              <a:gd name="connsiteX3" fmla="*/ 235548 w 263476"/>
              <a:gd name="connsiteY3" fmla="*/ 53102 h 154381"/>
              <a:gd name="connsiteX4" fmla="*/ 44214 w 263476"/>
              <a:gd name="connsiteY4" fmla="*/ 151697 h 154381"/>
              <a:gd name="connsiteX5" fmla="*/ 13285 w 263476"/>
              <a:gd name="connsiteY5" fmla="*/ 154381 h 154381"/>
              <a:gd name="connsiteX6" fmla="*/ 0 w 263476"/>
              <a:gd name="connsiteY6" fmla="*/ 111562 h 154381"/>
              <a:gd name="connsiteX7" fmla="*/ 171449 w 263476"/>
              <a:gd name="connsiteY7" fmla="*/ 0 h 154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476" h="154381" extrusionOk="0">
                <a:moveTo>
                  <a:pt x="171449" y="0"/>
                </a:moveTo>
                <a:cubicBezTo>
                  <a:pt x="195121" y="0"/>
                  <a:pt x="217673" y="3122"/>
                  <a:pt x="238185" y="8767"/>
                </a:cubicBezTo>
                <a:lnTo>
                  <a:pt x="263476" y="19863"/>
                </a:lnTo>
                <a:lnTo>
                  <a:pt x="235548" y="53102"/>
                </a:lnTo>
                <a:cubicBezTo>
                  <a:pt x="185339" y="102253"/>
                  <a:pt x="119782" y="137714"/>
                  <a:pt x="44214" y="151697"/>
                </a:cubicBezTo>
                <a:lnTo>
                  <a:pt x="13285" y="154381"/>
                </a:lnTo>
                <a:lnTo>
                  <a:pt x="0" y="111562"/>
                </a:lnTo>
                <a:cubicBezTo>
                  <a:pt x="0" y="49948"/>
                  <a:pt x="76760" y="0"/>
                  <a:pt x="171449" y="0"/>
                </a:cubicBezTo>
                <a:close/>
              </a:path>
            </a:pathLst>
          </a:cu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74" name="Овал 73"/>
          <p:cNvSpPr/>
          <p:nvPr/>
        </p:nvSpPr>
        <p:spPr bwMode="auto">
          <a:xfrm>
            <a:off x="7441042" y="2445749"/>
            <a:ext cx="402342" cy="408536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5" name="Овал 74"/>
          <p:cNvSpPr/>
          <p:nvPr/>
        </p:nvSpPr>
        <p:spPr bwMode="auto">
          <a:xfrm>
            <a:off x="7594013" y="2719161"/>
            <a:ext cx="402342" cy="408536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6" name="Овал 75"/>
          <p:cNvSpPr/>
          <p:nvPr/>
        </p:nvSpPr>
        <p:spPr bwMode="auto">
          <a:xfrm>
            <a:off x="7534307" y="2961857"/>
            <a:ext cx="402342" cy="408536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8" name="Овал 77"/>
          <p:cNvSpPr/>
          <p:nvPr/>
        </p:nvSpPr>
        <p:spPr bwMode="auto">
          <a:xfrm flipH="1" flipV="1">
            <a:off x="5804411" y="2413067"/>
            <a:ext cx="402342" cy="408536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9" name="Овал 78"/>
          <p:cNvSpPr/>
          <p:nvPr/>
        </p:nvSpPr>
        <p:spPr bwMode="auto">
          <a:xfrm flipH="1" flipV="1">
            <a:off x="5802522" y="2755222"/>
            <a:ext cx="402342" cy="408536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0" name="Овал 79"/>
          <p:cNvSpPr/>
          <p:nvPr/>
        </p:nvSpPr>
        <p:spPr bwMode="auto">
          <a:xfrm flipH="1" flipV="1">
            <a:off x="5740433" y="3058512"/>
            <a:ext cx="402342" cy="408536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7" name="Овал 86"/>
          <p:cNvSpPr/>
          <p:nvPr/>
        </p:nvSpPr>
        <p:spPr bwMode="auto">
          <a:xfrm>
            <a:off x="6776941" y="2023648"/>
            <a:ext cx="694637" cy="679994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8" name="Овал 87"/>
          <p:cNvSpPr/>
          <p:nvPr/>
        </p:nvSpPr>
        <p:spPr bwMode="auto">
          <a:xfrm>
            <a:off x="7171542" y="2224770"/>
            <a:ext cx="566831" cy="518803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9" name="Овал 88"/>
          <p:cNvSpPr/>
          <p:nvPr/>
        </p:nvSpPr>
        <p:spPr bwMode="auto">
          <a:xfrm>
            <a:off x="6407411" y="2158185"/>
            <a:ext cx="566831" cy="518803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0" name="Овал 89"/>
          <p:cNvSpPr/>
          <p:nvPr/>
        </p:nvSpPr>
        <p:spPr bwMode="auto">
          <a:xfrm>
            <a:off x="6076653" y="2292031"/>
            <a:ext cx="402342" cy="401539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1" name="Овал 90"/>
          <p:cNvSpPr/>
          <p:nvPr/>
        </p:nvSpPr>
        <p:spPr bwMode="auto">
          <a:xfrm>
            <a:off x="6230671" y="2148583"/>
            <a:ext cx="387697" cy="369955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" name="Овал 91"/>
          <p:cNvSpPr/>
          <p:nvPr/>
        </p:nvSpPr>
        <p:spPr bwMode="auto">
          <a:xfrm>
            <a:off x="5905349" y="2503887"/>
            <a:ext cx="396270" cy="313723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5" name="Рисунок 11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" y="-141834"/>
            <a:ext cx="781049" cy="73748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 bwMode="auto">
          <a:xfrm>
            <a:off x="188228" y="409575"/>
            <a:ext cx="1181554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42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Соедините фигуры, чтобы получился персонаж</a:t>
            </a:r>
            <a:endParaRPr/>
          </a:p>
          <a:p>
            <a:pPr algn="ctr">
              <a:defRPr/>
            </a:pPr>
            <a:r>
              <a:rPr lang="ru-RU" sz="42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Кого вы собрали?</a:t>
            </a:r>
            <a:endParaRPr/>
          </a:p>
        </p:txBody>
      </p:sp>
      <p:sp>
        <p:nvSpPr>
          <p:cNvPr id="65" name="Прямоугольник 64"/>
          <p:cNvSpPr/>
          <p:nvPr/>
        </p:nvSpPr>
        <p:spPr bwMode="auto">
          <a:xfrm>
            <a:off x="5101145" y="6621570"/>
            <a:ext cx="1908378" cy="15333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9" name="Прямоугольник: скругленные углы 108"/>
          <p:cNvSpPr/>
          <p:nvPr/>
        </p:nvSpPr>
        <p:spPr bwMode="auto">
          <a:xfrm rot="809737" flipH="1">
            <a:off x="6731842" y="6818162"/>
            <a:ext cx="555365" cy="731079"/>
          </a:xfrm>
          <a:prstGeom prst="roundRect">
            <a:avLst>
              <a:gd name="adj" fmla="val 45513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0" name="Прямоугольник: скругленные углы 109"/>
          <p:cNvSpPr/>
          <p:nvPr/>
        </p:nvSpPr>
        <p:spPr bwMode="auto">
          <a:xfrm rot="809737" flipH="1">
            <a:off x="7028600" y="6448918"/>
            <a:ext cx="182512" cy="591425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1" name="Прямоугольник: скругленные углы 110"/>
          <p:cNvSpPr/>
          <p:nvPr/>
        </p:nvSpPr>
        <p:spPr bwMode="auto">
          <a:xfrm rot="3695270" flipH="1">
            <a:off x="6675416" y="6809251"/>
            <a:ext cx="140878" cy="559278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6" name="Прямоугольник: скругленные углы 105"/>
          <p:cNvSpPr/>
          <p:nvPr/>
        </p:nvSpPr>
        <p:spPr bwMode="auto">
          <a:xfrm rot="4415644">
            <a:off x="2828908" y="5215812"/>
            <a:ext cx="555366" cy="731079"/>
          </a:xfrm>
          <a:prstGeom prst="roundRect">
            <a:avLst>
              <a:gd name="adj" fmla="val 45513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7" name="Прямоугольник: скругленные углы 106"/>
          <p:cNvSpPr/>
          <p:nvPr/>
        </p:nvSpPr>
        <p:spPr bwMode="auto">
          <a:xfrm rot="4551719">
            <a:off x="3404499" y="5172246"/>
            <a:ext cx="182512" cy="591425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8" name="Прямоугольник: скругленные углы 107"/>
          <p:cNvSpPr/>
          <p:nvPr/>
        </p:nvSpPr>
        <p:spPr bwMode="auto">
          <a:xfrm rot="19186969">
            <a:off x="3075811" y="5018145"/>
            <a:ext cx="140879" cy="559278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9" name="Прямоугольник: скругленные углы 68"/>
          <p:cNvSpPr/>
          <p:nvPr/>
        </p:nvSpPr>
        <p:spPr bwMode="auto">
          <a:xfrm>
            <a:off x="6956419" y="4871914"/>
            <a:ext cx="366088" cy="1819430"/>
          </a:xfrm>
          <a:prstGeom prst="roundRect">
            <a:avLst>
              <a:gd name="adj" fmla="val 50000"/>
            </a:avLst>
          </a:prstGeom>
          <a:solidFill>
            <a:srgbClr val="00A1DA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0" name="Прямоугольник: скругленные углы 69"/>
          <p:cNvSpPr/>
          <p:nvPr/>
        </p:nvSpPr>
        <p:spPr bwMode="auto">
          <a:xfrm rot="4535192">
            <a:off x="4273615" y="4324693"/>
            <a:ext cx="366088" cy="1819430"/>
          </a:xfrm>
          <a:prstGeom prst="roundRect">
            <a:avLst>
              <a:gd name="adj" fmla="val 5000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" name="Прямоугольник: скругленные углы 70"/>
          <p:cNvSpPr/>
          <p:nvPr/>
        </p:nvSpPr>
        <p:spPr bwMode="auto">
          <a:xfrm>
            <a:off x="4993073" y="4617640"/>
            <a:ext cx="2125995" cy="2482789"/>
          </a:xfrm>
          <a:prstGeom prst="roundRect">
            <a:avLst>
              <a:gd name="adj" fmla="val 3998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2" name="Прямоугольник: скругленные углы 71"/>
          <p:cNvSpPr/>
          <p:nvPr/>
        </p:nvSpPr>
        <p:spPr bwMode="auto">
          <a:xfrm>
            <a:off x="5833934" y="4162566"/>
            <a:ext cx="402343" cy="823557"/>
          </a:xfrm>
          <a:prstGeom prst="roundRect">
            <a:avLst>
              <a:gd name="adj" fmla="val 50000"/>
            </a:avLst>
          </a:prstGeom>
          <a:solidFill>
            <a:srgbClr val="F9D6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4" name="Овал 73"/>
          <p:cNvSpPr/>
          <p:nvPr/>
        </p:nvSpPr>
        <p:spPr bwMode="auto">
          <a:xfrm>
            <a:off x="6584150" y="2382885"/>
            <a:ext cx="402342" cy="408536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5" name="Овал 74"/>
          <p:cNvSpPr/>
          <p:nvPr/>
        </p:nvSpPr>
        <p:spPr bwMode="auto">
          <a:xfrm>
            <a:off x="6737121" y="2656297"/>
            <a:ext cx="402342" cy="408536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6" name="Овал 75"/>
          <p:cNvSpPr/>
          <p:nvPr/>
        </p:nvSpPr>
        <p:spPr bwMode="auto">
          <a:xfrm>
            <a:off x="6677414" y="2898993"/>
            <a:ext cx="402342" cy="408536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4" name="Овал 103"/>
          <p:cNvSpPr/>
          <p:nvPr/>
        </p:nvSpPr>
        <p:spPr bwMode="auto">
          <a:xfrm>
            <a:off x="6802350" y="3198204"/>
            <a:ext cx="268296" cy="280083"/>
          </a:xfrm>
          <a:prstGeom prst="ellipse">
            <a:avLst/>
          </a:prstGeom>
          <a:solidFill>
            <a:srgbClr val="F9D6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5" name="Овал 104"/>
          <p:cNvSpPr/>
          <p:nvPr/>
        </p:nvSpPr>
        <p:spPr bwMode="auto">
          <a:xfrm>
            <a:off x="6847558" y="3243048"/>
            <a:ext cx="180224" cy="190187"/>
          </a:xfrm>
          <a:prstGeom prst="ellipse">
            <a:avLst/>
          </a:prstGeom>
          <a:solidFill>
            <a:srgbClr val="F4B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8" name="Овал 77"/>
          <p:cNvSpPr/>
          <p:nvPr/>
        </p:nvSpPr>
        <p:spPr bwMode="auto">
          <a:xfrm flipH="1" flipV="1">
            <a:off x="4947519" y="2350203"/>
            <a:ext cx="402342" cy="408536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9" name="Овал 78"/>
          <p:cNvSpPr/>
          <p:nvPr/>
        </p:nvSpPr>
        <p:spPr bwMode="auto">
          <a:xfrm flipH="1" flipV="1">
            <a:off x="4945630" y="2692358"/>
            <a:ext cx="402342" cy="408536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0" name="Овал 79"/>
          <p:cNvSpPr/>
          <p:nvPr/>
        </p:nvSpPr>
        <p:spPr bwMode="auto">
          <a:xfrm flipH="1" flipV="1">
            <a:off x="4883541" y="2995648"/>
            <a:ext cx="402342" cy="408536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2" name="Овал 101"/>
          <p:cNvSpPr/>
          <p:nvPr/>
        </p:nvSpPr>
        <p:spPr bwMode="auto">
          <a:xfrm>
            <a:off x="4947866" y="3264143"/>
            <a:ext cx="268296" cy="280083"/>
          </a:xfrm>
          <a:prstGeom prst="ellipse">
            <a:avLst/>
          </a:prstGeom>
          <a:solidFill>
            <a:srgbClr val="F9D6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3" name="Овал 102"/>
          <p:cNvSpPr/>
          <p:nvPr/>
        </p:nvSpPr>
        <p:spPr bwMode="auto">
          <a:xfrm>
            <a:off x="4993073" y="3308987"/>
            <a:ext cx="180224" cy="190187"/>
          </a:xfrm>
          <a:prstGeom prst="ellipse">
            <a:avLst/>
          </a:prstGeom>
          <a:solidFill>
            <a:srgbClr val="F4B1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2" name="Прямоугольник: скругленные углы 81"/>
          <p:cNvSpPr/>
          <p:nvPr/>
        </p:nvSpPr>
        <p:spPr bwMode="auto">
          <a:xfrm>
            <a:off x="5101308" y="2186357"/>
            <a:ext cx="1836208" cy="2188588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3" name="Прямоугольник: скругленные углы 82"/>
          <p:cNvSpPr/>
          <p:nvPr/>
        </p:nvSpPr>
        <p:spPr bwMode="auto">
          <a:xfrm>
            <a:off x="5969093" y="2977809"/>
            <a:ext cx="107134" cy="649177"/>
          </a:xfrm>
          <a:prstGeom prst="roundRect">
            <a:avLst>
              <a:gd name="adj" fmla="val 48375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9" name="Диагональная полоса 98"/>
          <p:cNvSpPr/>
          <p:nvPr/>
        </p:nvSpPr>
        <p:spPr bwMode="auto">
          <a:xfrm>
            <a:off x="5390065" y="2820543"/>
            <a:ext cx="404894" cy="313857"/>
          </a:xfrm>
          <a:prstGeom prst="diagStripe">
            <a:avLst>
              <a:gd name="adj" fmla="val 7142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0" name="Круг: прозрачная заливка 99"/>
          <p:cNvSpPr/>
          <p:nvPr/>
        </p:nvSpPr>
        <p:spPr bwMode="auto">
          <a:xfrm>
            <a:off x="5362003" y="2762301"/>
            <a:ext cx="551618" cy="575944"/>
          </a:xfrm>
          <a:prstGeom prst="donut">
            <a:avLst>
              <a:gd name="adj" fmla="val 9302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1" name="Овал 100"/>
          <p:cNvSpPr/>
          <p:nvPr/>
        </p:nvSpPr>
        <p:spPr bwMode="auto">
          <a:xfrm>
            <a:off x="5588101" y="2999312"/>
            <a:ext cx="99420" cy="10192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6" name="Диагональная полоса 95"/>
          <p:cNvSpPr/>
          <p:nvPr/>
        </p:nvSpPr>
        <p:spPr bwMode="auto">
          <a:xfrm>
            <a:off x="6153266" y="2820542"/>
            <a:ext cx="404894" cy="313857"/>
          </a:xfrm>
          <a:prstGeom prst="diagStripe">
            <a:avLst>
              <a:gd name="adj" fmla="val 7142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7" name="Круг: прозрачная заливка 96"/>
          <p:cNvSpPr/>
          <p:nvPr/>
        </p:nvSpPr>
        <p:spPr bwMode="auto">
          <a:xfrm>
            <a:off x="6125203" y="2762300"/>
            <a:ext cx="551618" cy="575944"/>
          </a:xfrm>
          <a:prstGeom prst="donut">
            <a:avLst>
              <a:gd name="adj" fmla="val 9302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8" name="Овал 97"/>
          <p:cNvSpPr/>
          <p:nvPr/>
        </p:nvSpPr>
        <p:spPr bwMode="auto">
          <a:xfrm>
            <a:off x="6351303" y="2999311"/>
            <a:ext cx="99420" cy="10192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5" name="Прямоугольник 94"/>
          <p:cNvSpPr/>
          <p:nvPr/>
        </p:nvSpPr>
        <p:spPr bwMode="auto">
          <a:xfrm>
            <a:off x="5864510" y="2926509"/>
            <a:ext cx="309807" cy="101923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5" name="Хорда 84"/>
          <p:cNvSpPr/>
          <p:nvPr/>
        </p:nvSpPr>
        <p:spPr bwMode="auto">
          <a:xfrm>
            <a:off x="5766638" y="3564012"/>
            <a:ext cx="584665" cy="575943"/>
          </a:xfrm>
          <a:prstGeom prst="chord">
            <a:avLst>
              <a:gd name="adj1" fmla="val 20641564"/>
              <a:gd name="adj2" fmla="val 9817184"/>
            </a:avLst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6" name="Полилиния: фигура 85"/>
          <p:cNvSpPr/>
          <p:nvPr/>
        </p:nvSpPr>
        <p:spPr bwMode="auto">
          <a:xfrm rot="21314189">
            <a:off x="6100903" y="4001251"/>
            <a:ext cx="209022" cy="124465"/>
          </a:xfrm>
          <a:custGeom>
            <a:avLst/>
            <a:gdLst>
              <a:gd name="connsiteX0" fmla="*/ 171449 w 263476"/>
              <a:gd name="connsiteY0" fmla="*/ 0 h 154381"/>
              <a:gd name="connsiteX1" fmla="*/ 238185 w 263476"/>
              <a:gd name="connsiteY1" fmla="*/ 8767 h 154381"/>
              <a:gd name="connsiteX2" fmla="*/ 263476 w 263476"/>
              <a:gd name="connsiteY2" fmla="*/ 19863 h 154381"/>
              <a:gd name="connsiteX3" fmla="*/ 235548 w 263476"/>
              <a:gd name="connsiteY3" fmla="*/ 53102 h 154381"/>
              <a:gd name="connsiteX4" fmla="*/ 44214 w 263476"/>
              <a:gd name="connsiteY4" fmla="*/ 151697 h 154381"/>
              <a:gd name="connsiteX5" fmla="*/ 13285 w 263476"/>
              <a:gd name="connsiteY5" fmla="*/ 154381 h 154381"/>
              <a:gd name="connsiteX6" fmla="*/ 0 w 263476"/>
              <a:gd name="connsiteY6" fmla="*/ 111562 h 154381"/>
              <a:gd name="connsiteX7" fmla="*/ 171449 w 263476"/>
              <a:gd name="connsiteY7" fmla="*/ 0 h 154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476" h="154381" extrusionOk="0">
                <a:moveTo>
                  <a:pt x="171449" y="0"/>
                </a:moveTo>
                <a:cubicBezTo>
                  <a:pt x="195121" y="0"/>
                  <a:pt x="217673" y="3122"/>
                  <a:pt x="238185" y="8767"/>
                </a:cubicBezTo>
                <a:lnTo>
                  <a:pt x="263476" y="19863"/>
                </a:lnTo>
                <a:lnTo>
                  <a:pt x="235548" y="53102"/>
                </a:lnTo>
                <a:cubicBezTo>
                  <a:pt x="185339" y="102253"/>
                  <a:pt x="119782" y="137714"/>
                  <a:pt x="44214" y="151697"/>
                </a:cubicBezTo>
                <a:lnTo>
                  <a:pt x="13285" y="154381"/>
                </a:lnTo>
                <a:lnTo>
                  <a:pt x="0" y="111562"/>
                </a:lnTo>
                <a:cubicBezTo>
                  <a:pt x="0" y="49948"/>
                  <a:pt x="76760" y="0"/>
                  <a:pt x="171449" y="0"/>
                </a:cubicBezTo>
                <a:close/>
              </a:path>
            </a:pathLst>
          </a:cu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ru-RU"/>
          </a:p>
        </p:txBody>
      </p:sp>
      <p:sp>
        <p:nvSpPr>
          <p:cNvPr id="87" name="Овал 86"/>
          <p:cNvSpPr/>
          <p:nvPr/>
        </p:nvSpPr>
        <p:spPr bwMode="auto">
          <a:xfrm>
            <a:off x="5920049" y="1960784"/>
            <a:ext cx="694637" cy="679994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8" name="Овал 87"/>
          <p:cNvSpPr/>
          <p:nvPr/>
        </p:nvSpPr>
        <p:spPr bwMode="auto">
          <a:xfrm>
            <a:off x="6314650" y="2161906"/>
            <a:ext cx="566831" cy="518803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9" name="Овал 88"/>
          <p:cNvSpPr/>
          <p:nvPr/>
        </p:nvSpPr>
        <p:spPr bwMode="auto">
          <a:xfrm>
            <a:off x="5550519" y="2095321"/>
            <a:ext cx="566831" cy="518803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0" name="Овал 89"/>
          <p:cNvSpPr/>
          <p:nvPr/>
        </p:nvSpPr>
        <p:spPr bwMode="auto">
          <a:xfrm>
            <a:off x="5219761" y="2229167"/>
            <a:ext cx="402342" cy="401539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1" name="Овал 90"/>
          <p:cNvSpPr/>
          <p:nvPr/>
        </p:nvSpPr>
        <p:spPr bwMode="auto">
          <a:xfrm>
            <a:off x="5373779" y="2085719"/>
            <a:ext cx="387697" cy="369955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" name="Овал 91"/>
          <p:cNvSpPr/>
          <p:nvPr/>
        </p:nvSpPr>
        <p:spPr bwMode="auto">
          <a:xfrm>
            <a:off x="5048457" y="2441023"/>
            <a:ext cx="396270" cy="313723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" y="-141834"/>
            <a:ext cx="765561" cy="72285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 bwMode="auto">
          <a:xfrm>
            <a:off x="-407310" y="-11458"/>
            <a:ext cx="13122207" cy="7216504"/>
            <a:chOff x="-407310" y="-11458"/>
            <a:chExt cx="13122207" cy="7216504"/>
          </a:xfrm>
        </p:grpSpPr>
        <p:sp>
          <p:nvSpPr>
            <p:cNvPr id="66" name="Прямоугольник 65"/>
            <p:cNvSpPr/>
            <p:nvPr/>
          </p:nvSpPr>
          <p:spPr bwMode="auto">
            <a:xfrm rot="20667047">
              <a:off x="1214871" y="332248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5" name="Прямоугольник 64"/>
            <p:cNvSpPr/>
            <p:nvPr/>
          </p:nvSpPr>
          <p:spPr bwMode="auto">
            <a:xfrm rot="4342446">
              <a:off x="1068036" y="3766818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 bwMode="auto">
            <a:xfrm>
              <a:off x="2358639" y="2228693"/>
              <a:ext cx="1383191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 bwMode="auto">
            <a:xfrm rot="760919">
              <a:off x="6725524" y="3808427"/>
              <a:ext cx="1663208" cy="951813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 bwMode="auto">
            <a:xfrm rot="1477248">
              <a:off x="994495" y="2832056"/>
              <a:ext cx="1269603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40" name="Группа 39"/>
            <p:cNvGrpSpPr/>
            <p:nvPr/>
          </p:nvGrpSpPr>
          <p:grpSpPr bwMode="auto">
            <a:xfrm>
              <a:off x="-407310" y="2228693"/>
              <a:ext cx="5251881" cy="2281393"/>
              <a:chOff x="-407310" y="2228693"/>
              <a:chExt cx="5251881" cy="2281393"/>
            </a:xfrm>
          </p:grpSpPr>
          <p:sp>
            <p:nvSpPr>
              <p:cNvPr id="19" name="Полилиния: фигура 18"/>
              <p:cNvSpPr/>
              <p:nvPr/>
            </p:nvSpPr>
            <p:spPr bwMode="auto">
              <a:xfrm>
                <a:off x="-407310" y="2829379"/>
                <a:ext cx="1924050" cy="1552575"/>
              </a:xfrm>
              <a:custGeom>
                <a:avLst/>
                <a:gdLst>
                  <a:gd name="connsiteX0" fmla="*/ 1924050 w 1924050"/>
                  <a:gd name="connsiteY0" fmla="*/ 0 h 1552575"/>
                  <a:gd name="connsiteX1" fmla="*/ 1371600 w 1924050"/>
                  <a:gd name="connsiteY1" fmla="*/ 171450 h 1552575"/>
                  <a:gd name="connsiteX2" fmla="*/ 1504950 w 1924050"/>
                  <a:gd name="connsiteY2" fmla="*/ 914400 h 1552575"/>
                  <a:gd name="connsiteX3" fmla="*/ 0 w 1924050"/>
                  <a:gd name="connsiteY3" fmla="*/ 1552575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50" h="1552575" extrusionOk="0">
                    <a:moveTo>
                      <a:pt x="1924050" y="0"/>
                    </a:moveTo>
                    <a:cubicBezTo>
                      <a:pt x="1682750" y="9525"/>
                      <a:pt x="1441450" y="19050"/>
                      <a:pt x="1371600" y="171450"/>
                    </a:cubicBezTo>
                    <a:cubicBezTo>
                      <a:pt x="1301750" y="323850"/>
                      <a:pt x="1733550" y="684213"/>
                      <a:pt x="1504950" y="914400"/>
                    </a:cubicBezTo>
                    <a:cubicBezTo>
                      <a:pt x="1276350" y="1144587"/>
                      <a:pt x="638175" y="1348581"/>
                      <a:pt x="0" y="1552575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8" name="Полилиния: фигура 17"/>
              <p:cNvSpPr/>
              <p:nvPr/>
            </p:nvSpPr>
            <p:spPr bwMode="auto">
              <a:xfrm>
                <a:off x="910094" y="2957511"/>
                <a:ext cx="1924050" cy="1552575"/>
              </a:xfrm>
              <a:custGeom>
                <a:avLst/>
                <a:gdLst>
                  <a:gd name="connsiteX0" fmla="*/ 1924050 w 1924050"/>
                  <a:gd name="connsiteY0" fmla="*/ 0 h 1552575"/>
                  <a:gd name="connsiteX1" fmla="*/ 1371600 w 1924050"/>
                  <a:gd name="connsiteY1" fmla="*/ 171450 h 1552575"/>
                  <a:gd name="connsiteX2" fmla="*/ 1504950 w 1924050"/>
                  <a:gd name="connsiteY2" fmla="*/ 914400 h 1552575"/>
                  <a:gd name="connsiteX3" fmla="*/ 0 w 1924050"/>
                  <a:gd name="connsiteY3" fmla="*/ 1552575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50" h="1552575" extrusionOk="0">
                    <a:moveTo>
                      <a:pt x="1924050" y="0"/>
                    </a:moveTo>
                    <a:cubicBezTo>
                      <a:pt x="1682750" y="9525"/>
                      <a:pt x="1441450" y="19050"/>
                      <a:pt x="1371600" y="171450"/>
                    </a:cubicBezTo>
                    <a:cubicBezTo>
                      <a:pt x="1301750" y="323850"/>
                      <a:pt x="1733550" y="684213"/>
                      <a:pt x="1504950" y="914400"/>
                    </a:cubicBezTo>
                    <a:cubicBezTo>
                      <a:pt x="1276350" y="1144587"/>
                      <a:pt x="638175" y="1348581"/>
                      <a:pt x="0" y="1552575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37" name="Группа 36"/>
              <p:cNvGrpSpPr/>
              <p:nvPr/>
            </p:nvGrpSpPr>
            <p:grpSpPr bwMode="auto">
              <a:xfrm>
                <a:off x="2367033" y="2228693"/>
                <a:ext cx="2477538" cy="1371757"/>
                <a:chOff x="2367033" y="2228693"/>
                <a:chExt cx="2477538" cy="1371757"/>
              </a:xfrm>
            </p:grpSpPr>
            <p:sp>
              <p:nvSpPr>
                <p:cNvPr id="24" name="Полилиния: фигура 23"/>
                <p:cNvSpPr/>
                <p:nvPr/>
              </p:nvSpPr>
              <p:spPr bwMode="auto">
                <a:xfrm>
                  <a:off x="2933699" y="2795432"/>
                  <a:ext cx="1419225" cy="805018"/>
                </a:xfrm>
                <a:custGeom>
                  <a:avLst/>
                  <a:gdLst>
                    <a:gd name="connsiteX0" fmla="*/ 1419225 w 1419225"/>
                    <a:gd name="connsiteY0" fmla="*/ 805018 h 805018"/>
                    <a:gd name="connsiteX1" fmla="*/ 1123950 w 1419225"/>
                    <a:gd name="connsiteY1" fmla="*/ 119218 h 805018"/>
                    <a:gd name="connsiteX2" fmla="*/ 0 w 1419225"/>
                    <a:gd name="connsiteY2" fmla="*/ 4918 h 8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19225" h="805018" extrusionOk="0">
                      <a:moveTo>
                        <a:pt x="1419225" y="805018"/>
                      </a:moveTo>
                      <a:cubicBezTo>
                        <a:pt x="1389856" y="528793"/>
                        <a:pt x="1360487" y="252568"/>
                        <a:pt x="1123950" y="119218"/>
                      </a:cubicBezTo>
                      <a:cubicBezTo>
                        <a:pt x="887412" y="-14132"/>
                        <a:pt x="443706" y="-4607"/>
                        <a:pt x="0" y="4918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5" name="Полилиния: фигура 24"/>
                <p:cNvSpPr/>
                <p:nvPr/>
              </p:nvSpPr>
              <p:spPr bwMode="auto">
                <a:xfrm>
                  <a:off x="2367033" y="2228693"/>
                  <a:ext cx="2477538" cy="805018"/>
                </a:xfrm>
                <a:custGeom>
                  <a:avLst/>
                  <a:gdLst>
                    <a:gd name="connsiteX0" fmla="*/ 1419225 w 1419225"/>
                    <a:gd name="connsiteY0" fmla="*/ 805018 h 805018"/>
                    <a:gd name="connsiteX1" fmla="*/ 1123950 w 1419225"/>
                    <a:gd name="connsiteY1" fmla="*/ 119218 h 805018"/>
                    <a:gd name="connsiteX2" fmla="*/ 0 w 1419225"/>
                    <a:gd name="connsiteY2" fmla="*/ 4918 h 8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19225" h="805018" extrusionOk="0">
                      <a:moveTo>
                        <a:pt x="1419225" y="805018"/>
                      </a:moveTo>
                      <a:cubicBezTo>
                        <a:pt x="1389856" y="528793"/>
                        <a:pt x="1360487" y="252568"/>
                        <a:pt x="1123950" y="119218"/>
                      </a:cubicBezTo>
                      <a:cubicBezTo>
                        <a:pt x="887412" y="-14132"/>
                        <a:pt x="443706" y="-4607"/>
                        <a:pt x="0" y="4918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6" name="Полилиния: фигура 35"/>
                <p:cNvSpPr/>
                <p:nvPr/>
              </p:nvSpPr>
              <p:spPr bwMode="auto">
                <a:xfrm>
                  <a:off x="4349809" y="3016665"/>
                  <a:ext cx="487111" cy="564023"/>
                </a:xfrm>
                <a:custGeom>
                  <a:avLst/>
                  <a:gdLst>
                    <a:gd name="connsiteX0" fmla="*/ 0 w 487111"/>
                    <a:gd name="connsiteY0" fmla="*/ 564023 h 564023"/>
                    <a:gd name="connsiteX1" fmla="*/ 487111 w 487111"/>
                    <a:gd name="connsiteY1" fmla="*/ 0 h 564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7111" h="564023" extrusionOk="0">
                      <a:moveTo>
                        <a:pt x="0" y="564023"/>
                      </a:moveTo>
                      <a:lnTo>
                        <a:pt x="487111" y="0"/>
                      </a:ln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8" name="Полилиния: фигура 37"/>
              <p:cNvSpPr/>
              <p:nvPr/>
            </p:nvSpPr>
            <p:spPr bwMode="auto">
              <a:xfrm>
                <a:off x="1512606" y="2238998"/>
                <a:ext cx="846033" cy="589660"/>
              </a:xfrm>
              <a:custGeom>
                <a:avLst/>
                <a:gdLst>
                  <a:gd name="connsiteX0" fmla="*/ 846033 w 846033"/>
                  <a:gd name="connsiteY0" fmla="*/ 0 h 589660"/>
                  <a:gd name="connsiteX1" fmla="*/ 0 w 846033"/>
                  <a:gd name="connsiteY1" fmla="*/ 589660 h 589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6033" h="589660" extrusionOk="0">
                    <a:moveTo>
                      <a:pt x="846033" y="0"/>
                    </a:moveTo>
                    <a:lnTo>
                      <a:pt x="0" y="58966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9" name="Полилиния: фигура 38"/>
              <p:cNvSpPr/>
              <p:nvPr/>
            </p:nvSpPr>
            <p:spPr bwMode="auto">
              <a:xfrm>
                <a:off x="2760292" y="2794475"/>
                <a:ext cx="162370" cy="179461"/>
              </a:xfrm>
              <a:custGeom>
                <a:avLst/>
                <a:gdLst>
                  <a:gd name="connsiteX0" fmla="*/ 162370 w 162370"/>
                  <a:gd name="connsiteY0" fmla="*/ 0 h 179461"/>
                  <a:gd name="connsiteX1" fmla="*/ 0 w 162370"/>
                  <a:gd name="connsiteY1" fmla="*/ 179461 h 17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370" h="179461" extrusionOk="0">
                    <a:moveTo>
                      <a:pt x="162370" y="0"/>
                    </a:moveTo>
                    <a:lnTo>
                      <a:pt x="0" y="179461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9" name="Прямоугольник 58"/>
            <p:cNvSpPr/>
            <p:nvPr/>
          </p:nvSpPr>
          <p:spPr bwMode="auto">
            <a:xfrm rot="3645395">
              <a:off x="1855390" y="2530312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0" name="Прямоугольник 59"/>
            <p:cNvSpPr/>
            <p:nvPr/>
          </p:nvSpPr>
          <p:spPr bwMode="auto">
            <a:xfrm rot="3764408">
              <a:off x="891219" y="3280207"/>
              <a:ext cx="1335758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5" name="Группа 34"/>
            <p:cNvGrpSpPr/>
            <p:nvPr/>
          </p:nvGrpSpPr>
          <p:grpSpPr bwMode="auto">
            <a:xfrm>
              <a:off x="6448425" y="3733799"/>
              <a:ext cx="4226835" cy="3086101"/>
              <a:chOff x="6448425" y="3733799"/>
              <a:chExt cx="4226835" cy="3086101"/>
            </a:xfrm>
          </p:grpSpPr>
          <p:grpSp>
            <p:nvGrpSpPr>
              <p:cNvPr id="33" name="Группа 32"/>
              <p:cNvGrpSpPr/>
              <p:nvPr/>
            </p:nvGrpSpPr>
            <p:grpSpPr bwMode="auto">
              <a:xfrm>
                <a:off x="6448425" y="3733799"/>
                <a:ext cx="4226835" cy="3086101"/>
                <a:chOff x="6448425" y="3733799"/>
                <a:chExt cx="4226835" cy="3086101"/>
              </a:xfrm>
              <a:noFill/>
            </p:grpSpPr>
            <p:sp>
              <p:nvSpPr>
                <p:cNvPr id="14" name="Полилиния: фигура 13"/>
                <p:cNvSpPr/>
                <p:nvPr/>
              </p:nvSpPr>
              <p:spPr bwMode="auto">
                <a:xfrm>
                  <a:off x="6448425" y="4562475"/>
                  <a:ext cx="3505199" cy="2257425"/>
                </a:xfrm>
                <a:custGeom>
                  <a:avLst/>
                  <a:gdLst>
                    <a:gd name="connsiteX0" fmla="*/ 3371850 w 3371850"/>
                    <a:gd name="connsiteY0" fmla="*/ 2228850 h 2228850"/>
                    <a:gd name="connsiteX1" fmla="*/ 2914650 w 3371850"/>
                    <a:gd name="connsiteY1" fmla="*/ 1495425 h 2228850"/>
                    <a:gd name="connsiteX2" fmla="*/ 1743075 w 3371850"/>
                    <a:gd name="connsiteY2" fmla="*/ 1476375 h 2228850"/>
                    <a:gd name="connsiteX3" fmla="*/ 1571625 w 3371850"/>
                    <a:gd name="connsiteY3" fmla="*/ 466725 h 2228850"/>
                    <a:gd name="connsiteX4" fmla="*/ 0 w 3371850"/>
                    <a:gd name="connsiteY4" fmla="*/ 0 h 222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50" h="2228850" extrusionOk="0">
                      <a:moveTo>
                        <a:pt x="3371850" y="2228850"/>
                      </a:moveTo>
                      <a:cubicBezTo>
                        <a:pt x="3278981" y="1924843"/>
                        <a:pt x="3186112" y="1620837"/>
                        <a:pt x="2914650" y="1495425"/>
                      </a:cubicBezTo>
                      <a:cubicBezTo>
                        <a:pt x="2643188" y="1370013"/>
                        <a:pt x="1966912" y="1647825"/>
                        <a:pt x="1743075" y="1476375"/>
                      </a:cubicBezTo>
                      <a:cubicBezTo>
                        <a:pt x="1519238" y="1304925"/>
                        <a:pt x="1862138" y="712788"/>
                        <a:pt x="1571625" y="466725"/>
                      </a:cubicBezTo>
                      <a:cubicBezTo>
                        <a:pt x="1281112" y="220662"/>
                        <a:pt x="640556" y="110331"/>
                        <a:pt x="0" y="0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5" name="Полилиния: фигура 14"/>
                <p:cNvSpPr/>
                <p:nvPr/>
              </p:nvSpPr>
              <p:spPr bwMode="auto">
                <a:xfrm>
                  <a:off x="7170060" y="3733799"/>
                  <a:ext cx="3505199" cy="2257425"/>
                </a:xfrm>
                <a:custGeom>
                  <a:avLst/>
                  <a:gdLst>
                    <a:gd name="connsiteX0" fmla="*/ 3371850 w 3371850"/>
                    <a:gd name="connsiteY0" fmla="*/ 2228850 h 2228850"/>
                    <a:gd name="connsiteX1" fmla="*/ 2914650 w 3371850"/>
                    <a:gd name="connsiteY1" fmla="*/ 1495425 h 2228850"/>
                    <a:gd name="connsiteX2" fmla="*/ 1743075 w 3371850"/>
                    <a:gd name="connsiteY2" fmla="*/ 1476375 h 2228850"/>
                    <a:gd name="connsiteX3" fmla="*/ 1571625 w 3371850"/>
                    <a:gd name="connsiteY3" fmla="*/ 466725 h 2228850"/>
                    <a:gd name="connsiteX4" fmla="*/ 0 w 3371850"/>
                    <a:gd name="connsiteY4" fmla="*/ 0 h 222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50" h="2228850" extrusionOk="0">
                      <a:moveTo>
                        <a:pt x="3371850" y="2228850"/>
                      </a:moveTo>
                      <a:cubicBezTo>
                        <a:pt x="3278981" y="1924843"/>
                        <a:pt x="3186112" y="1620837"/>
                        <a:pt x="2914650" y="1495425"/>
                      </a:cubicBezTo>
                      <a:cubicBezTo>
                        <a:pt x="2643188" y="1370013"/>
                        <a:pt x="1966912" y="1647825"/>
                        <a:pt x="1743075" y="1476375"/>
                      </a:cubicBezTo>
                      <a:cubicBezTo>
                        <a:pt x="1519238" y="1304925"/>
                        <a:pt x="1862138" y="712788"/>
                        <a:pt x="1571625" y="466725"/>
                      </a:cubicBezTo>
                      <a:cubicBezTo>
                        <a:pt x="1281112" y="220662"/>
                        <a:pt x="640556" y="110331"/>
                        <a:pt x="0" y="0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2" name="Полилиния: фигура 31"/>
                <p:cNvSpPr/>
                <p:nvPr/>
              </p:nvSpPr>
              <p:spPr bwMode="auto">
                <a:xfrm>
                  <a:off x="9947305" y="5982056"/>
                  <a:ext cx="709301" cy="828941"/>
                </a:xfrm>
                <a:custGeom>
                  <a:avLst/>
                  <a:gdLst>
                    <a:gd name="connsiteX0" fmla="*/ 0 w 709301"/>
                    <a:gd name="connsiteY0" fmla="*/ 828942 h 828942"/>
                    <a:gd name="connsiteX1" fmla="*/ 709301 w 709301"/>
                    <a:gd name="connsiteY1" fmla="*/ 0 h 828942"/>
                    <a:gd name="connsiteX2" fmla="*/ 709301 w 709301"/>
                    <a:gd name="connsiteY2" fmla="*/ 0 h 828942"/>
                    <a:gd name="connsiteX3" fmla="*/ 709301 w 709301"/>
                    <a:gd name="connsiteY3" fmla="*/ 0 h 82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9301" h="828942" extrusionOk="0">
                      <a:moveTo>
                        <a:pt x="0" y="828942"/>
                      </a:moveTo>
                      <a:lnTo>
                        <a:pt x="709301" y="0"/>
                      </a:lnTo>
                      <a:lnTo>
                        <a:pt x="709301" y="0"/>
                      </a:lnTo>
                      <a:lnTo>
                        <a:pt x="709301" y="0"/>
                      </a:ln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4" name="Полилиния: фигура 33"/>
              <p:cNvSpPr/>
              <p:nvPr/>
            </p:nvSpPr>
            <p:spPr bwMode="auto">
              <a:xfrm>
                <a:off x="6460621" y="3734512"/>
                <a:ext cx="743484" cy="811851"/>
              </a:xfrm>
              <a:custGeom>
                <a:avLst/>
                <a:gdLst>
                  <a:gd name="connsiteX0" fmla="*/ 0 w 743484"/>
                  <a:gd name="connsiteY0" fmla="*/ 811851 h 811851"/>
                  <a:gd name="connsiteX1" fmla="*/ 743484 w 743484"/>
                  <a:gd name="connsiteY1" fmla="*/ 0 h 81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3484" h="811851" extrusionOk="0">
                    <a:moveTo>
                      <a:pt x="0" y="811851"/>
                    </a:moveTo>
                    <a:lnTo>
                      <a:pt x="743484" y="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7" name="Прямоугольник 56"/>
            <p:cNvSpPr/>
            <p:nvPr/>
          </p:nvSpPr>
          <p:spPr bwMode="auto">
            <a:xfrm rot="3813849">
              <a:off x="4042877" y="2756353"/>
              <a:ext cx="1004066" cy="62510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4" name="Прямоугольник 63"/>
            <p:cNvSpPr/>
            <p:nvPr/>
          </p:nvSpPr>
          <p:spPr bwMode="auto">
            <a:xfrm rot="2598103">
              <a:off x="937920" y="370599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 bwMode="auto">
            <a:xfrm rot="4302797">
              <a:off x="441598" y="3616180"/>
              <a:ext cx="594387" cy="140701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 bwMode="auto">
            <a:xfrm rot="985556">
              <a:off x="10202727" y="2988833"/>
              <a:ext cx="885825" cy="69848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 bwMode="auto">
            <a:xfrm rot="1616766">
              <a:off x="9954641" y="3541144"/>
              <a:ext cx="885825" cy="52764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 bwMode="auto">
            <a:xfrm rot="3058903">
              <a:off x="10168222" y="3467787"/>
              <a:ext cx="885825" cy="100203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 bwMode="auto">
            <a:xfrm rot="6919176">
              <a:off x="10464175" y="3075828"/>
              <a:ext cx="885825" cy="41850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1" name="Прямоугольник 50"/>
            <p:cNvSpPr/>
            <p:nvPr/>
          </p:nvSpPr>
          <p:spPr bwMode="auto">
            <a:xfrm rot="458128">
              <a:off x="8220945" y="5270253"/>
              <a:ext cx="1355688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0" name="Группа 29"/>
            <p:cNvGrpSpPr/>
            <p:nvPr/>
          </p:nvGrpSpPr>
          <p:grpSpPr bwMode="auto">
            <a:xfrm>
              <a:off x="9696450" y="2845750"/>
              <a:ext cx="2028449" cy="1914257"/>
              <a:chOff x="9696450" y="2845750"/>
              <a:chExt cx="2028449" cy="1914257"/>
            </a:xfrm>
            <a:noFill/>
          </p:grpSpPr>
          <p:sp>
            <p:nvSpPr>
              <p:cNvPr id="17" name="Полилиния: фигура 16"/>
              <p:cNvSpPr/>
              <p:nvPr/>
            </p:nvSpPr>
            <p:spPr bwMode="auto">
              <a:xfrm>
                <a:off x="10839074" y="2846084"/>
                <a:ext cx="885825" cy="1666875"/>
              </a:xfrm>
              <a:custGeom>
                <a:avLst/>
                <a:gdLst>
                  <a:gd name="connsiteX0" fmla="*/ 0 w 885825"/>
                  <a:gd name="connsiteY0" fmla="*/ 0 h 1666875"/>
                  <a:gd name="connsiteX1" fmla="*/ 447675 w 885825"/>
                  <a:gd name="connsiteY1" fmla="*/ 200025 h 1666875"/>
                  <a:gd name="connsiteX2" fmla="*/ 219075 w 885825"/>
                  <a:gd name="connsiteY2" fmla="*/ 762000 h 1666875"/>
                  <a:gd name="connsiteX3" fmla="*/ 885825 w 885825"/>
                  <a:gd name="connsiteY3" fmla="*/ 1666875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666875" extrusionOk="0">
                    <a:moveTo>
                      <a:pt x="0" y="0"/>
                    </a:moveTo>
                    <a:cubicBezTo>
                      <a:pt x="205581" y="36512"/>
                      <a:pt x="411163" y="73025"/>
                      <a:pt x="447675" y="200025"/>
                    </a:cubicBezTo>
                    <a:cubicBezTo>
                      <a:pt x="484188" y="327025"/>
                      <a:pt x="146050" y="517525"/>
                      <a:pt x="219075" y="762000"/>
                    </a:cubicBezTo>
                    <a:cubicBezTo>
                      <a:pt x="292100" y="1006475"/>
                      <a:pt x="588962" y="1336675"/>
                      <a:pt x="885825" y="1666875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6" name="Полилиния: фигура 15"/>
              <p:cNvSpPr/>
              <p:nvPr/>
            </p:nvSpPr>
            <p:spPr bwMode="auto">
              <a:xfrm>
                <a:off x="9696450" y="3086100"/>
                <a:ext cx="885825" cy="1666875"/>
              </a:xfrm>
              <a:custGeom>
                <a:avLst/>
                <a:gdLst>
                  <a:gd name="connsiteX0" fmla="*/ 0 w 885825"/>
                  <a:gd name="connsiteY0" fmla="*/ 0 h 1666875"/>
                  <a:gd name="connsiteX1" fmla="*/ 447675 w 885825"/>
                  <a:gd name="connsiteY1" fmla="*/ 200025 h 1666875"/>
                  <a:gd name="connsiteX2" fmla="*/ 219075 w 885825"/>
                  <a:gd name="connsiteY2" fmla="*/ 762000 h 1666875"/>
                  <a:gd name="connsiteX3" fmla="*/ 885825 w 885825"/>
                  <a:gd name="connsiteY3" fmla="*/ 1666875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666875" extrusionOk="0">
                    <a:moveTo>
                      <a:pt x="0" y="0"/>
                    </a:moveTo>
                    <a:cubicBezTo>
                      <a:pt x="205581" y="36512"/>
                      <a:pt x="411163" y="73025"/>
                      <a:pt x="447675" y="200025"/>
                    </a:cubicBezTo>
                    <a:cubicBezTo>
                      <a:pt x="484188" y="327025"/>
                      <a:pt x="146050" y="517525"/>
                      <a:pt x="219075" y="762000"/>
                    </a:cubicBezTo>
                    <a:cubicBezTo>
                      <a:pt x="292100" y="1006475"/>
                      <a:pt x="588962" y="1336675"/>
                      <a:pt x="885825" y="1666875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" name="Полилиния: фигура 25"/>
              <p:cNvSpPr/>
              <p:nvPr/>
            </p:nvSpPr>
            <p:spPr bwMode="auto">
              <a:xfrm>
                <a:off x="9708022" y="2845750"/>
                <a:ext cx="1187866" cy="256373"/>
              </a:xfrm>
              <a:custGeom>
                <a:avLst/>
                <a:gdLst>
                  <a:gd name="connsiteX0" fmla="*/ 0 w 1187866"/>
                  <a:gd name="connsiteY0" fmla="*/ 256373 h 256373"/>
                  <a:gd name="connsiteX1" fmla="*/ 1187866 w 1187866"/>
                  <a:gd name="connsiteY1" fmla="*/ 0 h 25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7866" h="256373" extrusionOk="0">
                    <a:moveTo>
                      <a:pt x="0" y="256373"/>
                    </a:moveTo>
                    <a:lnTo>
                      <a:pt x="1187866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9" name="Полилиния: фигура 28"/>
              <p:cNvSpPr/>
              <p:nvPr/>
            </p:nvSpPr>
            <p:spPr bwMode="auto">
              <a:xfrm>
                <a:off x="10588239" y="4512179"/>
                <a:ext cx="1128045" cy="247828"/>
              </a:xfrm>
              <a:custGeom>
                <a:avLst/>
                <a:gdLst>
                  <a:gd name="connsiteX0" fmla="*/ 0 w 1128045"/>
                  <a:gd name="connsiteY0" fmla="*/ 247828 h 247828"/>
                  <a:gd name="connsiteX1" fmla="*/ 1128045 w 1128045"/>
                  <a:gd name="connsiteY1" fmla="*/ 0 h 2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8045" h="247828" extrusionOk="0">
                    <a:moveTo>
                      <a:pt x="0" y="247828"/>
                    </a:moveTo>
                    <a:lnTo>
                      <a:pt x="1128045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45" name="Прямоугольник 44"/>
            <p:cNvSpPr/>
            <p:nvPr/>
          </p:nvSpPr>
          <p:spPr bwMode="auto">
            <a:xfrm rot="3864541">
              <a:off x="10294310" y="3651816"/>
              <a:ext cx="1354957" cy="41850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8" name="Прямая соединительная линия 27"/>
            <p:cNvCxnSpPr>
              <a:cxnSpLocks/>
            </p:cNvCxnSpPr>
            <p:nvPr/>
          </p:nvCxnSpPr>
          <p:spPr bwMode="auto">
            <a:xfrm>
              <a:off x="10582275" y="4752975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Прямоугольник 46"/>
            <p:cNvSpPr/>
            <p:nvPr/>
          </p:nvSpPr>
          <p:spPr bwMode="auto">
            <a:xfrm rot="1473360">
              <a:off x="7780837" y="4013514"/>
              <a:ext cx="896302" cy="979685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 bwMode="auto">
            <a:xfrm rot="4054405">
              <a:off x="8047886" y="4636713"/>
              <a:ext cx="89630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 bwMode="auto">
            <a:xfrm rot="10251697">
              <a:off x="8168220" y="4294012"/>
              <a:ext cx="737937" cy="672056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0" name="Прямоугольник 49"/>
            <p:cNvSpPr/>
            <p:nvPr/>
          </p:nvSpPr>
          <p:spPr bwMode="auto">
            <a:xfrm rot="5553002">
              <a:off x="8106682" y="5122124"/>
              <a:ext cx="89630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 bwMode="auto">
            <a:xfrm rot="21425191">
              <a:off x="8369739" y="5329464"/>
              <a:ext cx="604078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 bwMode="auto">
            <a:xfrm rot="5553002">
              <a:off x="8482024" y="5567605"/>
              <a:ext cx="25916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5" name="Прямоугольник 54"/>
            <p:cNvSpPr/>
            <p:nvPr/>
          </p:nvSpPr>
          <p:spPr bwMode="auto">
            <a:xfrm rot="396996">
              <a:off x="3626332" y="226359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" name="Прямоугольник 1"/>
            <p:cNvSpPr/>
            <p:nvPr/>
          </p:nvSpPr>
          <p:spPr bwMode="auto">
            <a:xfrm rot="20441855">
              <a:off x="1174927" y="2428030"/>
              <a:ext cx="1654114" cy="7555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 bwMode="auto">
            <a:xfrm rot="1477248">
              <a:off x="3982677" y="2392952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1" name="Прямоугольник 60"/>
            <p:cNvSpPr/>
            <p:nvPr/>
          </p:nvSpPr>
          <p:spPr bwMode="auto">
            <a:xfrm rot="3831096">
              <a:off x="1766947" y="3436825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 bwMode="auto">
            <a:xfrm rot="3869065">
              <a:off x="1762724" y="3293206"/>
              <a:ext cx="676068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4" name="Полилиния: фигура 73"/>
            <p:cNvSpPr/>
            <p:nvPr/>
          </p:nvSpPr>
          <p:spPr bwMode="auto">
            <a:xfrm>
              <a:off x="2469735" y="2486324"/>
              <a:ext cx="2136448" cy="872173"/>
            </a:xfrm>
            <a:custGeom>
              <a:avLst/>
              <a:gdLst>
                <a:gd name="connsiteX0" fmla="*/ 0 w 2136448"/>
                <a:gd name="connsiteY0" fmla="*/ 34685 h 872173"/>
                <a:gd name="connsiteX1" fmla="*/ 717846 w 2136448"/>
                <a:gd name="connsiteY1" fmla="*/ 26140 h 872173"/>
                <a:gd name="connsiteX2" fmla="*/ 1204957 w 2136448"/>
                <a:gd name="connsiteY2" fmla="*/ 502 h 872173"/>
                <a:gd name="connsiteX3" fmla="*/ 1546788 w 2136448"/>
                <a:gd name="connsiteY3" fmla="*/ 51777 h 872173"/>
                <a:gd name="connsiteX4" fmla="*/ 1803162 w 2136448"/>
                <a:gd name="connsiteY4" fmla="*/ 128689 h 872173"/>
                <a:gd name="connsiteX5" fmla="*/ 1974078 w 2136448"/>
                <a:gd name="connsiteY5" fmla="*/ 222693 h 872173"/>
                <a:gd name="connsiteX6" fmla="*/ 2093719 w 2136448"/>
                <a:gd name="connsiteY6" fmla="*/ 376517 h 872173"/>
                <a:gd name="connsiteX7" fmla="*/ 2136448 w 2136448"/>
                <a:gd name="connsiteY7" fmla="*/ 872173 h 87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6448" h="872173" extrusionOk="0">
                  <a:moveTo>
                    <a:pt x="0" y="34685"/>
                  </a:moveTo>
                  <a:lnTo>
                    <a:pt x="717846" y="26140"/>
                  </a:lnTo>
                  <a:cubicBezTo>
                    <a:pt x="918672" y="20443"/>
                    <a:pt x="1066800" y="-3771"/>
                    <a:pt x="1204957" y="502"/>
                  </a:cubicBezTo>
                  <a:cubicBezTo>
                    <a:pt x="1343114" y="4775"/>
                    <a:pt x="1447087" y="30412"/>
                    <a:pt x="1546788" y="51777"/>
                  </a:cubicBezTo>
                  <a:cubicBezTo>
                    <a:pt x="1646489" y="73142"/>
                    <a:pt x="1731947" y="100203"/>
                    <a:pt x="1803162" y="128689"/>
                  </a:cubicBezTo>
                  <a:cubicBezTo>
                    <a:pt x="1874377" y="157175"/>
                    <a:pt x="1925652" y="181388"/>
                    <a:pt x="1974078" y="222693"/>
                  </a:cubicBezTo>
                  <a:cubicBezTo>
                    <a:pt x="2022504" y="263998"/>
                    <a:pt x="2066657" y="268270"/>
                    <a:pt x="2093719" y="376517"/>
                  </a:cubicBezTo>
                  <a:cubicBezTo>
                    <a:pt x="2120781" y="484764"/>
                    <a:pt x="2128614" y="678468"/>
                    <a:pt x="2136448" y="872173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/>
            <a:stretch/>
          </p:blipFill>
          <p:spPr bwMode="auto">
            <a:xfrm>
              <a:off x="4151548" y="1815782"/>
              <a:ext cx="3285540" cy="3102277"/>
            </a:xfrm>
            <a:prstGeom prst="rect">
              <a:avLst/>
            </a:prstGeom>
          </p:spPr>
        </p:pic>
        <p:sp>
          <p:nvSpPr>
            <p:cNvPr id="72" name="Полилиния: фигура 71"/>
            <p:cNvSpPr/>
            <p:nvPr/>
          </p:nvSpPr>
          <p:spPr bwMode="auto">
            <a:xfrm>
              <a:off x="7195559" y="4178893"/>
              <a:ext cx="2144994" cy="1478423"/>
            </a:xfrm>
            <a:custGeom>
              <a:avLst/>
              <a:gdLst>
                <a:gd name="connsiteX0" fmla="*/ 0 w 2144994"/>
                <a:gd name="connsiteY0" fmla="*/ 0 h 1478423"/>
                <a:gd name="connsiteX1" fmla="*/ 982766 w 2144994"/>
                <a:gd name="connsiteY1" fmla="*/ 196554 h 1478423"/>
                <a:gd name="connsiteX2" fmla="*/ 1333144 w 2144994"/>
                <a:gd name="connsiteY2" fmla="*/ 452928 h 1478423"/>
                <a:gd name="connsiteX3" fmla="*/ 1410056 w 2144994"/>
                <a:gd name="connsiteY3" fmla="*/ 854580 h 1478423"/>
                <a:gd name="connsiteX4" fmla="*/ 1401510 w 2144994"/>
                <a:gd name="connsiteY4" fmla="*/ 1341690 h 1478423"/>
                <a:gd name="connsiteX5" fmla="*/ 2144994 w 2144994"/>
                <a:gd name="connsiteY5" fmla="*/ 1478423 h 147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4994" h="1478423" extrusionOk="0">
                  <a:moveTo>
                    <a:pt x="0" y="0"/>
                  </a:moveTo>
                  <a:cubicBezTo>
                    <a:pt x="380287" y="60533"/>
                    <a:pt x="760575" y="121066"/>
                    <a:pt x="982766" y="196554"/>
                  </a:cubicBezTo>
                  <a:cubicBezTo>
                    <a:pt x="1204957" y="272042"/>
                    <a:pt x="1261929" y="343257"/>
                    <a:pt x="1333144" y="452928"/>
                  </a:cubicBezTo>
                  <a:cubicBezTo>
                    <a:pt x="1404359" y="562599"/>
                    <a:pt x="1398662" y="706453"/>
                    <a:pt x="1410056" y="854580"/>
                  </a:cubicBezTo>
                  <a:cubicBezTo>
                    <a:pt x="1421450" y="1002707"/>
                    <a:pt x="1279020" y="1237716"/>
                    <a:pt x="1401510" y="1341690"/>
                  </a:cubicBezTo>
                  <a:cubicBezTo>
                    <a:pt x="1524000" y="1445664"/>
                    <a:pt x="1834497" y="1462043"/>
                    <a:pt x="2144994" y="1478423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1" name="Полилиния: фигура 70"/>
            <p:cNvSpPr/>
            <p:nvPr/>
          </p:nvSpPr>
          <p:spPr bwMode="auto">
            <a:xfrm>
              <a:off x="10309491" y="3255948"/>
              <a:ext cx="398388" cy="957129"/>
            </a:xfrm>
            <a:custGeom>
              <a:avLst/>
              <a:gdLst>
                <a:gd name="connsiteX0" fmla="*/ 389843 w 398388"/>
                <a:gd name="connsiteY0" fmla="*/ 0 h 957129"/>
                <a:gd name="connsiteX1" fmla="*/ 167652 w 398388"/>
                <a:gd name="connsiteY1" fmla="*/ 170916 h 957129"/>
                <a:gd name="connsiteX2" fmla="*/ 56557 w 398388"/>
                <a:gd name="connsiteY2" fmla="*/ 333286 h 957129"/>
                <a:gd name="connsiteX3" fmla="*/ 22373 w 398388"/>
                <a:gd name="connsiteY3" fmla="*/ 512747 h 957129"/>
                <a:gd name="connsiteX4" fmla="*/ 398388 w 398388"/>
                <a:gd name="connsiteY4" fmla="*/ 957129 h 95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388" h="957129" extrusionOk="0">
                  <a:moveTo>
                    <a:pt x="389843" y="0"/>
                  </a:moveTo>
                  <a:cubicBezTo>
                    <a:pt x="306521" y="57684"/>
                    <a:pt x="223200" y="115368"/>
                    <a:pt x="167652" y="170916"/>
                  </a:cubicBezTo>
                  <a:cubicBezTo>
                    <a:pt x="112104" y="226464"/>
                    <a:pt x="80770" y="276314"/>
                    <a:pt x="56557" y="333286"/>
                  </a:cubicBezTo>
                  <a:cubicBezTo>
                    <a:pt x="32344" y="390258"/>
                    <a:pt x="-34599" y="408773"/>
                    <a:pt x="22373" y="512747"/>
                  </a:cubicBezTo>
                  <a:cubicBezTo>
                    <a:pt x="79345" y="616721"/>
                    <a:pt x="238866" y="786925"/>
                    <a:pt x="398388" y="957129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/>
            <a:stretch/>
          </p:blipFill>
          <p:spPr bwMode="auto">
            <a:xfrm>
              <a:off x="9090539" y="3580688"/>
              <a:ext cx="3624358" cy="3624358"/>
            </a:xfrm>
            <a:prstGeom prst="rect">
              <a:avLst/>
            </a:prstGeom>
          </p:spPr>
        </p:pic>
        <p:sp>
          <p:nvSpPr>
            <p:cNvPr id="70" name="Овал 69"/>
            <p:cNvSpPr/>
            <p:nvPr/>
          </p:nvSpPr>
          <p:spPr bwMode="auto">
            <a:xfrm rot="21435997">
              <a:off x="3234594" y="2764908"/>
              <a:ext cx="221417" cy="1100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" name="Овал 67"/>
            <p:cNvSpPr/>
            <p:nvPr/>
          </p:nvSpPr>
          <p:spPr bwMode="auto">
            <a:xfrm rot="21435997">
              <a:off x="3063160" y="2755687"/>
              <a:ext cx="221417" cy="110079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9" name="Овал 68"/>
            <p:cNvSpPr/>
            <p:nvPr/>
          </p:nvSpPr>
          <p:spPr bwMode="auto">
            <a:xfrm rot="21028404">
              <a:off x="3225734" y="2707744"/>
              <a:ext cx="123709" cy="8323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5" name="Полилиния: фигура 74"/>
            <p:cNvSpPr/>
            <p:nvPr/>
          </p:nvSpPr>
          <p:spPr bwMode="auto">
            <a:xfrm>
              <a:off x="717847" y="2914116"/>
              <a:ext cx="1328870" cy="1418602"/>
            </a:xfrm>
            <a:custGeom>
              <a:avLst/>
              <a:gdLst>
                <a:gd name="connsiteX0" fmla="*/ 1068224 w 1328870"/>
                <a:gd name="connsiteY0" fmla="*/ 0 h 1418602"/>
                <a:gd name="connsiteX1" fmla="*/ 743484 w 1328870"/>
                <a:gd name="connsiteY1" fmla="*/ 119641 h 1418602"/>
                <a:gd name="connsiteX2" fmla="*/ 820396 w 1328870"/>
                <a:gd name="connsiteY2" fmla="*/ 367469 h 1418602"/>
                <a:gd name="connsiteX3" fmla="*/ 1204957 w 1328870"/>
                <a:gd name="connsiteY3" fmla="*/ 589660 h 1418602"/>
                <a:gd name="connsiteX4" fmla="*/ 1230594 w 1328870"/>
                <a:gd name="connsiteY4" fmla="*/ 811850 h 1418602"/>
                <a:gd name="connsiteX5" fmla="*/ 0 w 1328870"/>
                <a:gd name="connsiteY5" fmla="*/ 1418602 h 141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8870" h="1418602" extrusionOk="0">
                  <a:moveTo>
                    <a:pt x="1068224" y="0"/>
                  </a:moveTo>
                  <a:cubicBezTo>
                    <a:pt x="926506" y="29198"/>
                    <a:pt x="784789" y="58396"/>
                    <a:pt x="743484" y="119641"/>
                  </a:cubicBezTo>
                  <a:cubicBezTo>
                    <a:pt x="702179" y="180886"/>
                    <a:pt x="743484" y="289133"/>
                    <a:pt x="820396" y="367469"/>
                  </a:cubicBezTo>
                  <a:cubicBezTo>
                    <a:pt x="897308" y="445806"/>
                    <a:pt x="1136591" y="515597"/>
                    <a:pt x="1204957" y="589660"/>
                  </a:cubicBezTo>
                  <a:cubicBezTo>
                    <a:pt x="1273323" y="663723"/>
                    <a:pt x="1431420" y="673693"/>
                    <a:pt x="1230594" y="811850"/>
                  </a:cubicBezTo>
                  <a:cubicBezTo>
                    <a:pt x="1029768" y="950007"/>
                    <a:pt x="514884" y="1184304"/>
                    <a:pt x="0" y="1418602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/>
            <a:stretch/>
          </p:blipFill>
          <p:spPr bwMode="auto">
            <a:xfrm>
              <a:off x="-98195" y="4186464"/>
              <a:ext cx="2838222" cy="2838222"/>
            </a:xfrm>
            <a:prstGeom prst="rect">
              <a:avLst/>
            </a:prstGeom>
          </p:spPr>
        </p:pic>
        <p:sp>
          <p:nvSpPr>
            <p:cNvPr id="80" name="Прямоугольник 79"/>
            <p:cNvSpPr/>
            <p:nvPr/>
          </p:nvSpPr>
          <p:spPr bwMode="auto">
            <a:xfrm rot="19780458">
              <a:off x="9755083" y="2702375"/>
              <a:ext cx="1222555" cy="5549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78" name="Рисунок 7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/>
            <a:stretch/>
          </p:blipFill>
          <p:spPr bwMode="auto">
            <a:xfrm rot="21057048" flipH="1">
              <a:off x="8686305" y="-11458"/>
              <a:ext cx="3246373" cy="3347720"/>
            </a:xfrm>
            <a:prstGeom prst="rect">
              <a:avLst/>
            </a:prstGeom>
          </p:spPr>
        </p:pic>
      </p:grpSp>
      <p:pic>
        <p:nvPicPr>
          <p:cNvPr id="4" name="Рисунок 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42922" y="52167"/>
            <a:ext cx="3102277" cy="310227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057048" flipH="1">
            <a:off x="3366920" y="1389475"/>
            <a:ext cx="4883113" cy="50355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2277209" y="787586"/>
            <a:ext cx="7865614" cy="646331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9984111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5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ТАЙНЫ СТАРОГО ЗАМКА</a:t>
            </a:r>
            <a:endParaRPr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734772" y="1433917"/>
            <a:ext cx="2762924" cy="27629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rot="526382" flipH="1">
            <a:off x="-164176" y="2880113"/>
            <a:ext cx="3276611" cy="327661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 bwMode="auto">
          <a:xfrm>
            <a:off x="-407310" y="-11458"/>
            <a:ext cx="13122207" cy="7216504"/>
            <a:chOff x="-407310" y="-11458"/>
            <a:chExt cx="13122207" cy="7216504"/>
          </a:xfrm>
        </p:grpSpPr>
        <p:sp>
          <p:nvSpPr>
            <p:cNvPr id="66" name="Прямоугольник 65"/>
            <p:cNvSpPr/>
            <p:nvPr/>
          </p:nvSpPr>
          <p:spPr bwMode="auto">
            <a:xfrm rot="20667047">
              <a:off x="1214871" y="332248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5" name="Прямоугольник 64"/>
            <p:cNvSpPr/>
            <p:nvPr/>
          </p:nvSpPr>
          <p:spPr bwMode="auto">
            <a:xfrm rot="4342446">
              <a:off x="1068036" y="3766818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 bwMode="auto">
            <a:xfrm>
              <a:off x="2358639" y="2228693"/>
              <a:ext cx="1383191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 bwMode="auto">
            <a:xfrm rot="760919">
              <a:off x="6725524" y="3808427"/>
              <a:ext cx="1663208" cy="951813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 bwMode="auto">
            <a:xfrm rot="1477248">
              <a:off x="994495" y="2832056"/>
              <a:ext cx="1269603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40" name="Группа 39"/>
            <p:cNvGrpSpPr/>
            <p:nvPr/>
          </p:nvGrpSpPr>
          <p:grpSpPr bwMode="auto">
            <a:xfrm>
              <a:off x="-407310" y="2228693"/>
              <a:ext cx="5251881" cy="2281393"/>
              <a:chOff x="-407310" y="2228693"/>
              <a:chExt cx="5251881" cy="2281393"/>
            </a:xfrm>
          </p:grpSpPr>
          <p:sp>
            <p:nvSpPr>
              <p:cNvPr id="19" name="Полилиния: фигура 18"/>
              <p:cNvSpPr/>
              <p:nvPr/>
            </p:nvSpPr>
            <p:spPr bwMode="auto">
              <a:xfrm>
                <a:off x="-407310" y="2829379"/>
                <a:ext cx="1924050" cy="1552575"/>
              </a:xfrm>
              <a:custGeom>
                <a:avLst/>
                <a:gdLst>
                  <a:gd name="connsiteX0" fmla="*/ 1924050 w 1924050"/>
                  <a:gd name="connsiteY0" fmla="*/ 0 h 1552575"/>
                  <a:gd name="connsiteX1" fmla="*/ 1371600 w 1924050"/>
                  <a:gd name="connsiteY1" fmla="*/ 171450 h 1552575"/>
                  <a:gd name="connsiteX2" fmla="*/ 1504950 w 1924050"/>
                  <a:gd name="connsiteY2" fmla="*/ 914400 h 1552575"/>
                  <a:gd name="connsiteX3" fmla="*/ 0 w 1924050"/>
                  <a:gd name="connsiteY3" fmla="*/ 1552575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50" h="1552575" extrusionOk="0">
                    <a:moveTo>
                      <a:pt x="1924050" y="0"/>
                    </a:moveTo>
                    <a:cubicBezTo>
                      <a:pt x="1682750" y="9525"/>
                      <a:pt x="1441450" y="19050"/>
                      <a:pt x="1371600" y="171450"/>
                    </a:cubicBezTo>
                    <a:cubicBezTo>
                      <a:pt x="1301750" y="323850"/>
                      <a:pt x="1733550" y="684213"/>
                      <a:pt x="1504950" y="914400"/>
                    </a:cubicBezTo>
                    <a:cubicBezTo>
                      <a:pt x="1276350" y="1144587"/>
                      <a:pt x="638175" y="1348581"/>
                      <a:pt x="0" y="1552575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8" name="Полилиния: фигура 17"/>
              <p:cNvSpPr/>
              <p:nvPr/>
            </p:nvSpPr>
            <p:spPr bwMode="auto">
              <a:xfrm>
                <a:off x="910094" y="2957511"/>
                <a:ext cx="1924050" cy="1552575"/>
              </a:xfrm>
              <a:custGeom>
                <a:avLst/>
                <a:gdLst>
                  <a:gd name="connsiteX0" fmla="*/ 1924050 w 1924050"/>
                  <a:gd name="connsiteY0" fmla="*/ 0 h 1552575"/>
                  <a:gd name="connsiteX1" fmla="*/ 1371600 w 1924050"/>
                  <a:gd name="connsiteY1" fmla="*/ 171450 h 1552575"/>
                  <a:gd name="connsiteX2" fmla="*/ 1504950 w 1924050"/>
                  <a:gd name="connsiteY2" fmla="*/ 914400 h 1552575"/>
                  <a:gd name="connsiteX3" fmla="*/ 0 w 1924050"/>
                  <a:gd name="connsiteY3" fmla="*/ 1552575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50" h="1552575" extrusionOk="0">
                    <a:moveTo>
                      <a:pt x="1924050" y="0"/>
                    </a:moveTo>
                    <a:cubicBezTo>
                      <a:pt x="1682750" y="9525"/>
                      <a:pt x="1441450" y="19050"/>
                      <a:pt x="1371600" y="171450"/>
                    </a:cubicBezTo>
                    <a:cubicBezTo>
                      <a:pt x="1301750" y="323850"/>
                      <a:pt x="1733550" y="684213"/>
                      <a:pt x="1504950" y="914400"/>
                    </a:cubicBezTo>
                    <a:cubicBezTo>
                      <a:pt x="1276350" y="1144587"/>
                      <a:pt x="638175" y="1348581"/>
                      <a:pt x="0" y="1552575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37" name="Группа 36"/>
              <p:cNvGrpSpPr/>
              <p:nvPr/>
            </p:nvGrpSpPr>
            <p:grpSpPr bwMode="auto">
              <a:xfrm>
                <a:off x="2367033" y="2228693"/>
                <a:ext cx="2477538" cy="1371757"/>
                <a:chOff x="2367033" y="2228693"/>
                <a:chExt cx="2477538" cy="1371757"/>
              </a:xfrm>
            </p:grpSpPr>
            <p:sp>
              <p:nvSpPr>
                <p:cNvPr id="24" name="Полилиния: фигура 23"/>
                <p:cNvSpPr/>
                <p:nvPr/>
              </p:nvSpPr>
              <p:spPr bwMode="auto">
                <a:xfrm>
                  <a:off x="2933699" y="2795432"/>
                  <a:ext cx="1419225" cy="805018"/>
                </a:xfrm>
                <a:custGeom>
                  <a:avLst/>
                  <a:gdLst>
                    <a:gd name="connsiteX0" fmla="*/ 1419225 w 1419225"/>
                    <a:gd name="connsiteY0" fmla="*/ 805018 h 805018"/>
                    <a:gd name="connsiteX1" fmla="*/ 1123950 w 1419225"/>
                    <a:gd name="connsiteY1" fmla="*/ 119218 h 805018"/>
                    <a:gd name="connsiteX2" fmla="*/ 0 w 1419225"/>
                    <a:gd name="connsiteY2" fmla="*/ 4918 h 8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19225" h="805018" extrusionOk="0">
                      <a:moveTo>
                        <a:pt x="1419225" y="805018"/>
                      </a:moveTo>
                      <a:cubicBezTo>
                        <a:pt x="1389856" y="528793"/>
                        <a:pt x="1360487" y="252568"/>
                        <a:pt x="1123950" y="119218"/>
                      </a:cubicBezTo>
                      <a:cubicBezTo>
                        <a:pt x="887412" y="-14132"/>
                        <a:pt x="443706" y="-4607"/>
                        <a:pt x="0" y="4918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5" name="Полилиния: фигура 24"/>
                <p:cNvSpPr/>
                <p:nvPr/>
              </p:nvSpPr>
              <p:spPr bwMode="auto">
                <a:xfrm>
                  <a:off x="2367033" y="2228693"/>
                  <a:ext cx="2477538" cy="805018"/>
                </a:xfrm>
                <a:custGeom>
                  <a:avLst/>
                  <a:gdLst>
                    <a:gd name="connsiteX0" fmla="*/ 1419225 w 1419225"/>
                    <a:gd name="connsiteY0" fmla="*/ 805018 h 805018"/>
                    <a:gd name="connsiteX1" fmla="*/ 1123950 w 1419225"/>
                    <a:gd name="connsiteY1" fmla="*/ 119218 h 805018"/>
                    <a:gd name="connsiteX2" fmla="*/ 0 w 1419225"/>
                    <a:gd name="connsiteY2" fmla="*/ 4918 h 8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19225" h="805018" extrusionOk="0">
                      <a:moveTo>
                        <a:pt x="1419225" y="805018"/>
                      </a:moveTo>
                      <a:cubicBezTo>
                        <a:pt x="1389856" y="528793"/>
                        <a:pt x="1360487" y="252568"/>
                        <a:pt x="1123950" y="119218"/>
                      </a:cubicBezTo>
                      <a:cubicBezTo>
                        <a:pt x="887412" y="-14132"/>
                        <a:pt x="443706" y="-4607"/>
                        <a:pt x="0" y="4918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6" name="Полилиния: фигура 35"/>
                <p:cNvSpPr/>
                <p:nvPr/>
              </p:nvSpPr>
              <p:spPr bwMode="auto">
                <a:xfrm>
                  <a:off x="4349809" y="3016665"/>
                  <a:ext cx="487111" cy="564023"/>
                </a:xfrm>
                <a:custGeom>
                  <a:avLst/>
                  <a:gdLst>
                    <a:gd name="connsiteX0" fmla="*/ 0 w 487111"/>
                    <a:gd name="connsiteY0" fmla="*/ 564023 h 564023"/>
                    <a:gd name="connsiteX1" fmla="*/ 487111 w 487111"/>
                    <a:gd name="connsiteY1" fmla="*/ 0 h 564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7111" h="564023" extrusionOk="0">
                      <a:moveTo>
                        <a:pt x="0" y="564023"/>
                      </a:moveTo>
                      <a:lnTo>
                        <a:pt x="487111" y="0"/>
                      </a:ln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8" name="Полилиния: фигура 37"/>
              <p:cNvSpPr/>
              <p:nvPr/>
            </p:nvSpPr>
            <p:spPr bwMode="auto">
              <a:xfrm>
                <a:off x="1512606" y="2238998"/>
                <a:ext cx="846033" cy="589660"/>
              </a:xfrm>
              <a:custGeom>
                <a:avLst/>
                <a:gdLst>
                  <a:gd name="connsiteX0" fmla="*/ 846033 w 846033"/>
                  <a:gd name="connsiteY0" fmla="*/ 0 h 589660"/>
                  <a:gd name="connsiteX1" fmla="*/ 0 w 846033"/>
                  <a:gd name="connsiteY1" fmla="*/ 589660 h 589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6033" h="589660" extrusionOk="0">
                    <a:moveTo>
                      <a:pt x="846033" y="0"/>
                    </a:moveTo>
                    <a:lnTo>
                      <a:pt x="0" y="58966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9" name="Полилиния: фигура 38"/>
              <p:cNvSpPr/>
              <p:nvPr/>
            </p:nvSpPr>
            <p:spPr bwMode="auto">
              <a:xfrm>
                <a:off x="2760292" y="2794475"/>
                <a:ext cx="162370" cy="179461"/>
              </a:xfrm>
              <a:custGeom>
                <a:avLst/>
                <a:gdLst>
                  <a:gd name="connsiteX0" fmla="*/ 162370 w 162370"/>
                  <a:gd name="connsiteY0" fmla="*/ 0 h 179461"/>
                  <a:gd name="connsiteX1" fmla="*/ 0 w 162370"/>
                  <a:gd name="connsiteY1" fmla="*/ 179461 h 17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370" h="179461" extrusionOk="0">
                    <a:moveTo>
                      <a:pt x="162370" y="0"/>
                    </a:moveTo>
                    <a:lnTo>
                      <a:pt x="0" y="179461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9" name="Прямоугольник 58"/>
            <p:cNvSpPr/>
            <p:nvPr/>
          </p:nvSpPr>
          <p:spPr bwMode="auto">
            <a:xfrm rot="3645395">
              <a:off x="1855390" y="2530312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0" name="Прямоугольник 59"/>
            <p:cNvSpPr/>
            <p:nvPr/>
          </p:nvSpPr>
          <p:spPr bwMode="auto">
            <a:xfrm rot="3764408">
              <a:off x="891219" y="3280207"/>
              <a:ext cx="1335758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5" name="Группа 34"/>
            <p:cNvGrpSpPr/>
            <p:nvPr/>
          </p:nvGrpSpPr>
          <p:grpSpPr bwMode="auto">
            <a:xfrm>
              <a:off x="6448425" y="3733799"/>
              <a:ext cx="4226835" cy="3086101"/>
              <a:chOff x="6448425" y="3733799"/>
              <a:chExt cx="4226835" cy="3086101"/>
            </a:xfrm>
          </p:grpSpPr>
          <p:grpSp>
            <p:nvGrpSpPr>
              <p:cNvPr id="33" name="Группа 32"/>
              <p:cNvGrpSpPr/>
              <p:nvPr/>
            </p:nvGrpSpPr>
            <p:grpSpPr bwMode="auto">
              <a:xfrm>
                <a:off x="6448425" y="3733799"/>
                <a:ext cx="4226835" cy="3086101"/>
                <a:chOff x="6448425" y="3733799"/>
                <a:chExt cx="4226835" cy="3086101"/>
              </a:xfrm>
              <a:noFill/>
            </p:grpSpPr>
            <p:sp>
              <p:nvSpPr>
                <p:cNvPr id="14" name="Полилиния: фигура 13"/>
                <p:cNvSpPr/>
                <p:nvPr/>
              </p:nvSpPr>
              <p:spPr bwMode="auto">
                <a:xfrm>
                  <a:off x="6448425" y="4562475"/>
                  <a:ext cx="3505199" cy="2257425"/>
                </a:xfrm>
                <a:custGeom>
                  <a:avLst/>
                  <a:gdLst>
                    <a:gd name="connsiteX0" fmla="*/ 3371850 w 3371850"/>
                    <a:gd name="connsiteY0" fmla="*/ 2228850 h 2228850"/>
                    <a:gd name="connsiteX1" fmla="*/ 2914650 w 3371850"/>
                    <a:gd name="connsiteY1" fmla="*/ 1495425 h 2228850"/>
                    <a:gd name="connsiteX2" fmla="*/ 1743075 w 3371850"/>
                    <a:gd name="connsiteY2" fmla="*/ 1476375 h 2228850"/>
                    <a:gd name="connsiteX3" fmla="*/ 1571625 w 3371850"/>
                    <a:gd name="connsiteY3" fmla="*/ 466725 h 2228850"/>
                    <a:gd name="connsiteX4" fmla="*/ 0 w 3371850"/>
                    <a:gd name="connsiteY4" fmla="*/ 0 h 222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50" h="2228850" extrusionOk="0">
                      <a:moveTo>
                        <a:pt x="3371850" y="2228850"/>
                      </a:moveTo>
                      <a:cubicBezTo>
                        <a:pt x="3278981" y="1924843"/>
                        <a:pt x="3186112" y="1620837"/>
                        <a:pt x="2914650" y="1495425"/>
                      </a:cubicBezTo>
                      <a:cubicBezTo>
                        <a:pt x="2643188" y="1370013"/>
                        <a:pt x="1966912" y="1647825"/>
                        <a:pt x="1743075" y="1476375"/>
                      </a:cubicBezTo>
                      <a:cubicBezTo>
                        <a:pt x="1519238" y="1304925"/>
                        <a:pt x="1862138" y="712788"/>
                        <a:pt x="1571625" y="466725"/>
                      </a:cubicBezTo>
                      <a:cubicBezTo>
                        <a:pt x="1281112" y="220662"/>
                        <a:pt x="640556" y="110331"/>
                        <a:pt x="0" y="0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5" name="Полилиния: фигура 14"/>
                <p:cNvSpPr/>
                <p:nvPr/>
              </p:nvSpPr>
              <p:spPr bwMode="auto">
                <a:xfrm>
                  <a:off x="7170060" y="3733799"/>
                  <a:ext cx="3505199" cy="2257425"/>
                </a:xfrm>
                <a:custGeom>
                  <a:avLst/>
                  <a:gdLst>
                    <a:gd name="connsiteX0" fmla="*/ 3371850 w 3371850"/>
                    <a:gd name="connsiteY0" fmla="*/ 2228850 h 2228850"/>
                    <a:gd name="connsiteX1" fmla="*/ 2914650 w 3371850"/>
                    <a:gd name="connsiteY1" fmla="*/ 1495425 h 2228850"/>
                    <a:gd name="connsiteX2" fmla="*/ 1743075 w 3371850"/>
                    <a:gd name="connsiteY2" fmla="*/ 1476375 h 2228850"/>
                    <a:gd name="connsiteX3" fmla="*/ 1571625 w 3371850"/>
                    <a:gd name="connsiteY3" fmla="*/ 466725 h 2228850"/>
                    <a:gd name="connsiteX4" fmla="*/ 0 w 3371850"/>
                    <a:gd name="connsiteY4" fmla="*/ 0 h 222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50" h="2228850" extrusionOk="0">
                      <a:moveTo>
                        <a:pt x="3371850" y="2228850"/>
                      </a:moveTo>
                      <a:cubicBezTo>
                        <a:pt x="3278981" y="1924843"/>
                        <a:pt x="3186112" y="1620837"/>
                        <a:pt x="2914650" y="1495425"/>
                      </a:cubicBezTo>
                      <a:cubicBezTo>
                        <a:pt x="2643188" y="1370013"/>
                        <a:pt x="1966912" y="1647825"/>
                        <a:pt x="1743075" y="1476375"/>
                      </a:cubicBezTo>
                      <a:cubicBezTo>
                        <a:pt x="1519238" y="1304925"/>
                        <a:pt x="1862138" y="712788"/>
                        <a:pt x="1571625" y="466725"/>
                      </a:cubicBezTo>
                      <a:cubicBezTo>
                        <a:pt x="1281112" y="220662"/>
                        <a:pt x="640556" y="110331"/>
                        <a:pt x="0" y="0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2" name="Полилиния: фигура 31"/>
                <p:cNvSpPr/>
                <p:nvPr/>
              </p:nvSpPr>
              <p:spPr bwMode="auto">
                <a:xfrm>
                  <a:off x="9947305" y="5982056"/>
                  <a:ext cx="709301" cy="828941"/>
                </a:xfrm>
                <a:custGeom>
                  <a:avLst/>
                  <a:gdLst>
                    <a:gd name="connsiteX0" fmla="*/ 0 w 709301"/>
                    <a:gd name="connsiteY0" fmla="*/ 828942 h 828942"/>
                    <a:gd name="connsiteX1" fmla="*/ 709301 w 709301"/>
                    <a:gd name="connsiteY1" fmla="*/ 0 h 828942"/>
                    <a:gd name="connsiteX2" fmla="*/ 709301 w 709301"/>
                    <a:gd name="connsiteY2" fmla="*/ 0 h 828942"/>
                    <a:gd name="connsiteX3" fmla="*/ 709301 w 709301"/>
                    <a:gd name="connsiteY3" fmla="*/ 0 h 82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9301" h="828942" extrusionOk="0">
                      <a:moveTo>
                        <a:pt x="0" y="828942"/>
                      </a:moveTo>
                      <a:lnTo>
                        <a:pt x="709301" y="0"/>
                      </a:lnTo>
                      <a:lnTo>
                        <a:pt x="709301" y="0"/>
                      </a:lnTo>
                      <a:lnTo>
                        <a:pt x="709301" y="0"/>
                      </a:ln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4" name="Полилиния: фигура 33"/>
              <p:cNvSpPr/>
              <p:nvPr/>
            </p:nvSpPr>
            <p:spPr bwMode="auto">
              <a:xfrm>
                <a:off x="6460621" y="3734512"/>
                <a:ext cx="743484" cy="811851"/>
              </a:xfrm>
              <a:custGeom>
                <a:avLst/>
                <a:gdLst>
                  <a:gd name="connsiteX0" fmla="*/ 0 w 743484"/>
                  <a:gd name="connsiteY0" fmla="*/ 811851 h 811851"/>
                  <a:gd name="connsiteX1" fmla="*/ 743484 w 743484"/>
                  <a:gd name="connsiteY1" fmla="*/ 0 h 81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3484" h="811851" extrusionOk="0">
                    <a:moveTo>
                      <a:pt x="0" y="811851"/>
                    </a:moveTo>
                    <a:lnTo>
                      <a:pt x="743484" y="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7" name="Прямоугольник 56"/>
            <p:cNvSpPr/>
            <p:nvPr/>
          </p:nvSpPr>
          <p:spPr bwMode="auto">
            <a:xfrm rot="3813849">
              <a:off x="4042877" y="2756353"/>
              <a:ext cx="1004066" cy="62510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4" name="Прямоугольник 63"/>
            <p:cNvSpPr/>
            <p:nvPr/>
          </p:nvSpPr>
          <p:spPr bwMode="auto">
            <a:xfrm rot="2598103">
              <a:off x="937920" y="370599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 bwMode="auto">
            <a:xfrm rot="4302797">
              <a:off x="441598" y="3616180"/>
              <a:ext cx="594387" cy="140701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 bwMode="auto">
            <a:xfrm rot="985556">
              <a:off x="10202727" y="2988833"/>
              <a:ext cx="885825" cy="69848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 bwMode="auto">
            <a:xfrm rot="1616766">
              <a:off x="9954641" y="3541144"/>
              <a:ext cx="885825" cy="52764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 bwMode="auto">
            <a:xfrm rot="3058903">
              <a:off x="10168222" y="3467787"/>
              <a:ext cx="885825" cy="100203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 bwMode="auto">
            <a:xfrm rot="6919176">
              <a:off x="10464175" y="3075828"/>
              <a:ext cx="885825" cy="41850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1" name="Прямоугольник 50"/>
            <p:cNvSpPr/>
            <p:nvPr/>
          </p:nvSpPr>
          <p:spPr bwMode="auto">
            <a:xfrm rot="458128">
              <a:off x="8220945" y="5270253"/>
              <a:ext cx="1355688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0" name="Группа 29"/>
            <p:cNvGrpSpPr/>
            <p:nvPr/>
          </p:nvGrpSpPr>
          <p:grpSpPr bwMode="auto">
            <a:xfrm>
              <a:off x="9696450" y="2845750"/>
              <a:ext cx="2028449" cy="1914257"/>
              <a:chOff x="9696450" y="2845750"/>
              <a:chExt cx="2028449" cy="1914257"/>
            </a:xfrm>
            <a:noFill/>
          </p:grpSpPr>
          <p:sp>
            <p:nvSpPr>
              <p:cNvPr id="17" name="Полилиния: фигура 16"/>
              <p:cNvSpPr/>
              <p:nvPr/>
            </p:nvSpPr>
            <p:spPr bwMode="auto">
              <a:xfrm>
                <a:off x="10839074" y="2846084"/>
                <a:ext cx="885825" cy="1666875"/>
              </a:xfrm>
              <a:custGeom>
                <a:avLst/>
                <a:gdLst>
                  <a:gd name="connsiteX0" fmla="*/ 0 w 885825"/>
                  <a:gd name="connsiteY0" fmla="*/ 0 h 1666875"/>
                  <a:gd name="connsiteX1" fmla="*/ 447675 w 885825"/>
                  <a:gd name="connsiteY1" fmla="*/ 200025 h 1666875"/>
                  <a:gd name="connsiteX2" fmla="*/ 219075 w 885825"/>
                  <a:gd name="connsiteY2" fmla="*/ 762000 h 1666875"/>
                  <a:gd name="connsiteX3" fmla="*/ 885825 w 885825"/>
                  <a:gd name="connsiteY3" fmla="*/ 1666875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666875" extrusionOk="0">
                    <a:moveTo>
                      <a:pt x="0" y="0"/>
                    </a:moveTo>
                    <a:cubicBezTo>
                      <a:pt x="205581" y="36512"/>
                      <a:pt x="411163" y="73025"/>
                      <a:pt x="447675" y="200025"/>
                    </a:cubicBezTo>
                    <a:cubicBezTo>
                      <a:pt x="484188" y="327025"/>
                      <a:pt x="146050" y="517525"/>
                      <a:pt x="219075" y="762000"/>
                    </a:cubicBezTo>
                    <a:cubicBezTo>
                      <a:pt x="292100" y="1006475"/>
                      <a:pt x="588962" y="1336675"/>
                      <a:pt x="885825" y="1666875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6" name="Полилиния: фигура 15"/>
              <p:cNvSpPr/>
              <p:nvPr/>
            </p:nvSpPr>
            <p:spPr bwMode="auto">
              <a:xfrm>
                <a:off x="9696450" y="3086100"/>
                <a:ext cx="885825" cy="1666875"/>
              </a:xfrm>
              <a:custGeom>
                <a:avLst/>
                <a:gdLst>
                  <a:gd name="connsiteX0" fmla="*/ 0 w 885825"/>
                  <a:gd name="connsiteY0" fmla="*/ 0 h 1666875"/>
                  <a:gd name="connsiteX1" fmla="*/ 447675 w 885825"/>
                  <a:gd name="connsiteY1" fmla="*/ 200025 h 1666875"/>
                  <a:gd name="connsiteX2" fmla="*/ 219075 w 885825"/>
                  <a:gd name="connsiteY2" fmla="*/ 762000 h 1666875"/>
                  <a:gd name="connsiteX3" fmla="*/ 885825 w 885825"/>
                  <a:gd name="connsiteY3" fmla="*/ 1666875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666875" extrusionOk="0">
                    <a:moveTo>
                      <a:pt x="0" y="0"/>
                    </a:moveTo>
                    <a:cubicBezTo>
                      <a:pt x="205581" y="36512"/>
                      <a:pt x="411163" y="73025"/>
                      <a:pt x="447675" y="200025"/>
                    </a:cubicBezTo>
                    <a:cubicBezTo>
                      <a:pt x="484188" y="327025"/>
                      <a:pt x="146050" y="517525"/>
                      <a:pt x="219075" y="762000"/>
                    </a:cubicBezTo>
                    <a:cubicBezTo>
                      <a:pt x="292100" y="1006475"/>
                      <a:pt x="588962" y="1336675"/>
                      <a:pt x="885825" y="1666875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" name="Полилиния: фигура 25"/>
              <p:cNvSpPr/>
              <p:nvPr/>
            </p:nvSpPr>
            <p:spPr bwMode="auto">
              <a:xfrm>
                <a:off x="9708022" y="2845750"/>
                <a:ext cx="1187866" cy="256373"/>
              </a:xfrm>
              <a:custGeom>
                <a:avLst/>
                <a:gdLst>
                  <a:gd name="connsiteX0" fmla="*/ 0 w 1187866"/>
                  <a:gd name="connsiteY0" fmla="*/ 256373 h 256373"/>
                  <a:gd name="connsiteX1" fmla="*/ 1187866 w 1187866"/>
                  <a:gd name="connsiteY1" fmla="*/ 0 h 25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7866" h="256373" extrusionOk="0">
                    <a:moveTo>
                      <a:pt x="0" y="256373"/>
                    </a:moveTo>
                    <a:lnTo>
                      <a:pt x="1187866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9" name="Полилиния: фигура 28"/>
              <p:cNvSpPr/>
              <p:nvPr/>
            </p:nvSpPr>
            <p:spPr bwMode="auto">
              <a:xfrm>
                <a:off x="10588239" y="4512179"/>
                <a:ext cx="1128045" cy="247828"/>
              </a:xfrm>
              <a:custGeom>
                <a:avLst/>
                <a:gdLst>
                  <a:gd name="connsiteX0" fmla="*/ 0 w 1128045"/>
                  <a:gd name="connsiteY0" fmla="*/ 247828 h 247828"/>
                  <a:gd name="connsiteX1" fmla="*/ 1128045 w 1128045"/>
                  <a:gd name="connsiteY1" fmla="*/ 0 h 2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8045" h="247828" extrusionOk="0">
                    <a:moveTo>
                      <a:pt x="0" y="247828"/>
                    </a:moveTo>
                    <a:lnTo>
                      <a:pt x="1128045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45" name="Прямоугольник 44"/>
            <p:cNvSpPr/>
            <p:nvPr/>
          </p:nvSpPr>
          <p:spPr bwMode="auto">
            <a:xfrm rot="3864541">
              <a:off x="10294310" y="3651816"/>
              <a:ext cx="1354957" cy="41850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8" name="Прямая соединительная линия 27"/>
            <p:cNvCxnSpPr>
              <a:cxnSpLocks/>
            </p:cNvCxnSpPr>
            <p:nvPr/>
          </p:nvCxnSpPr>
          <p:spPr bwMode="auto">
            <a:xfrm>
              <a:off x="10582275" y="4752975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Прямоугольник 46"/>
            <p:cNvSpPr/>
            <p:nvPr/>
          </p:nvSpPr>
          <p:spPr bwMode="auto">
            <a:xfrm rot="1473360">
              <a:off x="7780837" y="4013514"/>
              <a:ext cx="896302" cy="979685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 bwMode="auto">
            <a:xfrm rot="4054405">
              <a:off x="8047886" y="4636713"/>
              <a:ext cx="89630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 bwMode="auto">
            <a:xfrm rot="10251697">
              <a:off x="8168220" y="4294012"/>
              <a:ext cx="737937" cy="672056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0" name="Прямоугольник 49"/>
            <p:cNvSpPr/>
            <p:nvPr/>
          </p:nvSpPr>
          <p:spPr bwMode="auto">
            <a:xfrm rot="5553002">
              <a:off x="8106682" y="5122124"/>
              <a:ext cx="89630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 bwMode="auto">
            <a:xfrm rot="21425191">
              <a:off x="8369739" y="5329464"/>
              <a:ext cx="604078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 bwMode="auto">
            <a:xfrm rot="5553002">
              <a:off x="8482024" y="5567605"/>
              <a:ext cx="25916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5" name="Прямоугольник 54"/>
            <p:cNvSpPr/>
            <p:nvPr/>
          </p:nvSpPr>
          <p:spPr bwMode="auto">
            <a:xfrm rot="396996">
              <a:off x="3626332" y="226359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 bwMode="auto">
            <a:xfrm rot="1477248">
              <a:off x="3982677" y="2392952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1" name="Прямоугольник 60"/>
            <p:cNvSpPr/>
            <p:nvPr/>
          </p:nvSpPr>
          <p:spPr bwMode="auto">
            <a:xfrm rot="3831096">
              <a:off x="1766947" y="3436825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" name="Прямоугольник 1"/>
            <p:cNvSpPr/>
            <p:nvPr/>
          </p:nvSpPr>
          <p:spPr bwMode="auto">
            <a:xfrm rot="20441855">
              <a:off x="1174927" y="2428030"/>
              <a:ext cx="1654114" cy="7555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 bwMode="auto">
            <a:xfrm rot="3869065">
              <a:off x="1762724" y="3293206"/>
              <a:ext cx="676068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4" name="Полилиния: фигура 73"/>
            <p:cNvSpPr/>
            <p:nvPr/>
          </p:nvSpPr>
          <p:spPr bwMode="auto">
            <a:xfrm>
              <a:off x="2469735" y="2486324"/>
              <a:ext cx="2136448" cy="872173"/>
            </a:xfrm>
            <a:custGeom>
              <a:avLst/>
              <a:gdLst>
                <a:gd name="connsiteX0" fmla="*/ 0 w 2136448"/>
                <a:gd name="connsiteY0" fmla="*/ 34685 h 872173"/>
                <a:gd name="connsiteX1" fmla="*/ 717846 w 2136448"/>
                <a:gd name="connsiteY1" fmla="*/ 26140 h 872173"/>
                <a:gd name="connsiteX2" fmla="*/ 1204957 w 2136448"/>
                <a:gd name="connsiteY2" fmla="*/ 502 h 872173"/>
                <a:gd name="connsiteX3" fmla="*/ 1546788 w 2136448"/>
                <a:gd name="connsiteY3" fmla="*/ 51777 h 872173"/>
                <a:gd name="connsiteX4" fmla="*/ 1803162 w 2136448"/>
                <a:gd name="connsiteY4" fmla="*/ 128689 h 872173"/>
                <a:gd name="connsiteX5" fmla="*/ 1974078 w 2136448"/>
                <a:gd name="connsiteY5" fmla="*/ 222693 h 872173"/>
                <a:gd name="connsiteX6" fmla="*/ 2093719 w 2136448"/>
                <a:gd name="connsiteY6" fmla="*/ 376517 h 872173"/>
                <a:gd name="connsiteX7" fmla="*/ 2136448 w 2136448"/>
                <a:gd name="connsiteY7" fmla="*/ 872173 h 87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6448" h="872173" extrusionOk="0">
                  <a:moveTo>
                    <a:pt x="0" y="34685"/>
                  </a:moveTo>
                  <a:lnTo>
                    <a:pt x="717846" y="26140"/>
                  </a:lnTo>
                  <a:cubicBezTo>
                    <a:pt x="918672" y="20443"/>
                    <a:pt x="1066800" y="-3771"/>
                    <a:pt x="1204957" y="502"/>
                  </a:cubicBezTo>
                  <a:cubicBezTo>
                    <a:pt x="1343114" y="4775"/>
                    <a:pt x="1447087" y="30412"/>
                    <a:pt x="1546788" y="51777"/>
                  </a:cubicBezTo>
                  <a:cubicBezTo>
                    <a:pt x="1646489" y="73142"/>
                    <a:pt x="1731947" y="100203"/>
                    <a:pt x="1803162" y="128689"/>
                  </a:cubicBezTo>
                  <a:cubicBezTo>
                    <a:pt x="1874377" y="157175"/>
                    <a:pt x="1925652" y="181388"/>
                    <a:pt x="1974078" y="222693"/>
                  </a:cubicBezTo>
                  <a:cubicBezTo>
                    <a:pt x="2022504" y="263998"/>
                    <a:pt x="2066657" y="268270"/>
                    <a:pt x="2093719" y="376517"/>
                  </a:cubicBezTo>
                  <a:cubicBezTo>
                    <a:pt x="2120781" y="484764"/>
                    <a:pt x="2128614" y="678468"/>
                    <a:pt x="2136448" y="872173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/>
            <a:stretch/>
          </p:blipFill>
          <p:spPr bwMode="auto">
            <a:xfrm>
              <a:off x="4151548" y="1815782"/>
              <a:ext cx="3285540" cy="3102277"/>
            </a:xfrm>
            <a:prstGeom prst="rect">
              <a:avLst/>
            </a:prstGeom>
          </p:spPr>
        </p:pic>
        <p:sp>
          <p:nvSpPr>
            <p:cNvPr id="72" name="Полилиния: фигура 71"/>
            <p:cNvSpPr/>
            <p:nvPr/>
          </p:nvSpPr>
          <p:spPr bwMode="auto">
            <a:xfrm>
              <a:off x="7195559" y="4178893"/>
              <a:ext cx="2144994" cy="1478423"/>
            </a:xfrm>
            <a:custGeom>
              <a:avLst/>
              <a:gdLst>
                <a:gd name="connsiteX0" fmla="*/ 0 w 2144994"/>
                <a:gd name="connsiteY0" fmla="*/ 0 h 1478423"/>
                <a:gd name="connsiteX1" fmla="*/ 982766 w 2144994"/>
                <a:gd name="connsiteY1" fmla="*/ 196554 h 1478423"/>
                <a:gd name="connsiteX2" fmla="*/ 1333144 w 2144994"/>
                <a:gd name="connsiteY2" fmla="*/ 452928 h 1478423"/>
                <a:gd name="connsiteX3" fmla="*/ 1410056 w 2144994"/>
                <a:gd name="connsiteY3" fmla="*/ 854580 h 1478423"/>
                <a:gd name="connsiteX4" fmla="*/ 1401510 w 2144994"/>
                <a:gd name="connsiteY4" fmla="*/ 1341690 h 1478423"/>
                <a:gd name="connsiteX5" fmla="*/ 2144994 w 2144994"/>
                <a:gd name="connsiteY5" fmla="*/ 1478423 h 147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4994" h="1478423" extrusionOk="0">
                  <a:moveTo>
                    <a:pt x="0" y="0"/>
                  </a:moveTo>
                  <a:cubicBezTo>
                    <a:pt x="380287" y="60533"/>
                    <a:pt x="760575" y="121066"/>
                    <a:pt x="982766" y="196554"/>
                  </a:cubicBezTo>
                  <a:cubicBezTo>
                    <a:pt x="1204957" y="272042"/>
                    <a:pt x="1261929" y="343257"/>
                    <a:pt x="1333144" y="452928"/>
                  </a:cubicBezTo>
                  <a:cubicBezTo>
                    <a:pt x="1404359" y="562599"/>
                    <a:pt x="1398662" y="706453"/>
                    <a:pt x="1410056" y="854580"/>
                  </a:cubicBezTo>
                  <a:cubicBezTo>
                    <a:pt x="1421450" y="1002707"/>
                    <a:pt x="1279020" y="1237716"/>
                    <a:pt x="1401510" y="1341690"/>
                  </a:cubicBezTo>
                  <a:cubicBezTo>
                    <a:pt x="1524000" y="1445664"/>
                    <a:pt x="1834497" y="1462043"/>
                    <a:pt x="2144994" y="1478423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1" name="Полилиния: фигура 70"/>
            <p:cNvSpPr/>
            <p:nvPr/>
          </p:nvSpPr>
          <p:spPr bwMode="auto">
            <a:xfrm>
              <a:off x="10309491" y="3255948"/>
              <a:ext cx="398388" cy="957129"/>
            </a:xfrm>
            <a:custGeom>
              <a:avLst/>
              <a:gdLst>
                <a:gd name="connsiteX0" fmla="*/ 389843 w 398388"/>
                <a:gd name="connsiteY0" fmla="*/ 0 h 957129"/>
                <a:gd name="connsiteX1" fmla="*/ 167652 w 398388"/>
                <a:gd name="connsiteY1" fmla="*/ 170916 h 957129"/>
                <a:gd name="connsiteX2" fmla="*/ 56557 w 398388"/>
                <a:gd name="connsiteY2" fmla="*/ 333286 h 957129"/>
                <a:gd name="connsiteX3" fmla="*/ 22373 w 398388"/>
                <a:gd name="connsiteY3" fmla="*/ 512747 h 957129"/>
                <a:gd name="connsiteX4" fmla="*/ 398388 w 398388"/>
                <a:gd name="connsiteY4" fmla="*/ 957129 h 95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388" h="957129" extrusionOk="0">
                  <a:moveTo>
                    <a:pt x="389843" y="0"/>
                  </a:moveTo>
                  <a:cubicBezTo>
                    <a:pt x="306521" y="57684"/>
                    <a:pt x="223200" y="115368"/>
                    <a:pt x="167652" y="170916"/>
                  </a:cubicBezTo>
                  <a:cubicBezTo>
                    <a:pt x="112104" y="226464"/>
                    <a:pt x="80770" y="276314"/>
                    <a:pt x="56557" y="333286"/>
                  </a:cubicBezTo>
                  <a:cubicBezTo>
                    <a:pt x="32344" y="390258"/>
                    <a:pt x="-34599" y="408773"/>
                    <a:pt x="22373" y="512747"/>
                  </a:cubicBezTo>
                  <a:cubicBezTo>
                    <a:pt x="79345" y="616721"/>
                    <a:pt x="238866" y="786925"/>
                    <a:pt x="398388" y="957129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/>
            <a:stretch/>
          </p:blipFill>
          <p:spPr bwMode="auto">
            <a:xfrm>
              <a:off x="9090539" y="3580688"/>
              <a:ext cx="3624358" cy="3624358"/>
            </a:xfrm>
            <a:prstGeom prst="rect">
              <a:avLst/>
            </a:prstGeom>
          </p:spPr>
        </p:pic>
        <p:sp>
          <p:nvSpPr>
            <p:cNvPr id="70" name="Овал 69"/>
            <p:cNvSpPr/>
            <p:nvPr/>
          </p:nvSpPr>
          <p:spPr bwMode="auto">
            <a:xfrm rot="21435997">
              <a:off x="3234594" y="2764908"/>
              <a:ext cx="221417" cy="1100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" name="Овал 67"/>
            <p:cNvSpPr/>
            <p:nvPr/>
          </p:nvSpPr>
          <p:spPr bwMode="auto">
            <a:xfrm rot="21435997">
              <a:off x="3063160" y="2755687"/>
              <a:ext cx="221417" cy="110079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9" name="Овал 68"/>
            <p:cNvSpPr/>
            <p:nvPr/>
          </p:nvSpPr>
          <p:spPr bwMode="auto">
            <a:xfrm rot="21028404">
              <a:off x="3225734" y="2707744"/>
              <a:ext cx="123709" cy="8323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5" name="Полилиния: фигура 74"/>
            <p:cNvSpPr/>
            <p:nvPr/>
          </p:nvSpPr>
          <p:spPr bwMode="auto">
            <a:xfrm>
              <a:off x="717847" y="2914116"/>
              <a:ext cx="1328870" cy="1418602"/>
            </a:xfrm>
            <a:custGeom>
              <a:avLst/>
              <a:gdLst>
                <a:gd name="connsiteX0" fmla="*/ 1068224 w 1328870"/>
                <a:gd name="connsiteY0" fmla="*/ 0 h 1418602"/>
                <a:gd name="connsiteX1" fmla="*/ 743484 w 1328870"/>
                <a:gd name="connsiteY1" fmla="*/ 119641 h 1418602"/>
                <a:gd name="connsiteX2" fmla="*/ 820396 w 1328870"/>
                <a:gd name="connsiteY2" fmla="*/ 367469 h 1418602"/>
                <a:gd name="connsiteX3" fmla="*/ 1204957 w 1328870"/>
                <a:gd name="connsiteY3" fmla="*/ 589660 h 1418602"/>
                <a:gd name="connsiteX4" fmla="*/ 1230594 w 1328870"/>
                <a:gd name="connsiteY4" fmla="*/ 811850 h 1418602"/>
                <a:gd name="connsiteX5" fmla="*/ 0 w 1328870"/>
                <a:gd name="connsiteY5" fmla="*/ 1418602 h 141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8870" h="1418602" extrusionOk="0">
                  <a:moveTo>
                    <a:pt x="1068224" y="0"/>
                  </a:moveTo>
                  <a:cubicBezTo>
                    <a:pt x="926506" y="29198"/>
                    <a:pt x="784789" y="58396"/>
                    <a:pt x="743484" y="119641"/>
                  </a:cubicBezTo>
                  <a:cubicBezTo>
                    <a:pt x="702179" y="180886"/>
                    <a:pt x="743484" y="289133"/>
                    <a:pt x="820396" y="367469"/>
                  </a:cubicBezTo>
                  <a:cubicBezTo>
                    <a:pt x="897308" y="445806"/>
                    <a:pt x="1136591" y="515597"/>
                    <a:pt x="1204957" y="589660"/>
                  </a:cubicBezTo>
                  <a:cubicBezTo>
                    <a:pt x="1273323" y="663723"/>
                    <a:pt x="1431420" y="673693"/>
                    <a:pt x="1230594" y="811850"/>
                  </a:cubicBezTo>
                  <a:cubicBezTo>
                    <a:pt x="1029768" y="950007"/>
                    <a:pt x="514884" y="1184304"/>
                    <a:pt x="0" y="1418602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/>
            <a:stretch/>
          </p:blipFill>
          <p:spPr bwMode="auto">
            <a:xfrm>
              <a:off x="-98195" y="4186464"/>
              <a:ext cx="2838222" cy="2838222"/>
            </a:xfrm>
            <a:prstGeom prst="rect">
              <a:avLst/>
            </a:prstGeom>
          </p:spPr>
        </p:pic>
        <p:sp>
          <p:nvSpPr>
            <p:cNvPr id="80" name="Прямоугольник 79"/>
            <p:cNvSpPr/>
            <p:nvPr/>
          </p:nvSpPr>
          <p:spPr bwMode="auto">
            <a:xfrm rot="19780458">
              <a:off x="9755083" y="2702375"/>
              <a:ext cx="1222555" cy="5549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78" name="Рисунок 7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/>
            <a:stretch/>
          </p:blipFill>
          <p:spPr bwMode="auto">
            <a:xfrm rot="21057048" flipH="1">
              <a:off x="8686305" y="-11458"/>
              <a:ext cx="3246373" cy="3347720"/>
            </a:xfrm>
            <a:prstGeom prst="rect">
              <a:avLst/>
            </a:prstGeom>
          </p:spPr>
        </p:pic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2231214" y="162023"/>
            <a:ext cx="6246117" cy="6246117"/>
          </a:xfrm>
          <a:prstGeom prst="rect">
            <a:avLst/>
          </a:prstGeom>
        </p:spPr>
      </p:pic>
    </p:spTree>
  </p:cSld>
  <p:clrMapOvr>
    <a:masterClrMapping/>
  </p:clrMapOvr>
  <p:transition spd="slow" advTm="1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572499" y="2034264"/>
            <a:ext cx="4589439" cy="45894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1323974" y="1002468"/>
            <a:ext cx="9544049" cy="1107996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0826460"/>
              </a:avLst>
            </a:prstTxWarp>
            <a:spAutoFit/>
          </a:bodyPr>
          <a:lstStyle/>
          <a:p>
            <a:pPr>
              <a:defRPr/>
            </a:pPr>
            <a:r>
              <a:rPr lang="ru-RU" sz="48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САМОЕ ВАЖНОЕ ИСПЫТАНИЕ</a:t>
            </a:r>
            <a:endParaRPr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505825" y="3543300"/>
            <a:ext cx="3686175" cy="36861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-107155" y="1801616"/>
            <a:ext cx="4021932" cy="268128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59078" y="92234"/>
            <a:ext cx="1044358" cy="10443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159078" y="444094"/>
            <a:ext cx="125241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42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Выберите цифру и создайте персонажа из указанной категории</a:t>
            </a:r>
            <a:endParaRPr/>
          </a:p>
        </p:txBody>
      </p:sp>
      <p:sp>
        <p:nvSpPr>
          <p:cNvPr id="6" name="Прямоугольник: скругленные углы 5"/>
          <p:cNvSpPr/>
          <p:nvPr/>
        </p:nvSpPr>
        <p:spPr bwMode="auto">
          <a:xfrm>
            <a:off x="781050" y="2057400"/>
            <a:ext cx="2438400" cy="1257300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8800" b="1">
                <a:latin typeface="Times New Roman"/>
                <a:cs typeface="Times New Roman"/>
              </a:rPr>
              <a:t>1</a:t>
            </a:r>
            <a:endParaRPr/>
          </a:p>
        </p:txBody>
      </p:sp>
      <p:sp>
        <p:nvSpPr>
          <p:cNvPr id="7" name="Прямоугольник: скругленные углы 6"/>
          <p:cNvSpPr/>
          <p:nvPr/>
        </p:nvSpPr>
        <p:spPr bwMode="auto">
          <a:xfrm>
            <a:off x="4876800" y="2057400"/>
            <a:ext cx="2438400" cy="1257300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8800" b="1">
                <a:latin typeface="Times New Roman"/>
                <a:cs typeface="Times New Roman"/>
              </a:rPr>
              <a:t>2</a:t>
            </a:r>
            <a:endParaRPr/>
          </a:p>
        </p:txBody>
      </p:sp>
      <p:sp>
        <p:nvSpPr>
          <p:cNvPr id="8" name="Прямоугольник: скругленные углы 7"/>
          <p:cNvSpPr/>
          <p:nvPr/>
        </p:nvSpPr>
        <p:spPr bwMode="auto">
          <a:xfrm>
            <a:off x="8972550" y="2057400"/>
            <a:ext cx="2438400" cy="1257300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8800" b="1">
                <a:latin typeface="Times New Roman"/>
                <a:cs typeface="Times New Roman"/>
              </a:rPr>
              <a:t>3</a:t>
            </a:r>
            <a:endParaRPr/>
          </a:p>
        </p:txBody>
      </p:sp>
      <p:sp>
        <p:nvSpPr>
          <p:cNvPr id="9" name="Прямоугольник: скругленные углы 8"/>
          <p:cNvSpPr/>
          <p:nvPr/>
        </p:nvSpPr>
        <p:spPr bwMode="auto">
          <a:xfrm>
            <a:off x="2762250" y="3724275"/>
            <a:ext cx="2438400" cy="1257300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8800" b="1">
                <a:latin typeface="Times New Roman"/>
                <a:cs typeface="Times New Roman"/>
              </a:rPr>
              <a:t>4</a:t>
            </a:r>
            <a:endParaRPr/>
          </a:p>
        </p:txBody>
      </p:sp>
      <p:sp>
        <p:nvSpPr>
          <p:cNvPr id="10" name="Прямоугольник: скругленные углы 9"/>
          <p:cNvSpPr/>
          <p:nvPr/>
        </p:nvSpPr>
        <p:spPr bwMode="auto">
          <a:xfrm>
            <a:off x="6991350" y="3714750"/>
            <a:ext cx="2438400" cy="1257300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8800" b="1">
                <a:latin typeface="Times New Roman"/>
                <a:cs typeface="Times New Roman"/>
              </a:rPr>
              <a:t>5</a:t>
            </a:r>
            <a:endParaRPr/>
          </a:p>
        </p:txBody>
      </p:sp>
      <p:sp>
        <p:nvSpPr>
          <p:cNvPr id="11" name="Прямоугольник: скругленные углы 10"/>
          <p:cNvSpPr/>
          <p:nvPr/>
        </p:nvSpPr>
        <p:spPr bwMode="auto">
          <a:xfrm>
            <a:off x="781050" y="2066925"/>
            <a:ext cx="2438400" cy="1257300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latin typeface="Times New Roman"/>
                <a:cs typeface="Times New Roman"/>
              </a:rPr>
              <a:t>ПРОФЕССИИ</a:t>
            </a:r>
            <a:endParaRPr/>
          </a:p>
        </p:txBody>
      </p:sp>
      <p:sp>
        <p:nvSpPr>
          <p:cNvPr id="12" name="Прямоугольник: скругленные углы 11"/>
          <p:cNvSpPr/>
          <p:nvPr/>
        </p:nvSpPr>
        <p:spPr bwMode="auto">
          <a:xfrm>
            <a:off x="4876800" y="2066925"/>
            <a:ext cx="2438400" cy="1257300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latin typeface="Times New Roman"/>
                <a:cs typeface="Times New Roman"/>
              </a:rPr>
              <a:t>ЖИВОТНЫЕ</a:t>
            </a:r>
            <a:endParaRPr/>
          </a:p>
        </p:txBody>
      </p:sp>
      <p:sp>
        <p:nvSpPr>
          <p:cNvPr id="13" name="Прямоугольник: скругленные углы 12"/>
          <p:cNvSpPr/>
          <p:nvPr/>
        </p:nvSpPr>
        <p:spPr bwMode="auto">
          <a:xfrm>
            <a:off x="8972550" y="2066925"/>
            <a:ext cx="2438400" cy="1257300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600" b="1">
                <a:latin typeface="Times New Roman"/>
                <a:cs typeface="Times New Roman"/>
              </a:rPr>
              <a:t>ПТИЦЫ</a:t>
            </a:r>
            <a:endParaRPr/>
          </a:p>
        </p:txBody>
      </p:sp>
      <p:sp>
        <p:nvSpPr>
          <p:cNvPr id="14" name="Прямоугольник: скругленные углы 13"/>
          <p:cNvSpPr/>
          <p:nvPr/>
        </p:nvSpPr>
        <p:spPr bwMode="auto">
          <a:xfrm>
            <a:off x="2762250" y="3724275"/>
            <a:ext cx="2438400" cy="1257300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>
                <a:latin typeface="Times New Roman"/>
                <a:cs typeface="Times New Roman"/>
              </a:rPr>
              <a:t>МУЛЬТФИЛЬМЫ</a:t>
            </a:r>
            <a:endParaRPr/>
          </a:p>
        </p:txBody>
      </p:sp>
      <p:sp>
        <p:nvSpPr>
          <p:cNvPr id="15" name="Прямоугольник: скругленные углы 14"/>
          <p:cNvSpPr/>
          <p:nvPr/>
        </p:nvSpPr>
        <p:spPr bwMode="auto">
          <a:xfrm>
            <a:off x="6991350" y="3724275"/>
            <a:ext cx="2438400" cy="1257300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>
                <a:latin typeface="Times New Roman"/>
                <a:cs typeface="Times New Roman"/>
              </a:rPr>
              <a:t>РАСТЕНИЯ</a:t>
            </a:r>
            <a:endParaRPr/>
          </a:p>
        </p:txBody>
      </p:sp>
      <p:sp>
        <p:nvSpPr>
          <p:cNvPr id="16" name="Прямоугольник: скругленные углы 15"/>
          <p:cNvSpPr/>
          <p:nvPr/>
        </p:nvSpPr>
        <p:spPr bwMode="auto">
          <a:xfrm>
            <a:off x="4953000" y="5466772"/>
            <a:ext cx="2438400" cy="1257300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6600" b="1">
                <a:latin typeface="Times New Roman"/>
                <a:cs typeface="Times New Roman"/>
              </a:rPr>
              <a:t>6</a:t>
            </a:r>
            <a:endParaRPr/>
          </a:p>
        </p:txBody>
      </p:sp>
      <p:sp>
        <p:nvSpPr>
          <p:cNvPr id="17" name="Прямоугольник: скругленные углы 16"/>
          <p:cNvSpPr/>
          <p:nvPr/>
        </p:nvSpPr>
        <p:spPr bwMode="auto">
          <a:xfrm>
            <a:off x="4953000" y="5476297"/>
            <a:ext cx="2438400" cy="1257300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>
                <a:latin typeface="Times New Roman"/>
                <a:cs typeface="Times New Roman"/>
              </a:rPr>
              <a:t>ПРОДУКТЫ</a:t>
            </a:r>
            <a:endParaRPr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 bwMode="auto">
          <a:xfrm rot="20667047">
            <a:off x="1214871" y="3322487"/>
            <a:ext cx="594387" cy="565061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5" name="Прямоугольник 64"/>
          <p:cNvSpPr/>
          <p:nvPr/>
        </p:nvSpPr>
        <p:spPr bwMode="auto">
          <a:xfrm rot="4342446">
            <a:off x="1068036" y="3766818"/>
            <a:ext cx="594387" cy="565061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2358639" y="2228693"/>
            <a:ext cx="1383191" cy="565061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" name="Прямоугольник 45"/>
          <p:cNvSpPr/>
          <p:nvPr/>
        </p:nvSpPr>
        <p:spPr bwMode="auto">
          <a:xfrm rot="760919">
            <a:off x="6725524" y="3808427"/>
            <a:ext cx="1663208" cy="951813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8" name="Прямоугольник 57"/>
          <p:cNvSpPr/>
          <p:nvPr/>
        </p:nvSpPr>
        <p:spPr bwMode="auto">
          <a:xfrm rot="1477248">
            <a:off x="994495" y="2832056"/>
            <a:ext cx="1269603" cy="565061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40" name="Группа 39"/>
          <p:cNvGrpSpPr/>
          <p:nvPr/>
        </p:nvGrpSpPr>
        <p:grpSpPr bwMode="auto">
          <a:xfrm>
            <a:off x="-407310" y="2228693"/>
            <a:ext cx="5251881" cy="2281393"/>
            <a:chOff x="-407310" y="2228693"/>
            <a:chExt cx="5251881" cy="2281393"/>
          </a:xfrm>
        </p:grpSpPr>
        <p:sp>
          <p:nvSpPr>
            <p:cNvPr id="19" name="Полилиния: фигура 18"/>
            <p:cNvSpPr/>
            <p:nvPr/>
          </p:nvSpPr>
          <p:spPr bwMode="auto">
            <a:xfrm>
              <a:off x="-407310" y="2829379"/>
              <a:ext cx="1924050" cy="1552575"/>
            </a:xfrm>
            <a:custGeom>
              <a:avLst/>
              <a:gdLst>
                <a:gd name="connsiteX0" fmla="*/ 1924050 w 1924050"/>
                <a:gd name="connsiteY0" fmla="*/ 0 h 1552575"/>
                <a:gd name="connsiteX1" fmla="*/ 1371600 w 1924050"/>
                <a:gd name="connsiteY1" fmla="*/ 171450 h 1552575"/>
                <a:gd name="connsiteX2" fmla="*/ 1504950 w 1924050"/>
                <a:gd name="connsiteY2" fmla="*/ 914400 h 1552575"/>
                <a:gd name="connsiteX3" fmla="*/ 0 w 1924050"/>
                <a:gd name="connsiteY3" fmla="*/ 1552575 h 155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050" h="1552575" extrusionOk="0">
                  <a:moveTo>
                    <a:pt x="1924050" y="0"/>
                  </a:moveTo>
                  <a:cubicBezTo>
                    <a:pt x="1682750" y="9525"/>
                    <a:pt x="1441450" y="19050"/>
                    <a:pt x="1371600" y="171450"/>
                  </a:cubicBezTo>
                  <a:cubicBezTo>
                    <a:pt x="1301750" y="323850"/>
                    <a:pt x="1733550" y="684213"/>
                    <a:pt x="1504950" y="914400"/>
                  </a:cubicBezTo>
                  <a:cubicBezTo>
                    <a:pt x="1276350" y="1144587"/>
                    <a:pt x="638175" y="1348581"/>
                    <a:pt x="0" y="1552575"/>
                  </a:cubicBezTo>
                </a:path>
              </a:pathLst>
            </a:custGeom>
            <a:noFill/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" name="Полилиния: фигура 17"/>
            <p:cNvSpPr/>
            <p:nvPr/>
          </p:nvSpPr>
          <p:spPr bwMode="auto">
            <a:xfrm>
              <a:off x="910094" y="2957511"/>
              <a:ext cx="1924050" cy="1552575"/>
            </a:xfrm>
            <a:custGeom>
              <a:avLst/>
              <a:gdLst>
                <a:gd name="connsiteX0" fmla="*/ 1924050 w 1924050"/>
                <a:gd name="connsiteY0" fmla="*/ 0 h 1552575"/>
                <a:gd name="connsiteX1" fmla="*/ 1371600 w 1924050"/>
                <a:gd name="connsiteY1" fmla="*/ 171450 h 1552575"/>
                <a:gd name="connsiteX2" fmla="*/ 1504950 w 1924050"/>
                <a:gd name="connsiteY2" fmla="*/ 914400 h 1552575"/>
                <a:gd name="connsiteX3" fmla="*/ 0 w 1924050"/>
                <a:gd name="connsiteY3" fmla="*/ 1552575 h 155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4050" h="1552575" extrusionOk="0">
                  <a:moveTo>
                    <a:pt x="1924050" y="0"/>
                  </a:moveTo>
                  <a:cubicBezTo>
                    <a:pt x="1682750" y="9525"/>
                    <a:pt x="1441450" y="19050"/>
                    <a:pt x="1371600" y="171450"/>
                  </a:cubicBezTo>
                  <a:cubicBezTo>
                    <a:pt x="1301750" y="323850"/>
                    <a:pt x="1733550" y="684213"/>
                    <a:pt x="1504950" y="914400"/>
                  </a:cubicBezTo>
                  <a:cubicBezTo>
                    <a:pt x="1276350" y="1144587"/>
                    <a:pt x="638175" y="1348581"/>
                    <a:pt x="0" y="1552575"/>
                  </a:cubicBezTo>
                </a:path>
              </a:pathLst>
            </a:custGeom>
            <a:noFill/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7" name="Группа 36"/>
            <p:cNvGrpSpPr/>
            <p:nvPr/>
          </p:nvGrpSpPr>
          <p:grpSpPr bwMode="auto">
            <a:xfrm>
              <a:off x="2367033" y="2228693"/>
              <a:ext cx="2477538" cy="1371757"/>
              <a:chOff x="2367033" y="2228693"/>
              <a:chExt cx="2477538" cy="1371757"/>
            </a:xfrm>
          </p:grpSpPr>
          <p:sp>
            <p:nvSpPr>
              <p:cNvPr id="24" name="Полилиния: фигура 23"/>
              <p:cNvSpPr/>
              <p:nvPr/>
            </p:nvSpPr>
            <p:spPr bwMode="auto">
              <a:xfrm>
                <a:off x="2933699" y="2795432"/>
                <a:ext cx="1419225" cy="805018"/>
              </a:xfrm>
              <a:custGeom>
                <a:avLst/>
                <a:gdLst>
                  <a:gd name="connsiteX0" fmla="*/ 1419225 w 1419225"/>
                  <a:gd name="connsiteY0" fmla="*/ 805018 h 805018"/>
                  <a:gd name="connsiteX1" fmla="*/ 1123950 w 1419225"/>
                  <a:gd name="connsiteY1" fmla="*/ 119218 h 805018"/>
                  <a:gd name="connsiteX2" fmla="*/ 0 w 1419225"/>
                  <a:gd name="connsiteY2" fmla="*/ 4918 h 805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9225" h="805018" extrusionOk="0">
                    <a:moveTo>
                      <a:pt x="1419225" y="805018"/>
                    </a:moveTo>
                    <a:cubicBezTo>
                      <a:pt x="1389856" y="528793"/>
                      <a:pt x="1360487" y="252568"/>
                      <a:pt x="1123950" y="119218"/>
                    </a:cubicBezTo>
                    <a:cubicBezTo>
                      <a:pt x="887412" y="-14132"/>
                      <a:pt x="443706" y="-4607"/>
                      <a:pt x="0" y="4918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5" name="Полилиния: фигура 24"/>
              <p:cNvSpPr/>
              <p:nvPr/>
            </p:nvSpPr>
            <p:spPr bwMode="auto">
              <a:xfrm>
                <a:off x="2367033" y="2228693"/>
                <a:ext cx="2477538" cy="805018"/>
              </a:xfrm>
              <a:custGeom>
                <a:avLst/>
                <a:gdLst>
                  <a:gd name="connsiteX0" fmla="*/ 1419225 w 1419225"/>
                  <a:gd name="connsiteY0" fmla="*/ 805018 h 805018"/>
                  <a:gd name="connsiteX1" fmla="*/ 1123950 w 1419225"/>
                  <a:gd name="connsiteY1" fmla="*/ 119218 h 805018"/>
                  <a:gd name="connsiteX2" fmla="*/ 0 w 1419225"/>
                  <a:gd name="connsiteY2" fmla="*/ 4918 h 805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9225" h="805018" extrusionOk="0">
                    <a:moveTo>
                      <a:pt x="1419225" y="805018"/>
                    </a:moveTo>
                    <a:cubicBezTo>
                      <a:pt x="1389856" y="528793"/>
                      <a:pt x="1360487" y="252568"/>
                      <a:pt x="1123950" y="119218"/>
                    </a:cubicBezTo>
                    <a:cubicBezTo>
                      <a:pt x="887412" y="-14132"/>
                      <a:pt x="443706" y="-4607"/>
                      <a:pt x="0" y="4918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6" name="Полилиния: фигура 35"/>
              <p:cNvSpPr/>
              <p:nvPr/>
            </p:nvSpPr>
            <p:spPr bwMode="auto">
              <a:xfrm>
                <a:off x="4349809" y="3016665"/>
                <a:ext cx="487111" cy="564023"/>
              </a:xfrm>
              <a:custGeom>
                <a:avLst/>
                <a:gdLst>
                  <a:gd name="connsiteX0" fmla="*/ 0 w 487111"/>
                  <a:gd name="connsiteY0" fmla="*/ 564023 h 564023"/>
                  <a:gd name="connsiteX1" fmla="*/ 487111 w 487111"/>
                  <a:gd name="connsiteY1" fmla="*/ 0 h 564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7111" h="564023" extrusionOk="0">
                    <a:moveTo>
                      <a:pt x="0" y="564023"/>
                    </a:moveTo>
                    <a:lnTo>
                      <a:pt x="487111" y="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38" name="Полилиния: фигура 37"/>
            <p:cNvSpPr/>
            <p:nvPr/>
          </p:nvSpPr>
          <p:spPr bwMode="auto">
            <a:xfrm>
              <a:off x="1512606" y="2238998"/>
              <a:ext cx="846033" cy="589660"/>
            </a:xfrm>
            <a:custGeom>
              <a:avLst/>
              <a:gdLst>
                <a:gd name="connsiteX0" fmla="*/ 846033 w 846033"/>
                <a:gd name="connsiteY0" fmla="*/ 0 h 589660"/>
                <a:gd name="connsiteX1" fmla="*/ 0 w 846033"/>
                <a:gd name="connsiteY1" fmla="*/ 589660 h 589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6033" h="589660" extrusionOk="0">
                  <a:moveTo>
                    <a:pt x="846033" y="0"/>
                  </a:moveTo>
                  <a:lnTo>
                    <a:pt x="0" y="589660"/>
                  </a:lnTo>
                </a:path>
              </a:pathLst>
            </a:custGeom>
            <a:noFill/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9" name="Полилиния: фигура 38"/>
            <p:cNvSpPr/>
            <p:nvPr/>
          </p:nvSpPr>
          <p:spPr bwMode="auto">
            <a:xfrm>
              <a:off x="2760292" y="2794475"/>
              <a:ext cx="162370" cy="179461"/>
            </a:xfrm>
            <a:custGeom>
              <a:avLst/>
              <a:gdLst>
                <a:gd name="connsiteX0" fmla="*/ 162370 w 162370"/>
                <a:gd name="connsiteY0" fmla="*/ 0 h 179461"/>
                <a:gd name="connsiteX1" fmla="*/ 0 w 162370"/>
                <a:gd name="connsiteY1" fmla="*/ 179461 h 179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370" h="179461" extrusionOk="0">
                  <a:moveTo>
                    <a:pt x="162370" y="0"/>
                  </a:moveTo>
                  <a:lnTo>
                    <a:pt x="0" y="179461"/>
                  </a:lnTo>
                </a:path>
              </a:pathLst>
            </a:custGeom>
            <a:noFill/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59" name="Прямоугольник 58"/>
          <p:cNvSpPr/>
          <p:nvPr/>
        </p:nvSpPr>
        <p:spPr bwMode="auto">
          <a:xfrm rot="3645395">
            <a:off x="1855390" y="2530312"/>
            <a:ext cx="594387" cy="565061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0" name="Прямоугольник 59"/>
          <p:cNvSpPr/>
          <p:nvPr/>
        </p:nvSpPr>
        <p:spPr bwMode="auto">
          <a:xfrm rot="3764408">
            <a:off x="891219" y="3280207"/>
            <a:ext cx="1335758" cy="565061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35" name="Группа 34"/>
          <p:cNvGrpSpPr/>
          <p:nvPr/>
        </p:nvGrpSpPr>
        <p:grpSpPr bwMode="auto">
          <a:xfrm>
            <a:off x="6448425" y="3733799"/>
            <a:ext cx="4226835" cy="3086101"/>
            <a:chOff x="6448425" y="3733799"/>
            <a:chExt cx="4226835" cy="3086101"/>
          </a:xfrm>
        </p:grpSpPr>
        <p:grpSp>
          <p:nvGrpSpPr>
            <p:cNvPr id="33" name="Группа 32"/>
            <p:cNvGrpSpPr/>
            <p:nvPr/>
          </p:nvGrpSpPr>
          <p:grpSpPr bwMode="auto">
            <a:xfrm>
              <a:off x="6448425" y="3733799"/>
              <a:ext cx="4226835" cy="3086101"/>
              <a:chOff x="6448425" y="3733799"/>
              <a:chExt cx="4226835" cy="3086101"/>
            </a:xfrm>
            <a:noFill/>
          </p:grpSpPr>
          <p:sp>
            <p:nvSpPr>
              <p:cNvPr id="14" name="Полилиния: фигура 13"/>
              <p:cNvSpPr/>
              <p:nvPr/>
            </p:nvSpPr>
            <p:spPr bwMode="auto">
              <a:xfrm>
                <a:off x="6448425" y="4562475"/>
                <a:ext cx="3505199" cy="2257425"/>
              </a:xfrm>
              <a:custGeom>
                <a:avLst/>
                <a:gdLst>
                  <a:gd name="connsiteX0" fmla="*/ 3371850 w 3371850"/>
                  <a:gd name="connsiteY0" fmla="*/ 2228850 h 2228850"/>
                  <a:gd name="connsiteX1" fmla="*/ 2914650 w 3371850"/>
                  <a:gd name="connsiteY1" fmla="*/ 1495425 h 2228850"/>
                  <a:gd name="connsiteX2" fmla="*/ 1743075 w 3371850"/>
                  <a:gd name="connsiteY2" fmla="*/ 1476375 h 2228850"/>
                  <a:gd name="connsiteX3" fmla="*/ 1571625 w 3371850"/>
                  <a:gd name="connsiteY3" fmla="*/ 466725 h 2228850"/>
                  <a:gd name="connsiteX4" fmla="*/ 0 w 3371850"/>
                  <a:gd name="connsiteY4" fmla="*/ 0 h 222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1850" h="2228850" extrusionOk="0">
                    <a:moveTo>
                      <a:pt x="3371850" y="2228850"/>
                    </a:moveTo>
                    <a:cubicBezTo>
                      <a:pt x="3278981" y="1924843"/>
                      <a:pt x="3186112" y="1620837"/>
                      <a:pt x="2914650" y="1495425"/>
                    </a:cubicBezTo>
                    <a:cubicBezTo>
                      <a:pt x="2643188" y="1370013"/>
                      <a:pt x="1966912" y="1647825"/>
                      <a:pt x="1743075" y="1476375"/>
                    </a:cubicBezTo>
                    <a:cubicBezTo>
                      <a:pt x="1519238" y="1304925"/>
                      <a:pt x="1862138" y="712788"/>
                      <a:pt x="1571625" y="466725"/>
                    </a:cubicBezTo>
                    <a:cubicBezTo>
                      <a:pt x="1281112" y="220662"/>
                      <a:pt x="640556" y="110331"/>
                      <a:pt x="0" y="0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5" name="Полилиния: фигура 14"/>
              <p:cNvSpPr/>
              <p:nvPr/>
            </p:nvSpPr>
            <p:spPr bwMode="auto">
              <a:xfrm>
                <a:off x="7170060" y="3733799"/>
                <a:ext cx="3505199" cy="2257425"/>
              </a:xfrm>
              <a:custGeom>
                <a:avLst/>
                <a:gdLst>
                  <a:gd name="connsiteX0" fmla="*/ 3371850 w 3371850"/>
                  <a:gd name="connsiteY0" fmla="*/ 2228850 h 2228850"/>
                  <a:gd name="connsiteX1" fmla="*/ 2914650 w 3371850"/>
                  <a:gd name="connsiteY1" fmla="*/ 1495425 h 2228850"/>
                  <a:gd name="connsiteX2" fmla="*/ 1743075 w 3371850"/>
                  <a:gd name="connsiteY2" fmla="*/ 1476375 h 2228850"/>
                  <a:gd name="connsiteX3" fmla="*/ 1571625 w 3371850"/>
                  <a:gd name="connsiteY3" fmla="*/ 466725 h 2228850"/>
                  <a:gd name="connsiteX4" fmla="*/ 0 w 3371850"/>
                  <a:gd name="connsiteY4" fmla="*/ 0 h 222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1850" h="2228850" extrusionOk="0">
                    <a:moveTo>
                      <a:pt x="3371850" y="2228850"/>
                    </a:moveTo>
                    <a:cubicBezTo>
                      <a:pt x="3278981" y="1924843"/>
                      <a:pt x="3186112" y="1620837"/>
                      <a:pt x="2914650" y="1495425"/>
                    </a:cubicBezTo>
                    <a:cubicBezTo>
                      <a:pt x="2643188" y="1370013"/>
                      <a:pt x="1966912" y="1647825"/>
                      <a:pt x="1743075" y="1476375"/>
                    </a:cubicBezTo>
                    <a:cubicBezTo>
                      <a:pt x="1519238" y="1304925"/>
                      <a:pt x="1862138" y="712788"/>
                      <a:pt x="1571625" y="466725"/>
                    </a:cubicBezTo>
                    <a:cubicBezTo>
                      <a:pt x="1281112" y="220662"/>
                      <a:pt x="640556" y="110331"/>
                      <a:pt x="0" y="0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2" name="Полилиния: фигура 31"/>
              <p:cNvSpPr/>
              <p:nvPr/>
            </p:nvSpPr>
            <p:spPr bwMode="auto">
              <a:xfrm>
                <a:off x="9947305" y="5982056"/>
                <a:ext cx="709301" cy="828941"/>
              </a:xfrm>
              <a:custGeom>
                <a:avLst/>
                <a:gdLst>
                  <a:gd name="connsiteX0" fmla="*/ 0 w 709301"/>
                  <a:gd name="connsiteY0" fmla="*/ 828942 h 828942"/>
                  <a:gd name="connsiteX1" fmla="*/ 709301 w 709301"/>
                  <a:gd name="connsiteY1" fmla="*/ 0 h 828942"/>
                  <a:gd name="connsiteX2" fmla="*/ 709301 w 709301"/>
                  <a:gd name="connsiteY2" fmla="*/ 0 h 828942"/>
                  <a:gd name="connsiteX3" fmla="*/ 709301 w 709301"/>
                  <a:gd name="connsiteY3" fmla="*/ 0 h 828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9301" h="828942" extrusionOk="0">
                    <a:moveTo>
                      <a:pt x="0" y="828942"/>
                    </a:moveTo>
                    <a:lnTo>
                      <a:pt x="709301" y="0"/>
                    </a:lnTo>
                    <a:lnTo>
                      <a:pt x="709301" y="0"/>
                    </a:lnTo>
                    <a:lnTo>
                      <a:pt x="709301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34" name="Полилиния: фигура 33"/>
            <p:cNvSpPr/>
            <p:nvPr/>
          </p:nvSpPr>
          <p:spPr bwMode="auto">
            <a:xfrm>
              <a:off x="6460621" y="3734512"/>
              <a:ext cx="743484" cy="811851"/>
            </a:xfrm>
            <a:custGeom>
              <a:avLst/>
              <a:gdLst>
                <a:gd name="connsiteX0" fmla="*/ 0 w 743484"/>
                <a:gd name="connsiteY0" fmla="*/ 811851 h 811851"/>
                <a:gd name="connsiteX1" fmla="*/ 743484 w 743484"/>
                <a:gd name="connsiteY1" fmla="*/ 0 h 81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3484" h="811851" extrusionOk="0">
                  <a:moveTo>
                    <a:pt x="0" y="811851"/>
                  </a:moveTo>
                  <a:lnTo>
                    <a:pt x="743484" y="0"/>
                  </a:lnTo>
                </a:path>
              </a:pathLst>
            </a:custGeom>
            <a:noFill/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57" name="Прямоугольник 56"/>
          <p:cNvSpPr/>
          <p:nvPr/>
        </p:nvSpPr>
        <p:spPr bwMode="auto">
          <a:xfrm rot="3813849">
            <a:off x="4042877" y="2756353"/>
            <a:ext cx="1004066" cy="625102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4" name="Прямоугольник 63"/>
          <p:cNvSpPr/>
          <p:nvPr/>
        </p:nvSpPr>
        <p:spPr bwMode="auto">
          <a:xfrm rot="2598103">
            <a:off x="937920" y="3705997"/>
            <a:ext cx="594387" cy="565061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3" name="Прямоугольник 62"/>
          <p:cNvSpPr/>
          <p:nvPr/>
        </p:nvSpPr>
        <p:spPr bwMode="auto">
          <a:xfrm rot="4302797">
            <a:off x="441598" y="3616180"/>
            <a:ext cx="594387" cy="140701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Прямоугольник 40"/>
          <p:cNvSpPr/>
          <p:nvPr/>
        </p:nvSpPr>
        <p:spPr bwMode="auto">
          <a:xfrm rot="985556">
            <a:off x="10202727" y="2988833"/>
            <a:ext cx="885825" cy="698489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 bwMode="auto">
          <a:xfrm rot="1616766">
            <a:off x="9954641" y="3541144"/>
            <a:ext cx="885825" cy="527649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Прямоугольник 42"/>
          <p:cNvSpPr/>
          <p:nvPr/>
        </p:nvSpPr>
        <p:spPr bwMode="auto">
          <a:xfrm rot="3058903">
            <a:off x="10168222" y="3467787"/>
            <a:ext cx="885825" cy="1002032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Прямоугольник 43"/>
          <p:cNvSpPr/>
          <p:nvPr/>
        </p:nvSpPr>
        <p:spPr bwMode="auto">
          <a:xfrm rot="6919176">
            <a:off x="10464175" y="3075828"/>
            <a:ext cx="885825" cy="418509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Прямоугольник 50"/>
          <p:cNvSpPr/>
          <p:nvPr/>
        </p:nvSpPr>
        <p:spPr bwMode="auto">
          <a:xfrm rot="458128">
            <a:off x="8220945" y="5270253"/>
            <a:ext cx="1355688" cy="74153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30" name="Группа 29"/>
          <p:cNvGrpSpPr/>
          <p:nvPr/>
        </p:nvGrpSpPr>
        <p:grpSpPr bwMode="auto">
          <a:xfrm>
            <a:off x="9696450" y="2845750"/>
            <a:ext cx="2028449" cy="1914257"/>
            <a:chOff x="9696450" y="2845750"/>
            <a:chExt cx="2028449" cy="1914257"/>
          </a:xfrm>
          <a:noFill/>
        </p:grpSpPr>
        <p:sp>
          <p:nvSpPr>
            <p:cNvPr id="17" name="Полилиния: фигура 16"/>
            <p:cNvSpPr/>
            <p:nvPr/>
          </p:nvSpPr>
          <p:spPr bwMode="auto">
            <a:xfrm>
              <a:off x="10839074" y="2846084"/>
              <a:ext cx="885825" cy="1666875"/>
            </a:xfrm>
            <a:custGeom>
              <a:avLst/>
              <a:gdLst>
                <a:gd name="connsiteX0" fmla="*/ 0 w 885825"/>
                <a:gd name="connsiteY0" fmla="*/ 0 h 1666875"/>
                <a:gd name="connsiteX1" fmla="*/ 447675 w 885825"/>
                <a:gd name="connsiteY1" fmla="*/ 200025 h 1666875"/>
                <a:gd name="connsiteX2" fmla="*/ 219075 w 885825"/>
                <a:gd name="connsiteY2" fmla="*/ 762000 h 1666875"/>
                <a:gd name="connsiteX3" fmla="*/ 885825 w 885825"/>
                <a:gd name="connsiteY3" fmla="*/ 1666875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1666875" extrusionOk="0">
                  <a:moveTo>
                    <a:pt x="0" y="0"/>
                  </a:moveTo>
                  <a:cubicBezTo>
                    <a:pt x="205581" y="36512"/>
                    <a:pt x="411163" y="73025"/>
                    <a:pt x="447675" y="200025"/>
                  </a:cubicBezTo>
                  <a:cubicBezTo>
                    <a:pt x="484188" y="327025"/>
                    <a:pt x="146050" y="517525"/>
                    <a:pt x="219075" y="762000"/>
                  </a:cubicBezTo>
                  <a:cubicBezTo>
                    <a:pt x="292100" y="1006475"/>
                    <a:pt x="588962" y="1336675"/>
                    <a:pt x="885825" y="1666875"/>
                  </a:cubicBezTo>
                </a:path>
              </a:pathLst>
            </a:custGeom>
            <a:grpFill/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Полилиния: фигура 15"/>
            <p:cNvSpPr/>
            <p:nvPr/>
          </p:nvSpPr>
          <p:spPr bwMode="auto">
            <a:xfrm>
              <a:off x="9696450" y="3086100"/>
              <a:ext cx="885825" cy="1666875"/>
            </a:xfrm>
            <a:custGeom>
              <a:avLst/>
              <a:gdLst>
                <a:gd name="connsiteX0" fmla="*/ 0 w 885825"/>
                <a:gd name="connsiteY0" fmla="*/ 0 h 1666875"/>
                <a:gd name="connsiteX1" fmla="*/ 447675 w 885825"/>
                <a:gd name="connsiteY1" fmla="*/ 200025 h 1666875"/>
                <a:gd name="connsiteX2" fmla="*/ 219075 w 885825"/>
                <a:gd name="connsiteY2" fmla="*/ 762000 h 1666875"/>
                <a:gd name="connsiteX3" fmla="*/ 885825 w 885825"/>
                <a:gd name="connsiteY3" fmla="*/ 1666875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5825" h="1666875" extrusionOk="0">
                  <a:moveTo>
                    <a:pt x="0" y="0"/>
                  </a:moveTo>
                  <a:cubicBezTo>
                    <a:pt x="205581" y="36512"/>
                    <a:pt x="411163" y="73025"/>
                    <a:pt x="447675" y="200025"/>
                  </a:cubicBezTo>
                  <a:cubicBezTo>
                    <a:pt x="484188" y="327025"/>
                    <a:pt x="146050" y="517525"/>
                    <a:pt x="219075" y="762000"/>
                  </a:cubicBezTo>
                  <a:cubicBezTo>
                    <a:pt x="292100" y="1006475"/>
                    <a:pt x="588962" y="1336675"/>
                    <a:pt x="885825" y="1666875"/>
                  </a:cubicBezTo>
                </a:path>
              </a:pathLst>
            </a:custGeom>
            <a:grpFill/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Полилиния: фигура 25"/>
            <p:cNvSpPr/>
            <p:nvPr/>
          </p:nvSpPr>
          <p:spPr bwMode="auto">
            <a:xfrm>
              <a:off x="9708022" y="2845750"/>
              <a:ext cx="1187866" cy="256373"/>
            </a:xfrm>
            <a:custGeom>
              <a:avLst/>
              <a:gdLst>
                <a:gd name="connsiteX0" fmla="*/ 0 w 1187866"/>
                <a:gd name="connsiteY0" fmla="*/ 256373 h 256373"/>
                <a:gd name="connsiteX1" fmla="*/ 1187866 w 1187866"/>
                <a:gd name="connsiteY1" fmla="*/ 0 h 25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7866" h="256373" extrusionOk="0">
                  <a:moveTo>
                    <a:pt x="0" y="256373"/>
                  </a:moveTo>
                  <a:lnTo>
                    <a:pt x="1187866" y="0"/>
                  </a:lnTo>
                </a:path>
              </a:pathLst>
            </a:custGeom>
            <a:grpFill/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Полилиния: фигура 28"/>
            <p:cNvSpPr/>
            <p:nvPr/>
          </p:nvSpPr>
          <p:spPr bwMode="auto">
            <a:xfrm>
              <a:off x="10588239" y="4512179"/>
              <a:ext cx="1128045" cy="247828"/>
            </a:xfrm>
            <a:custGeom>
              <a:avLst/>
              <a:gdLst>
                <a:gd name="connsiteX0" fmla="*/ 0 w 1128045"/>
                <a:gd name="connsiteY0" fmla="*/ 247828 h 247828"/>
                <a:gd name="connsiteX1" fmla="*/ 1128045 w 1128045"/>
                <a:gd name="connsiteY1" fmla="*/ 0 h 24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045" h="247828" extrusionOk="0">
                  <a:moveTo>
                    <a:pt x="0" y="247828"/>
                  </a:moveTo>
                  <a:lnTo>
                    <a:pt x="1128045" y="0"/>
                  </a:lnTo>
                </a:path>
              </a:pathLst>
            </a:custGeom>
            <a:grpFill/>
            <a:ln w="7620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45" name="Прямоугольник 44"/>
          <p:cNvSpPr/>
          <p:nvPr/>
        </p:nvSpPr>
        <p:spPr bwMode="auto">
          <a:xfrm rot="3864541">
            <a:off x="10294310" y="3651816"/>
            <a:ext cx="1354957" cy="418509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8" name="Прямая соединительная линия 27"/>
          <p:cNvCxnSpPr>
            <a:cxnSpLocks/>
          </p:cNvCxnSpPr>
          <p:nvPr/>
        </p:nvCxnSpPr>
        <p:spPr bwMode="auto">
          <a:xfrm>
            <a:off x="10582275" y="475297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 bwMode="auto">
          <a:xfrm rot="1473360">
            <a:off x="7780837" y="4013514"/>
            <a:ext cx="896302" cy="979685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8" name="Прямоугольник 47"/>
          <p:cNvSpPr/>
          <p:nvPr/>
        </p:nvSpPr>
        <p:spPr bwMode="auto">
          <a:xfrm rot="4054405">
            <a:off x="8047886" y="4636713"/>
            <a:ext cx="896302" cy="74153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9" name="Прямоугольник 48"/>
          <p:cNvSpPr/>
          <p:nvPr/>
        </p:nvSpPr>
        <p:spPr bwMode="auto">
          <a:xfrm rot="10251697">
            <a:off x="8168220" y="4294012"/>
            <a:ext cx="737937" cy="672056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Прямоугольник 49"/>
          <p:cNvSpPr/>
          <p:nvPr/>
        </p:nvSpPr>
        <p:spPr bwMode="auto">
          <a:xfrm rot="5553002">
            <a:off x="8106682" y="5122124"/>
            <a:ext cx="896302" cy="74153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Прямоугольник 51"/>
          <p:cNvSpPr/>
          <p:nvPr/>
        </p:nvSpPr>
        <p:spPr bwMode="auto">
          <a:xfrm rot="21425191">
            <a:off x="8369739" y="5329464"/>
            <a:ext cx="604078" cy="74153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 bwMode="auto">
          <a:xfrm rot="5553002">
            <a:off x="8482024" y="5567605"/>
            <a:ext cx="259162" cy="741530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5" name="Прямоугольник 54"/>
          <p:cNvSpPr/>
          <p:nvPr/>
        </p:nvSpPr>
        <p:spPr bwMode="auto">
          <a:xfrm rot="396996">
            <a:off x="3626332" y="2263597"/>
            <a:ext cx="594387" cy="565061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6" name="Прямоугольник 55"/>
          <p:cNvSpPr/>
          <p:nvPr/>
        </p:nvSpPr>
        <p:spPr bwMode="auto">
          <a:xfrm rot="1477248">
            <a:off x="3982677" y="2392952"/>
            <a:ext cx="594387" cy="565061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" name="Прямоугольник 60"/>
          <p:cNvSpPr/>
          <p:nvPr/>
        </p:nvSpPr>
        <p:spPr bwMode="auto">
          <a:xfrm rot="3831096">
            <a:off x="1766947" y="3436825"/>
            <a:ext cx="594387" cy="565061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2" name="Прямоугольник 61"/>
          <p:cNvSpPr/>
          <p:nvPr/>
        </p:nvSpPr>
        <p:spPr bwMode="auto">
          <a:xfrm rot="3869065">
            <a:off x="1762724" y="3293206"/>
            <a:ext cx="676068" cy="565061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4" name="Полилиния: фигура 73"/>
          <p:cNvSpPr/>
          <p:nvPr/>
        </p:nvSpPr>
        <p:spPr bwMode="auto">
          <a:xfrm>
            <a:off x="2469735" y="2486324"/>
            <a:ext cx="2136448" cy="872173"/>
          </a:xfrm>
          <a:custGeom>
            <a:avLst/>
            <a:gdLst>
              <a:gd name="connsiteX0" fmla="*/ 0 w 2136448"/>
              <a:gd name="connsiteY0" fmla="*/ 34685 h 872173"/>
              <a:gd name="connsiteX1" fmla="*/ 717846 w 2136448"/>
              <a:gd name="connsiteY1" fmla="*/ 26140 h 872173"/>
              <a:gd name="connsiteX2" fmla="*/ 1204957 w 2136448"/>
              <a:gd name="connsiteY2" fmla="*/ 502 h 872173"/>
              <a:gd name="connsiteX3" fmla="*/ 1546788 w 2136448"/>
              <a:gd name="connsiteY3" fmla="*/ 51777 h 872173"/>
              <a:gd name="connsiteX4" fmla="*/ 1803162 w 2136448"/>
              <a:gd name="connsiteY4" fmla="*/ 128689 h 872173"/>
              <a:gd name="connsiteX5" fmla="*/ 1974078 w 2136448"/>
              <a:gd name="connsiteY5" fmla="*/ 222693 h 872173"/>
              <a:gd name="connsiteX6" fmla="*/ 2093719 w 2136448"/>
              <a:gd name="connsiteY6" fmla="*/ 376517 h 872173"/>
              <a:gd name="connsiteX7" fmla="*/ 2136448 w 2136448"/>
              <a:gd name="connsiteY7" fmla="*/ 872173 h 87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36448" h="872173" extrusionOk="0">
                <a:moveTo>
                  <a:pt x="0" y="34685"/>
                </a:moveTo>
                <a:lnTo>
                  <a:pt x="717846" y="26140"/>
                </a:lnTo>
                <a:cubicBezTo>
                  <a:pt x="918672" y="20443"/>
                  <a:pt x="1066800" y="-3771"/>
                  <a:pt x="1204957" y="502"/>
                </a:cubicBezTo>
                <a:cubicBezTo>
                  <a:pt x="1343114" y="4775"/>
                  <a:pt x="1447087" y="30412"/>
                  <a:pt x="1546788" y="51777"/>
                </a:cubicBezTo>
                <a:cubicBezTo>
                  <a:pt x="1646489" y="73142"/>
                  <a:pt x="1731947" y="100203"/>
                  <a:pt x="1803162" y="128689"/>
                </a:cubicBezTo>
                <a:cubicBezTo>
                  <a:pt x="1874377" y="157175"/>
                  <a:pt x="1925652" y="181388"/>
                  <a:pt x="1974078" y="222693"/>
                </a:cubicBezTo>
                <a:cubicBezTo>
                  <a:pt x="2022504" y="263998"/>
                  <a:pt x="2066657" y="268270"/>
                  <a:pt x="2093719" y="376517"/>
                </a:cubicBezTo>
                <a:cubicBezTo>
                  <a:pt x="2120781" y="484764"/>
                  <a:pt x="2128614" y="678468"/>
                  <a:pt x="2136448" y="872173"/>
                </a:cubicBezTo>
              </a:path>
            </a:pathLst>
          </a:custGeom>
          <a:noFill/>
          <a:ln w="28575">
            <a:solidFill>
              <a:schemeClr val="accent2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151548" y="1815782"/>
            <a:ext cx="3285540" cy="3102277"/>
          </a:xfrm>
          <a:prstGeom prst="rect">
            <a:avLst/>
          </a:prstGeom>
        </p:spPr>
      </p:pic>
      <p:sp>
        <p:nvSpPr>
          <p:cNvPr id="72" name="Полилиния: фигура 71"/>
          <p:cNvSpPr/>
          <p:nvPr/>
        </p:nvSpPr>
        <p:spPr bwMode="auto">
          <a:xfrm>
            <a:off x="7195559" y="4178893"/>
            <a:ext cx="2144994" cy="1478423"/>
          </a:xfrm>
          <a:custGeom>
            <a:avLst/>
            <a:gdLst>
              <a:gd name="connsiteX0" fmla="*/ 0 w 2144994"/>
              <a:gd name="connsiteY0" fmla="*/ 0 h 1478423"/>
              <a:gd name="connsiteX1" fmla="*/ 982766 w 2144994"/>
              <a:gd name="connsiteY1" fmla="*/ 196554 h 1478423"/>
              <a:gd name="connsiteX2" fmla="*/ 1333144 w 2144994"/>
              <a:gd name="connsiteY2" fmla="*/ 452928 h 1478423"/>
              <a:gd name="connsiteX3" fmla="*/ 1410056 w 2144994"/>
              <a:gd name="connsiteY3" fmla="*/ 854580 h 1478423"/>
              <a:gd name="connsiteX4" fmla="*/ 1401510 w 2144994"/>
              <a:gd name="connsiteY4" fmla="*/ 1341690 h 1478423"/>
              <a:gd name="connsiteX5" fmla="*/ 2144994 w 2144994"/>
              <a:gd name="connsiteY5" fmla="*/ 1478423 h 1478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44994" h="1478423" extrusionOk="0">
                <a:moveTo>
                  <a:pt x="0" y="0"/>
                </a:moveTo>
                <a:cubicBezTo>
                  <a:pt x="380287" y="60533"/>
                  <a:pt x="760575" y="121066"/>
                  <a:pt x="982766" y="196554"/>
                </a:cubicBezTo>
                <a:cubicBezTo>
                  <a:pt x="1204957" y="272042"/>
                  <a:pt x="1261929" y="343257"/>
                  <a:pt x="1333144" y="452928"/>
                </a:cubicBezTo>
                <a:cubicBezTo>
                  <a:pt x="1404359" y="562599"/>
                  <a:pt x="1398662" y="706453"/>
                  <a:pt x="1410056" y="854580"/>
                </a:cubicBezTo>
                <a:cubicBezTo>
                  <a:pt x="1421450" y="1002707"/>
                  <a:pt x="1279020" y="1237716"/>
                  <a:pt x="1401510" y="1341690"/>
                </a:cubicBezTo>
                <a:cubicBezTo>
                  <a:pt x="1524000" y="1445664"/>
                  <a:pt x="1834497" y="1462043"/>
                  <a:pt x="2144994" y="1478423"/>
                </a:cubicBezTo>
              </a:path>
            </a:pathLst>
          </a:custGeom>
          <a:noFill/>
          <a:ln w="28575">
            <a:solidFill>
              <a:schemeClr val="accent2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" name="Полилиния: фигура 70"/>
          <p:cNvSpPr/>
          <p:nvPr/>
        </p:nvSpPr>
        <p:spPr bwMode="auto">
          <a:xfrm>
            <a:off x="10309491" y="3255948"/>
            <a:ext cx="398388" cy="957129"/>
          </a:xfrm>
          <a:custGeom>
            <a:avLst/>
            <a:gdLst>
              <a:gd name="connsiteX0" fmla="*/ 389843 w 398388"/>
              <a:gd name="connsiteY0" fmla="*/ 0 h 957129"/>
              <a:gd name="connsiteX1" fmla="*/ 167652 w 398388"/>
              <a:gd name="connsiteY1" fmla="*/ 170916 h 957129"/>
              <a:gd name="connsiteX2" fmla="*/ 56557 w 398388"/>
              <a:gd name="connsiteY2" fmla="*/ 333286 h 957129"/>
              <a:gd name="connsiteX3" fmla="*/ 22373 w 398388"/>
              <a:gd name="connsiteY3" fmla="*/ 512747 h 957129"/>
              <a:gd name="connsiteX4" fmla="*/ 398388 w 398388"/>
              <a:gd name="connsiteY4" fmla="*/ 957129 h 957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388" h="957129" extrusionOk="0">
                <a:moveTo>
                  <a:pt x="389843" y="0"/>
                </a:moveTo>
                <a:cubicBezTo>
                  <a:pt x="306521" y="57684"/>
                  <a:pt x="223200" y="115368"/>
                  <a:pt x="167652" y="170916"/>
                </a:cubicBezTo>
                <a:cubicBezTo>
                  <a:pt x="112104" y="226464"/>
                  <a:pt x="80770" y="276314"/>
                  <a:pt x="56557" y="333286"/>
                </a:cubicBezTo>
                <a:cubicBezTo>
                  <a:pt x="32344" y="390258"/>
                  <a:pt x="-34599" y="408773"/>
                  <a:pt x="22373" y="512747"/>
                </a:cubicBezTo>
                <a:cubicBezTo>
                  <a:pt x="79345" y="616721"/>
                  <a:pt x="238866" y="786925"/>
                  <a:pt x="398388" y="957129"/>
                </a:cubicBezTo>
              </a:path>
            </a:pathLst>
          </a:custGeom>
          <a:noFill/>
          <a:ln w="28575">
            <a:solidFill>
              <a:schemeClr val="accent2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090539" y="3580688"/>
            <a:ext cx="3624358" cy="3624358"/>
          </a:xfrm>
          <a:prstGeom prst="rect">
            <a:avLst/>
          </a:prstGeom>
        </p:spPr>
      </p:pic>
      <p:sp>
        <p:nvSpPr>
          <p:cNvPr id="70" name="Овал 69"/>
          <p:cNvSpPr/>
          <p:nvPr/>
        </p:nvSpPr>
        <p:spPr bwMode="auto">
          <a:xfrm rot="21435997">
            <a:off x="3234594" y="2764908"/>
            <a:ext cx="221417" cy="110079"/>
          </a:xfrm>
          <a:prstGeom prst="ellipse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8" name="Овал 67"/>
          <p:cNvSpPr/>
          <p:nvPr/>
        </p:nvSpPr>
        <p:spPr bwMode="auto">
          <a:xfrm rot="21435997">
            <a:off x="3063160" y="2755687"/>
            <a:ext cx="221417" cy="110079"/>
          </a:xfrm>
          <a:prstGeom prst="ellips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9" name="Овал 68"/>
          <p:cNvSpPr/>
          <p:nvPr/>
        </p:nvSpPr>
        <p:spPr bwMode="auto">
          <a:xfrm rot="21028404">
            <a:off x="3225734" y="2707744"/>
            <a:ext cx="123709" cy="83235"/>
          </a:xfrm>
          <a:prstGeom prst="ellipse">
            <a:avLst/>
          </a:prstGeom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5" name="Полилиния: фигура 74"/>
          <p:cNvSpPr/>
          <p:nvPr/>
        </p:nvSpPr>
        <p:spPr bwMode="auto">
          <a:xfrm>
            <a:off x="717847" y="2914116"/>
            <a:ext cx="1328870" cy="1418602"/>
          </a:xfrm>
          <a:custGeom>
            <a:avLst/>
            <a:gdLst>
              <a:gd name="connsiteX0" fmla="*/ 1068224 w 1328870"/>
              <a:gd name="connsiteY0" fmla="*/ 0 h 1418602"/>
              <a:gd name="connsiteX1" fmla="*/ 743484 w 1328870"/>
              <a:gd name="connsiteY1" fmla="*/ 119641 h 1418602"/>
              <a:gd name="connsiteX2" fmla="*/ 820396 w 1328870"/>
              <a:gd name="connsiteY2" fmla="*/ 367469 h 1418602"/>
              <a:gd name="connsiteX3" fmla="*/ 1204957 w 1328870"/>
              <a:gd name="connsiteY3" fmla="*/ 589660 h 1418602"/>
              <a:gd name="connsiteX4" fmla="*/ 1230594 w 1328870"/>
              <a:gd name="connsiteY4" fmla="*/ 811850 h 1418602"/>
              <a:gd name="connsiteX5" fmla="*/ 0 w 1328870"/>
              <a:gd name="connsiteY5" fmla="*/ 1418602 h 1418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8870" h="1418602" extrusionOk="0">
                <a:moveTo>
                  <a:pt x="1068224" y="0"/>
                </a:moveTo>
                <a:cubicBezTo>
                  <a:pt x="926506" y="29198"/>
                  <a:pt x="784789" y="58396"/>
                  <a:pt x="743484" y="119641"/>
                </a:cubicBezTo>
                <a:cubicBezTo>
                  <a:pt x="702179" y="180886"/>
                  <a:pt x="743484" y="289133"/>
                  <a:pt x="820396" y="367469"/>
                </a:cubicBezTo>
                <a:cubicBezTo>
                  <a:pt x="897308" y="445806"/>
                  <a:pt x="1136591" y="515597"/>
                  <a:pt x="1204957" y="589660"/>
                </a:cubicBezTo>
                <a:cubicBezTo>
                  <a:pt x="1273323" y="663723"/>
                  <a:pt x="1431420" y="673693"/>
                  <a:pt x="1230594" y="811850"/>
                </a:cubicBezTo>
                <a:cubicBezTo>
                  <a:pt x="1029768" y="950007"/>
                  <a:pt x="514884" y="1184304"/>
                  <a:pt x="0" y="1418602"/>
                </a:cubicBezTo>
              </a:path>
            </a:pathLst>
          </a:custGeom>
          <a:noFill/>
          <a:ln w="28575">
            <a:solidFill>
              <a:schemeClr val="accent2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29415" y="-16177"/>
            <a:ext cx="3102277" cy="3102277"/>
          </a:xfrm>
          <a:prstGeom prst="rect">
            <a:avLst/>
          </a:prstGeom>
        </p:spPr>
      </p:pic>
      <p:pic>
        <p:nvPicPr>
          <p:cNvPr id="5" name="Рисунок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-98195" y="4186464"/>
            <a:ext cx="2838222" cy="2838222"/>
          </a:xfrm>
          <a:prstGeom prst="rect">
            <a:avLst/>
          </a:prstGeom>
        </p:spPr>
      </p:pic>
      <p:sp>
        <p:nvSpPr>
          <p:cNvPr id="80" name="Прямоугольник 79"/>
          <p:cNvSpPr/>
          <p:nvPr/>
        </p:nvSpPr>
        <p:spPr bwMode="auto">
          <a:xfrm rot="19780458">
            <a:off x="9755083" y="2702375"/>
            <a:ext cx="1222555" cy="554926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8" name="Рисунок 7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 rot="21057048" flipH="1">
            <a:off x="8686305" y="-11458"/>
            <a:ext cx="3246373" cy="334772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 bwMode="auto">
          <a:xfrm>
            <a:off x="-407310" y="-16177"/>
            <a:ext cx="13122207" cy="7221223"/>
            <a:chOff x="-407310" y="-16177"/>
            <a:chExt cx="13122207" cy="7221223"/>
          </a:xfrm>
        </p:grpSpPr>
        <p:sp>
          <p:nvSpPr>
            <p:cNvPr id="66" name="Прямоугольник 65"/>
            <p:cNvSpPr/>
            <p:nvPr/>
          </p:nvSpPr>
          <p:spPr bwMode="auto">
            <a:xfrm rot="20667047">
              <a:off x="1214871" y="332248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5" name="Прямоугольник 64"/>
            <p:cNvSpPr/>
            <p:nvPr/>
          </p:nvSpPr>
          <p:spPr bwMode="auto">
            <a:xfrm rot="4342446">
              <a:off x="1068036" y="3766818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 bwMode="auto">
            <a:xfrm>
              <a:off x="2358639" y="2228693"/>
              <a:ext cx="1383191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 bwMode="auto">
            <a:xfrm rot="760919">
              <a:off x="6725524" y="3808427"/>
              <a:ext cx="1663208" cy="951813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 bwMode="auto">
            <a:xfrm rot="1477248">
              <a:off x="994495" y="2832056"/>
              <a:ext cx="1269603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40" name="Группа 39"/>
            <p:cNvGrpSpPr/>
            <p:nvPr/>
          </p:nvGrpSpPr>
          <p:grpSpPr bwMode="auto">
            <a:xfrm>
              <a:off x="-407310" y="2228693"/>
              <a:ext cx="5251881" cy="2281393"/>
              <a:chOff x="-407310" y="2228693"/>
              <a:chExt cx="5251881" cy="2281393"/>
            </a:xfrm>
          </p:grpSpPr>
          <p:sp>
            <p:nvSpPr>
              <p:cNvPr id="19" name="Полилиния: фигура 18"/>
              <p:cNvSpPr/>
              <p:nvPr/>
            </p:nvSpPr>
            <p:spPr bwMode="auto">
              <a:xfrm>
                <a:off x="-407310" y="2829379"/>
                <a:ext cx="1924050" cy="1552575"/>
              </a:xfrm>
              <a:custGeom>
                <a:avLst/>
                <a:gdLst>
                  <a:gd name="connsiteX0" fmla="*/ 1924050 w 1924050"/>
                  <a:gd name="connsiteY0" fmla="*/ 0 h 1552575"/>
                  <a:gd name="connsiteX1" fmla="*/ 1371600 w 1924050"/>
                  <a:gd name="connsiteY1" fmla="*/ 171450 h 1552575"/>
                  <a:gd name="connsiteX2" fmla="*/ 1504950 w 1924050"/>
                  <a:gd name="connsiteY2" fmla="*/ 914400 h 1552575"/>
                  <a:gd name="connsiteX3" fmla="*/ 0 w 1924050"/>
                  <a:gd name="connsiteY3" fmla="*/ 1552575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50" h="1552575" extrusionOk="0">
                    <a:moveTo>
                      <a:pt x="1924050" y="0"/>
                    </a:moveTo>
                    <a:cubicBezTo>
                      <a:pt x="1682750" y="9525"/>
                      <a:pt x="1441450" y="19050"/>
                      <a:pt x="1371600" y="171450"/>
                    </a:cubicBezTo>
                    <a:cubicBezTo>
                      <a:pt x="1301750" y="323850"/>
                      <a:pt x="1733550" y="684213"/>
                      <a:pt x="1504950" y="914400"/>
                    </a:cubicBezTo>
                    <a:cubicBezTo>
                      <a:pt x="1276350" y="1144587"/>
                      <a:pt x="638175" y="1348581"/>
                      <a:pt x="0" y="1552575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8" name="Полилиния: фигура 17"/>
              <p:cNvSpPr/>
              <p:nvPr/>
            </p:nvSpPr>
            <p:spPr bwMode="auto">
              <a:xfrm>
                <a:off x="910094" y="2957511"/>
                <a:ext cx="1924050" cy="1552575"/>
              </a:xfrm>
              <a:custGeom>
                <a:avLst/>
                <a:gdLst>
                  <a:gd name="connsiteX0" fmla="*/ 1924050 w 1924050"/>
                  <a:gd name="connsiteY0" fmla="*/ 0 h 1552575"/>
                  <a:gd name="connsiteX1" fmla="*/ 1371600 w 1924050"/>
                  <a:gd name="connsiteY1" fmla="*/ 171450 h 1552575"/>
                  <a:gd name="connsiteX2" fmla="*/ 1504950 w 1924050"/>
                  <a:gd name="connsiteY2" fmla="*/ 914400 h 1552575"/>
                  <a:gd name="connsiteX3" fmla="*/ 0 w 1924050"/>
                  <a:gd name="connsiteY3" fmla="*/ 1552575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50" h="1552575" extrusionOk="0">
                    <a:moveTo>
                      <a:pt x="1924050" y="0"/>
                    </a:moveTo>
                    <a:cubicBezTo>
                      <a:pt x="1682750" y="9525"/>
                      <a:pt x="1441450" y="19050"/>
                      <a:pt x="1371600" y="171450"/>
                    </a:cubicBezTo>
                    <a:cubicBezTo>
                      <a:pt x="1301750" y="323850"/>
                      <a:pt x="1733550" y="684213"/>
                      <a:pt x="1504950" y="914400"/>
                    </a:cubicBezTo>
                    <a:cubicBezTo>
                      <a:pt x="1276350" y="1144587"/>
                      <a:pt x="638175" y="1348581"/>
                      <a:pt x="0" y="1552575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37" name="Группа 36"/>
              <p:cNvGrpSpPr/>
              <p:nvPr/>
            </p:nvGrpSpPr>
            <p:grpSpPr bwMode="auto">
              <a:xfrm>
                <a:off x="2367033" y="2228693"/>
                <a:ext cx="2477538" cy="1371757"/>
                <a:chOff x="2367033" y="2228693"/>
                <a:chExt cx="2477538" cy="1371757"/>
              </a:xfrm>
            </p:grpSpPr>
            <p:sp>
              <p:nvSpPr>
                <p:cNvPr id="24" name="Полилиния: фигура 23"/>
                <p:cNvSpPr/>
                <p:nvPr/>
              </p:nvSpPr>
              <p:spPr bwMode="auto">
                <a:xfrm>
                  <a:off x="2933699" y="2795432"/>
                  <a:ext cx="1419225" cy="805018"/>
                </a:xfrm>
                <a:custGeom>
                  <a:avLst/>
                  <a:gdLst>
                    <a:gd name="connsiteX0" fmla="*/ 1419225 w 1419225"/>
                    <a:gd name="connsiteY0" fmla="*/ 805018 h 805018"/>
                    <a:gd name="connsiteX1" fmla="*/ 1123950 w 1419225"/>
                    <a:gd name="connsiteY1" fmla="*/ 119218 h 805018"/>
                    <a:gd name="connsiteX2" fmla="*/ 0 w 1419225"/>
                    <a:gd name="connsiteY2" fmla="*/ 4918 h 8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19225" h="805018" extrusionOk="0">
                      <a:moveTo>
                        <a:pt x="1419225" y="805018"/>
                      </a:moveTo>
                      <a:cubicBezTo>
                        <a:pt x="1389856" y="528793"/>
                        <a:pt x="1360487" y="252568"/>
                        <a:pt x="1123950" y="119218"/>
                      </a:cubicBezTo>
                      <a:cubicBezTo>
                        <a:pt x="887412" y="-14132"/>
                        <a:pt x="443706" y="-4607"/>
                        <a:pt x="0" y="4918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5" name="Полилиния: фигура 24"/>
                <p:cNvSpPr/>
                <p:nvPr/>
              </p:nvSpPr>
              <p:spPr bwMode="auto">
                <a:xfrm>
                  <a:off x="2367033" y="2228693"/>
                  <a:ext cx="2477538" cy="805018"/>
                </a:xfrm>
                <a:custGeom>
                  <a:avLst/>
                  <a:gdLst>
                    <a:gd name="connsiteX0" fmla="*/ 1419225 w 1419225"/>
                    <a:gd name="connsiteY0" fmla="*/ 805018 h 805018"/>
                    <a:gd name="connsiteX1" fmla="*/ 1123950 w 1419225"/>
                    <a:gd name="connsiteY1" fmla="*/ 119218 h 805018"/>
                    <a:gd name="connsiteX2" fmla="*/ 0 w 1419225"/>
                    <a:gd name="connsiteY2" fmla="*/ 4918 h 8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19225" h="805018" extrusionOk="0">
                      <a:moveTo>
                        <a:pt x="1419225" y="805018"/>
                      </a:moveTo>
                      <a:cubicBezTo>
                        <a:pt x="1389856" y="528793"/>
                        <a:pt x="1360487" y="252568"/>
                        <a:pt x="1123950" y="119218"/>
                      </a:cubicBezTo>
                      <a:cubicBezTo>
                        <a:pt x="887412" y="-14132"/>
                        <a:pt x="443706" y="-4607"/>
                        <a:pt x="0" y="4918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6" name="Полилиния: фигура 35"/>
                <p:cNvSpPr/>
                <p:nvPr/>
              </p:nvSpPr>
              <p:spPr bwMode="auto">
                <a:xfrm>
                  <a:off x="4349809" y="3016665"/>
                  <a:ext cx="487111" cy="564023"/>
                </a:xfrm>
                <a:custGeom>
                  <a:avLst/>
                  <a:gdLst>
                    <a:gd name="connsiteX0" fmla="*/ 0 w 487111"/>
                    <a:gd name="connsiteY0" fmla="*/ 564023 h 564023"/>
                    <a:gd name="connsiteX1" fmla="*/ 487111 w 487111"/>
                    <a:gd name="connsiteY1" fmla="*/ 0 h 564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7111" h="564023" extrusionOk="0">
                      <a:moveTo>
                        <a:pt x="0" y="564023"/>
                      </a:moveTo>
                      <a:lnTo>
                        <a:pt x="487111" y="0"/>
                      </a:ln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8" name="Полилиния: фигура 37"/>
              <p:cNvSpPr/>
              <p:nvPr/>
            </p:nvSpPr>
            <p:spPr bwMode="auto">
              <a:xfrm>
                <a:off x="1512606" y="2238998"/>
                <a:ext cx="846033" cy="589660"/>
              </a:xfrm>
              <a:custGeom>
                <a:avLst/>
                <a:gdLst>
                  <a:gd name="connsiteX0" fmla="*/ 846033 w 846033"/>
                  <a:gd name="connsiteY0" fmla="*/ 0 h 589660"/>
                  <a:gd name="connsiteX1" fmla="*/ 0 w 846033"/>
                  <a:gd name="connsiteY1" fmla="*/ 589660 h 589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6033" h="589660" extrusionOk="0">
                    <a:moveTo>
                      <a:pt x="846033" y="0"/>
                    </a:moveTo>
                    <a:lnTo>
                      <a:pt x="0" y="58966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9" name="Полилиния: фигура 38"/>
              <p:cNvSpPr/>
              <p:nvPr/>
            </p:nvSpPr>
            <p:spPr bwMode="auto">
              <a:xfrm>
                <a:off x="2760292" y="2794475"/>
                <a:ext cx="162370" cy="179461"/>
              </a:xfrm>
              <a:custGeom>
                <a:avLst/>
                <a:gdLst>
                  <a:gd name="connsiteX0" fmla="*/ 162370 w 162370"/>
                  <a:gd name="connsiteY0" fmla="*/ 0 h 179461"/>
                  <a:gd name="connsiteX1" fmla="*/ 0 w 162370"/>
                  <a:gd name="connsiteY1" fmla="*/ 179461 h 17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370" h="179461" extrusionOk="0">
                    <a:moveTo>
                      <a:pt x="162370" y="0"/>
                    </a:moveTo>
                    <a:lnTo>
                      <a:pt x="0" y="179461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9" name="Прямоугольник 58"/>
            <p:cNvSpPr/>
            <p:nvPr/>
          </p:nvSpPr>
          <p:spPr bwMode="auto">
            <a:xfrm rot="3645395">
              <a:off x="1855390" y="2530312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0" name="Прямоугольник 59"/>
            <p:cNvSpPr/>
            <p:nvPr/>
          </p:nvSpPr>
          <p:spPr bwMode="auto">
            <a:xfrm rot="3764408">
              <a:off x="891219" y="3280207"/>
              <a:ext cx="1335758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5" name="Группа 34"/>
            <p:cNvGrpSpPr/>
            <p:nvPr/>
          </p:nvGrpSpPr>
          <p:grpSpPr bwMode="auto">
            <a:xfrm>
              <a:off x="6448425" y="3733799"/>
              <a:ext cx="4226835" cy="3086101"/>
              <a:chOff x="6448425" y="3733799"/>
              <a:chExt cx="4226835" cy="3086101"/>
            </a:xfrm>
          </p:grpSpPr>
          <p:grpSp>
            <p:nvGrpSpPr>
              <p:cNvPr id="33" name="Группа 32"/>
              <p:cNvGrpSpPr/>
              <p:nvPr/>
            </p:nvGrpSpPr>
            <p:grpSpPr bwMode="auto">
              <a:xfrm>
                <a:off x="6448425" y="3733799"/>
                <a:ext cx="4226835" cy="3086101"/>
                <a:chOff x="6448425" y="3733799"/>
                <a:chExt cx="4226835" cy="3086101"/>
              </a:xfrm>
              <a:noFill/>
            </p:grpSpPr>
            <p:sp>
              <p:nvSpPr>
                <p:cNvPr id="14" name="Полилиния: фигура 13"/>
                <p:cNvSpPr/>
                <p:nvPr/>
              </p:nvSpPr>
              <p:spPr bwMode="auto">
                <a:xfrm>
                  <a:off x="6448425" y="4562475"/>
                  <a:ext cx="3505199" cy="2257425"/>
                </a:xfrm>
                <a:custGeom>
                  <a:avLst/>
                  <a:gdLst>
                    <a:gd name="connsiteX0" fmla="*/ 3371850 w 3371850"/>
                    <a:gd name="connsiteY0" fmla="*/ 2228850 h 2228850"/>
                    <a:gd name="connsiteX1" fmla="*/ 2914650 w 3371850"/>
                    <a:gd name="connsiteY1" fmla="*/ 1495425 h 2228850"/>
                    <a:gd name="connsiteX2" fmla="*/ 1743075 w 3371850"/>
                    <a:gd name="connsiteY2" fmla="*/ 1476375 h 2228850"/>
                    <a:gd name="connsiteX3" fmla="*/ 1571625 w 3371850"/>
                    <a:gd name="connsiteY3" fmla="*/ 466725 h 2228850"/>
                    <a:gd name="connsiteX4" fmla="*/ 0 w 3371850"/>
                    <a:gd name="connsiteY4" fmla="*/ 0 h 222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50" h="2228850" extrusionOk="0">
                      <a:moveTo>
                        <a:pt x="3371850" y="2228850"/>
                      </a:moveTo>
                      <a:cubicBezTo>
                        <a:pt x="3278981" y="1924843"/>
                        <a:pt x="3186112" y="1620837"/>
                        <a:pt x="2914650" y="1495425"/>
                      </a:cubicBezTo>
                      <a:cubicBezTo>
                        <a:pt x="2643188" y="1370013"/>
                        <a:pt x="1966912" y="1647825"/>
                        <a:pt x="1743075" y="1476375"/>
                      </a:cubicBezTo>
                      <a:cubicBezTo>
                        <a:pt x="1519238" y="1304925"/>
                        <a:pt x="1862138" y="712788"/>
                        <a:pt x="1571625" y="466725"/>
                      </a:cubicBezTo>
                      <a:cubicBezTo>
                        <a:pt x="1281112" y="220662"/>
                        <a:pt x="640556" y="110331"/>
                        <a:pt x="0" y="0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5" name="Полилиния: фигура 14"/>
                <p:cNvSpPr/>
                <p:nvPr/>
              </p:nvSpPr>
              <p:spPr bwMode="auto">
                <a:xfrm>
                  <a:off x="7170060" y="3733799"/>
                  <a:ext cx="3505199" cy="2257425"/>
                </a:xfrm>
                <a:custGeom>
                  <a:avLst/>
                  <a:gdLst>
                    <a:gd name="connsiteX0" fmla="*/ 3371850 w 3371850"/>
                    <a:gd name="connsiteY0" fmla="*/ 2228850 h 2228850"/>
                    <a:gd name="connsiteX1" fmla="*/ 2914650 w 3371850"/>
                    <a:gd name="connsiteY1" fmla="*/ 1495425 h 2228850"/>
                    <a:gd name="connsiteX2" fmla="*/ 1743075 w 3371850"/>
                    <a:gd name="connsiteY2" fmla="*/ 1476375 h 2228850"/>
                    <a:gd name="connsiteX3" fmla="*/ 1571625 w 3371850"/>
                    <a:gd name="connsiteY3" fmla="*/ 466725 h 2228850"/>
                    <a:gd name="connsiteX4" fmla="*/ 0 w 3371850"/>
                    <a:gd name="connsiteY4" fmla="*/ 0 h 222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50" h="2228850" extrusionOk="0">
                      <a:moveTo>
                        <a:pt x="3371850" y="2228850"/>
                      </a:moveTo>
                      <a:cubicBezTo>
                        <a:pt x="3278981" y="1924843"/>
                        <a:pt x="3186112" y="1620837"/>
                        <a:pt x="2914650" y="1495425"/>
                      </a:cubicBezTo>
                      <a:cubicBezTo>
                        <a:pt x="2643188" y="1370013"/>
                        <a:pt x="1966912" y="1647825"/>
                        <a:pt x="1743075" y="1476375"/>
                      </a:cubicBezTo>
                      <a:cubicBezTo>
                        <a:pt x="1519238" y="1304925"/>
                        <a:pt x="1862138" y="712788"/>
                        <a:pt x="1571625" y="466725"/>
                      </a:cubicBezTo>
                      <a:cubicBezTo>
                        <a:pt x="1281112" y="220662"/>
                        <a:pt x="640556" y="110331"/>
                        <a:pt x="0" y="0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2" name="Полилиния: фигура 31"/>
                <p:cNvSpPr/>
                <p:nvPr/>
              </p:nvSpPr>
              <p:spPr bwMode="auto">
                <a:xfrm>
                  <a:off x="9947305" y="5982056"/>
                  <a:ext cx="709301" cy="828941"/>
                </a:xfrm>
                <a:custGeom>
                  <a:avLst/>
                  <a:gdLst>
                    <a:gd name="connsiteX0" fmla="*/ 0 w 709301"/>
                    <a:gd name="connsiteY0" fmla="*/ 828942 h 828942"/>
                    <a:gd name="connsiteX1" fmla="*/ 709301 w 709301"/>
                    <a:gd name="connsiteY1" fmla="*/ 0 h 828942"/>
                    <a:gd name="connsiteX2" fmla="*/ 709301 w 709301"/>
                    <a:gd name="connsiteY2" fmla="*/ 0 h 828942"/>
                    <a:gd name="connsiteX3" fmla="*/ 709301 w 709301"/>
                    <a:gd name="connsiteY3" fmla="*/ 0 h 82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9301" h="828942" extrusionOk="0">
                      <a:moveTo>
                        <a:pt x="0" y="828942"/>
                      </a:moveTo>
                      <a:lnTo>
                        <a:pt x="709301" y="0"/>
                      </a:lnTo>
                      <a:lnTo>
                        <a:pt x="709301" y="0"/>
                      </a:lnTo>
                      <a:lnTo>
                        <a:pt x="709301" y="0"/>
                      </a:ln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4" name="Полилиния: фигура 33"/>
              <p:cNvSpPr/>
              <p:nvPr/>
            </p:nvSpPr>
            <p:spPr bwMode="auto">
              <a:xfrm>
                <a:off x="6460621" y="3734512"/>
                <a:ext cx="743484" cy="811851"/>
              </a:xfrm>
              <a:custGeom>
                <a:avLst/>
                <a:gdLst>
                  <a:gd name="connsiteX0" fmla="*/ 0 w 743484"/>
                  <a:gd name="connsiteY0" fmla="*/ 811851 h 811851"/>
                  <a:gd name="connsiteX1" fmla="*/ 743484 w 743484"/>
                  <a:gd name="connsiteY1" fmla="*/ 0 h 81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3484" h="811851" extrusionOk="0">
                    <a:moveTo>
                      <a:pt x="0" y="811851"/>
                    </a:moveTo>
                    <a:lnTo>
                      <a:pt x="743484" y="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7" name="Прямоугольник 56"/>
            <p:cNvSpPr/>
            <p:nvPr/>
          </p:nvSpPr>
          <p:spPr bwMode="auto">
            <a:xfrm rot="3813849">
              <a:off x="4042877" y="2756353"/>
              <a:ext cx="1004066" cy="62510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4" name="Прямоугольник 63"/>
            <p:cNvSpPr/>
            <p:nvPr/>
          </p:nvSpPr>
          <p:spPr bwMode="auto">
            <a:xfrm rot="2598103">
              <a:off x="937920" y="370599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 bwMode="auto">
            <a:xfrm rot="4302797">
              <a:off x="441598" y="3616180"/>
              <a:ext cx="594387" cy="140701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 bwMode="auto">
            <a:xfrm rot="985556">
              <a:off x="10202727" y="2988833"/>
              <a:ext cx="885825" cy="69848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 bwMode="auto">
            <a:xfrm rot="1616766">
              <a:off x="9954641" y="3541144"/>
              <a:ext cx="885825" cy="52764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 bwMode="auto">
            <a:xfrm rot="3058903">
              <a:off x="10168222" y="3467787"/>
              <a:ext cx="885825" cy="100203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 bwMode="auto">
            <a:xfrm rot="6919176">
              <a:off x="10464175" y="3075828"/>
              <a:ext cx="885825" cy="41850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1" name="Прямоугольник 50"/>
            <p:cNvSpPr/>
            <p:nvPr/>
          </p:nvSpPr>
          <p:spPr bwMode="auto">
            <a:xfrm rot="458128">
              <a:off x="8220945" y="5270253"/>
              <a:ext cx="1355688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0" name="Группа 29"/>
            <p:cNvGrpSpPr/>
            <p:nvPr/>
          </p:nvGrpSpPr>
          <p:grpSpPr bwMode="auto">
            <a:xfrm>
              <a:off x="9696450" y="2845750"/>
              <a:ext cx="2028449" cy="1914257"/>
              <a:chOff x="9696450" y="2845750"/>
              <a:chExt cx="2028449" cy="1914257"/>
            </a:xfrm>
            <a:noFill/>
          </p:grpSpPr>
          <p:sp>
            <p:nvSpPr>
              <p:cNvPr id="17" name="Полилиния: фигура 16"/>
              <p:cNvSpPr/>
              <p:nvPr/>
            </p:nvSpPr>
            <p:spPr bwMode="auto">
              <a:xfrm>
                <a:off x="10839074" y="2846084"/>
                <a:ext cx="885825" cy="1666875"/>
              </a:xfrm>
              <a:custGeom>
                <a:avLst/>
                <a:gdLst>
                  <a:gd name="connsiteX0" fmla="*/ 0 w 885825"/>
                  <a:gd name="connsiteY0" fmla="*/ 0 h 1666875"/>
                  <a:gd name="connsiteX1" fmla="*/ 447675 w 885825"/>
                  <a:gd name="connsiteY1" fmla="*/ 200025 h 1666875"/>
                  <a:gd name="connsiteX2" fmla="*/ 219075 w 885825"/>
                  <a:gd name="connsiteY2" fmla="*/ 762000 h 1666875"/>
                  <a:gd name="connsiteX3" fmla="*/ 885825 w 885825"/>
                  <a:gd name="connsiteY3" fmla="*/ 1666875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666875" extrusionOk="0">
                    <a:moveTo>
                      <a:pt x="0" y="0"/>
                    </a:moveTo>
                    <a:cubicBezTo>
                      <a:pt x="205581" y="36512"/>
                      <a:pt x="411163" y="73025"/>
                      <a:pt x="447675" y="200025"/>
                    </a:cubicBezTo>
                    <a:cubicBezTo>
                      <a:pt x="484188" y="327025"/>
                      <a:pt x="146050" y="517525"/>
                      <a:pt x="219075" y="762000"/>
                    </a:cubicBezTo>
                    <a:cubicBezTo>
                      <a:pt x="292100" y="1006475"/>
                      <a:pt x="588962" y="1336675"/>
                      <a:pt x="885825" y="1666875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6" name="Полилиния: фигура 15"/>
              <p:cNvSpPr/>
              <p:nvPr/>
            </p:nvSpPr>
            <p:spPr bwMode="auto">
              <a:xfrm>
                <a:off x="9696450" y="3086100"/>
                <a:ext cx="885825" cy="1666875"/>
              </a:xfrm>
              <a:custGeom>
                <a:avLst/>
                <a:gdLst>
                  <a:gd name="connsiteX0" fmla="*/ 0 w 885825"/>
                  <a:gd name="connsiteY0" fmla="*/ 0 h 1666875"/>
                  <a:gd name="connsiteX1" fmla="*/ 447675 w 885825"/>
                  <a:gd name="connsiteY1" fmla="*/ 200025 h 1666875"/>
                  <a:gd name="connsiteX2" fmla="*/ 219075 w 885825"/>
                  <a:gd name="connsiteY2" fmla="*/ 762000 h 1666875"/>
                  <a:gd name="connsiteX3" fmla="*/ 885825 w 885825"/>
                  <a:gd name="connsiteY3" fmla="*/ 1666875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666875" extrusionOk="0">
                    <a:moveTo>
                      <a:pt x="0" y="0"/>
                    </a:moveTo>
                    <a:cubicBezTo>
                      <a:pt x="205581" y="36512"/>
                      <a:pt x="411163" y="73025"/>
                      <a:pt x="447675" y="200025"/>
                    </a:cubicBezTo>
                    <a:cubicBezTo>
                      <a:pt x="484188" y="327025"/>
                      <a:pt x="146050" y="517525"/>
                      <a:pt x="219075" y="762000"/>
                    </a:cubicBezTo>
                    <a:cubicBezTo>
                      <a:pt x="292100" y="1006475"/>
                      <a:pt x="588962" y="1336675"/>
                      <a:pt x="885825" y="1666875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" name="Полилиния: фигура 25"/>
              <p:cNvSpPr/>
              <p:nvPr/>
            </p:nvSpPr>
            <p:spPr bwMode="auto">
              <a:xfrm>
                <a:off x="9708022" y="2845750"/>
                <a:ext cx="1187866" cy="256373"/>
              </a:xfrm>
              <a:custGeom>
                <a:avLst/>
                <a:gdLst>
                  <a:gd name="connsiteX0" fmla="*/ 0 w 1187866"/>
                  <a:gd name="connsiteY0" fmla="*/ 256373 h 256373"/>
                  <a:gd name="connsiteX1" fmla="*/ 1187866 w 1187866"/>
                  <a:gd name="connsiteY1" fmla="*/ 0 h 25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7866" h="256373" extrusionOk="0">
                    <a:moveTo>
                      <a:pt x="0" y="256373"/>
                    </a:moveTo>
                    <a:lnTo>
                      <a:pt x="1187866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9" name="Полилиния: фигура 28"/>
              <p:cNvSpPr/>
              <p:nvPr/>
            </p:nvSpPr>
            <p:spPr bwMode="auto">
              <a:xfrm>
                <a:off x="10588239" y="4512179"/>
                <a:ext cx="1128045" cy="247828"/>
              </a:xfrm>
              <a:custGeom>
                <a:avLst/>
                <a:gdLst>
                  <a:gd name="connsiteX0" fmla="*/ 0 w 1128045"/>
                  <a:gd name="connsiteY0" fmla="*/ 247828 h 247828"/>
                  <a:gd name="connsiteX1" fmla="*/ 1128045 w 1128045"/>
                  <a:gd name="connsiteY1" fmla="*/ 0 h 2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8045" h="247828" extrusionOk="0">
                    <a:moveTo>
                      <a:pt x="0" y="247828"/>
                    </a:moveTo>
                    <a:lnTo>
                      <a:pt x="1128045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45" name="Прямоугольник 44"/>
            <p:cNvSpPr/>
            <p:nvPr/>
          </p:nvSpPr>
          <p:spPr bwMode="auto">
            <a:xfrm rot="3864541">
              <a:off x="10294310" y="3651816"/>
              <a:ext cx="1354957" cy="41850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8" name="Прямая соединительная линия 27"/>
            <p:cNvCxnSpPr>
              <a:cxnSpLocks/>
            </p:cNvCxnSpPr>
            <p:nvPr/>
          </p:nvCxnSpPr>
          <p:spPr bwMode="auto">
            <a:xfrm>
              <a:off x="10582275" y="4752975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Прямоугольник 46"/>
            <p:cNvSpPr/>
            <p:nvPr/>
          </p:nvSpPr>
          <p:spPr bwMode="auto">
            <a:xfrm rot="1473360">
              <a:off x="7780837" y="4013514"/>
              <a:ext cx="896302" cy="979685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 bwMode="auto">
            <a:xfrm rot="4054405">
              <a:off x="8047886" y="4636713"/>
              <a:ext cx="89630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 bwMode="auto">
            <a:xfrm rot="10251697">
              <a:off x="8168220" y="4294012"/>
              <a:ext cx="737937" cy="672056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0" name="Прямоугольник 49"/>
            <p:cNvSpPr/>
            <p:nvPr/>
          </p:nvSpPr>
          <p:spPr bwMode="auto">
            <a:xfrm rot="5553002">
              <a:off x="8106682" y="5122124"/>
              <a:ext cx="89630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 bwMode="auto">
            <a:xfrm rot="21425191">
              <a:off x="8369739" y="5329464"/>
              <a:ext cx="604078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 bwMode="auto">
            <a:xfrm rot="5553002">
              <a:off x="8482024" y="5567605"/>
              <a:ext cx="25916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5" name="Прямоугольник 54"/>
            <p:cNvSpPr/>
            <p:nvPr/>
          </p:nvSpPr>
          <p:spPr bwMode="auto">
            <a:xfrm rot="396996">
              <a:off x="3626332" y="226359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 bwMode="auto">
            <a:xfrm rot="1477248">
              <a:off x="3982677" y="2392952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1" name="Прямоугольник 60"/>
            <p:cNvSpPr/>
            <p:nvPr/>
          </p:nvSpPr>
          <p:spPr bwMode="auto">
            <a:xfrm rot="3831096">
              <a:off x="1766947" y="3436825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 bwMode="auto">
            <a:xfrm rot="3869065">
              <a:off x="1762724" y="3293206"/>
              <a:ext cx="676068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4" name="Полилиния: фигура 73"/>
            <p:cNvSpPr/>
            <p:nvPr/>
          </p:nvSpPr>
          <p:spPr bwMode="auto">
            <a:xfrm>
              <a:off x="2469735" y="2486324"/>
              <a:ext cx="2136448" cy="872173"/>
            </a:xfrm>
            <a:custGeom>
              <a:avLst/>
              <a:gdLst>
                <a:gd name="connsiteX0" fmla="*/ 0 w 2136448"/>
                <a:gd name="connsiteY0" fmla="*/ 34685 h 872173"/>
                <a:gd name="connsiteX1" fmla="*/ 717846 w 2136448"/>
                <a:gd name="connsiteY1" fmla="*/ 26140 h 872173"/>
                <a:gd name="connsiteX2" fmla="*/ 1204957 w 2136448"/>
                <a:gd name="connsiteY2" fmla="*/ 502 h 872173"/>
                <a:gd name="connsiteX3" fmla="*/ 1546788 w 2136448"/>
                <a:gd name="connsiteY3" fmla="*/ 51777 h 872173"/>
                <a:gd name="connsiteX4" fmla="*/ 1803162 w 2136448"/>
                <a:gd name="connsiteY4" fmla="*/ 128689 h 872173"/>
                <a:gd name="connsiteX5" fmla="*/ 1974078 w 2136448"/>
                <a:gd name="connsiteY5" fmla="*/ 222693 h 872173"/>
                <a:gd name="connsiteX6" fmla="*/ 2093719 w 2136448"/>
                <a:gd name="connsiteY6" fmla="*/ 376517 h 872173"/>
                <a:gd name="connsiteX7" fmla="*/ 2136448 w 2136448"/>
                <a:gd name="connsiteY7" fmla="*/ 872173 h 87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6448" h="872173" extrusionOk="0">
                  <a:moveTo>
                    <a:pt x="0" y="34685"/>
                  </a:moveTo>
                  <a:lnTo>
                    <a:pt x="717846" y="26140"/>
                  </a:lnTo>
                  <a:cubicBezTo>
                    <a:pt x="918672" y="20443"/>
                    <a:pt x="1066800" y="-3771"/>
                    <a:pt x="1204957" y="502"/>
                  </a:cubicBezTo>
                  <a:cubicBezTo>
                    <a:pt x="1343114" y="4775"/>
                    <a:pt x="1447087" y="30412"/>
                    <a:pt x="1546788" y="51777"/>
                  </a:cubicBezTo>
                  <a:cubicBezTo>
                    <a:pt x="1646489" y="73142"/>
                    <a:pt x="1731947" y="100203"/>
                    <a:pt x="1803162" y="128689"/>
                  </a:cubicBezTo>
                  <a:cubicBezTo>
                    <a:pt x="1874377" y="157175"/>
                    <a:pt x="1925652" y="181388"/>
                    <a:pt x="1974078" y="222693"/>
                  </a:cubicBezTo>
                  <a:cubicBezTo>
                    <a:pt x="2022504" y="263998"/>
                    <a:pt x="2066657" y="268270"/>
                    <a:pt x="2093719" y="376517"/>
                  </a:cubicBezTo>
                  <a:cubicBezTo>
                    <a:pt x="2120781" y="484764"/>
                    <a:pt x="2128614" y="678468"/>
                    <a:pt x="2136448" y="872173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/>
            <a:stretch/>
          </p:blipFill>
          <p:spPr bwMode="auto">
            <a:xfrm>
              <a:off x="4151548" y="1815782"/>
              <a:ext cx="3285540" cy="3102277"/>
            </a:xfrm>
            <a:prstGeom prst="rect">
              <a:avLst/>
            </a:prstGeom>
          </p:spPr>
        </p:pic>
        <p:sp>
          <p:nvSpPr>
            <p:cNvPr id="72" name="Полилиния: фигура 71"/>
            <p:cNvSpPr/>
            <p:nvPr/>
          </p:nvSpPr>
          <p:spPr bwMode="auto">
            <a:xfrm>
              <a:off x="7195559" y="4178893"/>
              <a:ext cx="2144994" cy="1478423"/>
            </a:xfrm>
            <a:custGeom>
              <a:avLst/>
              <a:gdLst>
                <a:gd name="connsiteX0" fmla="*/ 0 w 2144994"/>
                <a:gd name="connsiteY0" fmla="*/ 0 h 1478423"/>
                <a:gd name="connsiteX1" fmla="*/ 982766 w 2144994"/>
                <a:gd name="connsiteY1" fmla="*/ 196554 h 1478423"/>
                <a:gd name="connsiteX2" fmla="*/ 1333144 w 2144994"/>
                <a:gd name="connsiteY2" fmla="*/ 452928 h 1478423"/>
                <a:gd name="connsiteX3" fmla="*/ 1410056 w 2144994"/>
                <a:gd name="connsiteY3" fmla="*/ 854580 h 1478423"/>
                <a:gd name="connsiteX4" fmla="*/ 1401510 w 2144994"/>
                <a:gd name="connsiteY4" fmla="*/ 1341690 h 1478423"/>
                <a:gd name="connsiteX5" fmla="*/ 2144994 w 2144994"/>
                <a:gd name="connsiteY5" fmla="*/ 1478423 h 147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4994" h="1478423" extrusionOk="0">
                  <a:moveTo>
                    <a:pt x="0" y="0"/>
                  </a:moveTo>
                  <a:cubicBezTo>
                    <a:pt x="380287" y="60533"/>
                    <a:pt x="760575" y="121066"/>
                    <a:pt x="982766" y="196554"/>
                  </a:cubicBezTo>
                  <a:cubicBezTo>
                    <a:pt x="1204957" y="272042"/>
                    <a:pt x="1261929" y="343257"/>
                    <a:pt x="1333144" y="452928"/>
                  </a:cubicBezTo>
                  <a:cubicBezTo>
                    <a:pt x="1404359" y="562599"/>
                    <a:pt x="1398662" y="706453"/>
                    <a:pt x="1410056" y="854580"/>
                  </a:cubicBezTo>
                  <a:cubicBezTo>
                    <a:pt x="1421450" y="1002707"/>
                    <a:pt x="1279020" y="1237716"/>
                    <a:pt x="1401510" y="1341690"/>
                  </a:cubicBezTo>
                  <a:cubicBezTo>
                    <a:pt x="1524000" y="1445664"/>
                    <a:pt x="1834497" y="1462043"/>
                    <a:pt x="2144994" y="1478423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1" name="Полилиния: фигура 70"/>
            <p:cNvSpPr/>
            <p:nvPr/>
          </p:nvSpPr>
          <p:spPr bwMode="auto">
            <a:xfrm>
              <a:off x="10309491" y="3255948"/>
              <a:ext cx="398388" cy="957129"/>
            </a:xfrm>
            <a:custGeom>
              <a:avLst/>
              <a:gdLst>
                <a:gd name="connsiteX0" fmla="*/ 389843 w 398388"/>
                <a:gd name="connsiteY0" fmla="*/ 0 h 957129"/>
                <a:gd name="connsiteX1" fmla="*/ 167652 w 398388"/>
                <a:gd name="connsiteY1" fmla="*/ 170916 h 957129"/>
                <a:gd name="connsiteX2" fmla="*/ 56557 w 398388"/>
                <a:gd name="connsiteY2" fmla="*/ 333286 h 957129"/>
                <a:gd name="connsiteX3" fmla="*/ 22373 w 398388"/>
                <a:gd name="connsiteY3" fmla="*/ 512747 h 957129"/>
                <a:gd name="connsiteX4" fmla="*/ 398388 w 398388"/>
                <a:gd name="connsiteY4" fmla="*/ 957129 h 95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388" h="957129" extrusionOk="0">
                  <a:moveTo>
                    <a:pt x="389843" y="0"/>
                  </a:moveTo>
                  <a:cubicBezTo>
                    <a:pt x="306521" y="57684"/>
                    <a:pt x="223200" y="115368"/>
                    <a:pt x="167652" y="170916"/>
                  </a:cubicBezTo>
                  <a:cubicBezTo>
                    <a:pt x="112104" y="226464"/>
                    <a:pt x="80770" y="276314"/>
                    <a:pt x="56557" y="333286"/>
                  </a:cubicBezTo>
                  <a:cubicBezTo>
                    <a:pt x="32344" y="390258"/>
                    <a:pt x="-34599" y="408773"/>
                    <a:pt x="22373" y="512747"/>
                  </a:cubicBezTo>
                  <a:cubicBezTo>
                    <a:pt x="79345" y="616721"/>
                    <a:pt x="238866" y="786925"/>
                    <a:pt x="398388" y="957129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/>
            <a:stretch/>
          </p:blipFill>
          <p:spPr bwMode="auto">
            <a:xfrm>
              <a:off x="9090539" y="3580688"/>
              <a:ext cx="3624358" cy="3624358"/>
            </a:xfrm>
            <a:prstGeom prst="rect">
              <a:avLst/>
            </a:prstGeom>
          </p:spPr>
        </p:pic>
        <p:sp>
          <p:nvSpPr>
            <p:cNvPr id="70" name="Овал 69"/>
            <p:cNvSpPr/>
            <p:nvPr/>
          </p:nvSpPr>
          <p:spPr bwMode="auto">
            <a:xfrm rot="21435997">
              <a:off x="3234594" y="2764908"/>
              <a:ext cx="221417" cy="1100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" name="Овал 67"/>
            <p:cNvSpPr/>
            <p:nvPr/>
          </p:nvSpPr>
          <p:spPr bwMode="auto">
            <a:xfrm rot="21435997">
              <a:off x="3063160" y="2755687"/>
              <a:ext cx="221417" cy="110079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9" name="Овал 68"/>
            <p:cNvSpPr/>
            <p:nvPr/>
          </p:nvSpPr>
          <p:spPr bwMode="auto">
            <a:xfrm rot="21028404">
              <a:off x="3225734" y="2707744"/>
              <a:ext cx="123709" cy="8323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5" name="Полилиния: фигура 74"/>
            <p:cNvSpPr/>
            <p:nvPr/>
          </p:nvSpPr>
          <p:spPr bwMode="auto">
            <a:xfrm>
              <a:off x="717847" y="2914116"/>
              <a:ext cx="1328870" cy="1418602"/>
            </a:xfrm>
            <a:custGeom>
              <a:avLst/>
              <a:gdLst>
                <a:gd name="connsiteX0" fmla="*/ 1068224 w 1328870"/>
                <a:gd name="connsiteY0" fmla="*/ 0 h 1418602"/>
                <a:gd name="connsiteX1" fmla="*/ 743484 w 1328870"/>
                <a:gd name="connsiteY1" fmla="*/ 119641 h 1418602"/>
                <a:gd name="connsiteX2" fmla="*/ 820396 w 1328870"/>
                <a:gd name="connsiteY2" fmla="*/ 367469 h 1418602"/>
                <a:gd name="connsiteX3" fmla="*/ 1204957 w 1328870"/>
                <a:gd name="connsiteY3" fmla="*/ 589660 h 1418602"/>
                <a:gd name="connsiteX4" fmla="*/ 1230594 w 1328870"/>
                <a:gd name="connsiteY4" fmla="*/ 811850 h 1418602"/>
                <a:gd name="connsiteX5" fmla="*/ 0 w 1328870"/>
                <a:gd name="connsiteY5" fmla="*/ 1418602 h 141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8870" h="1418602" extrusionOk="0">
                  <a:moveTo>
                    <a:pt x="1068224" y="0"/>
                  </a:moveTo>
                  <a:cubicBezTo>
                    <a:pt x="926506" y="29198"/>
                    <a:pt x="784789" y="58396"/>
                    <a:pt x="743484" y="119641"/>
                  </a:cubicBezTo>
                  <a:cubicBezTo>
                    <a:pt x="702179" y="180886"/>
                    <a:pt x="743484" y="289133"/>
                    <a:pt x="820396" y="367469"/>
                  </a:cubicBezTo>
                  <a:cubicBezTo>
                    <a:pt x="897308" y="445806"/>
                    <a:pt x="1136591" y="515597"/>
                    <a:pt x="1204957" y="589660"/>
                  </a:cubicBezTo>
                  <a:cubicBezTo>
                    <a:pt x="1273323" y="663723"/>
                    <a:pt x="1431420" y="673693"/>
                    <a:pt x="1230594" y="811850"/>
                  </a:cubicBezTo>
                  <a:cubicBezTo>
                    <a:pt x="1029768" y="950007"/>
                    <a:pt x="514884" y="1184304"/>
                    <a:pt x="0" y="1418602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/>
            <a:stretch/>
          </p:blipFill>
          <p:spPr bwMode="auto">
            <a:xfrm>
              <a:off x="129415" y="-16177"/>
              <a:ext cx="3102277" cy="3102277"/>
            </a:xfrm>
            <a:prstGeom prst="rect">
              <a:avLst/>
            </a:prstGeom>
          </p:spPr>
        </p:pic>
        <p:sp>
          <p:nvSpPr>
            <p:cNvPr id="80" name="Прямоугольник 79"/>
            <p:cNvSpPr/>
            <p:nvPr/>
          </p:nvSpPr>
          <p:spPr bwMode="auto">
            <a:xfrm rot="19780458">
              <a:off x="9755083" y="2702375"/>
              <a:ext cx="1222555" cy="5549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78" name="Рисунок 7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/>
            <a:stretch/>
          </p:blipFill>
          <p:spPr bwMode="auto">
            <a:xfrm rot="21057048" flipH="1">
              <a:off x="8686305" y="-11458"/>
              <a:ext cx="3246373" cy="3347720"/>
            </a:xfrm>
            <a:prstGeom prst="rect">
              <a:avLst/>
            </a:prstGeom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2710389" y="71799"/>
            <a:ext cx="6912359" cy="6912359"/>
          </a:xfrm>
          <a:prstGeom prst="rect">
            <a:avLst/>
          </a:prstGeom>
        </p:spPr>
      </p:pic>
    </p:spTree>
  </p:cSld>
  <p:clrMapOvr>
    <a:masterClrMapping/>
  </p:clrMapOvr>
  <p:transition spd="slow" advTm="1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053415" y="3217866"/>
            <a:ext cx="3909486" cy="39094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756179" y="1245442"/>
            <a:ext cx="10679642" cy="255454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00000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4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УРА</a:t>
            </a:r>
            <a:endParaRPr/>
          </a:p>
          <a:p>
            <a:pPr algn="ctr">
              <a:defRPr/>
            </a:pPr>
            <a:r>
              <a:rPr lang="ru-RU" sz="44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ВЫ СПАСЛИ ПРИНЦЕССУ</a:t>
            </a:r>
            <a:endParaRPr/>
          </a:p>
        </p:txBody>
      </p:sp>
      <p:sp>
        <p:nvSpPr>
          <p:cNvPr id="5" name="TextBox 4"/>
          <p:cNvSpPr txBox="1"/>
          <p:nvPr/>
        </p:nvSpPr>
        <p:spPr bwMode="auto">
          <a:xfrm>
            <a:off x="552450" y="1894427"/>
            <a:ext cx="1111567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И НАУЧИЛИСЬ СОЗДАВАТЬ ПЕРСОНАЖЕЙ ДЛЯ ПРЕЗЕНТАЦИЙ</a:t>
            </a:r>
            <a:endParaRPr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 bwMode="auto">
          <a:xfrm>
            <a:off x="480317" y="334702"/>
            <a:ext cx="5117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ЛЕСЕНКА УСПЕХА</a:t>
            </a:r>
            <a:endParaRPr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9782" y="3161953"/>
            <a:ext cx="3283366" cy="30005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778218" y="980568"/>
            <a:ext cx="3104274" cy="270007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121042" y="0"/>
            <a:ext cx="2459241" cy="259053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3274225" y="2452643"/>
            <a:ext cx="2414167" cy="2443022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 bwMode="auto">
          <a:xfrm>
            <a:off x="505764" y="2452643"/>
            <a:ext cx="11313070" cy="3790105"/>
            <a:chOff x="828941" y="687644"/>
            <a:chExt cx="12305592" cy="5316990"/>
          </a:xfrm>
        </p:grpSpPr>
        <p:cxnSp>
          <p:nvCxnSpPr>
            <p:cNvPr id="20" name="Соединитель: уступ 19"/>
            <p:cNvCxnSpPr>
              <a:cxnSpLocks/>
            </p:cNvCxnSpPr>
            <p:nvPr/>
          </p:nvCxnSpPr>
          <p:spPr bwMode="auto">
            <a:xfrm flipV="1">
              <a:off x="828941" y="4232303"/>
              <a:ext cx="5984626" cy="1772331"/>
            </a:xfrm>
            <a:prstGeom prst="bentConnector3">
              <a:avLst>
                <a:gd name="adj1" fmla="val 50000"/>
              </a:avLst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" name="Соединитель: уступ 20"/>
            <p:cNvCxnSpPr>
              <a:cxnSpLocks/>
            </p:cNvCxnSpPr>
            <p:nvPr/>
          </p:nvCxnSpPr>
          <p:spPr bwMode="auto">
            <a:xfrm flipV="1">
              <a:off x="3882624" y="2459974"/>
              <a:ext cx="5877629" cy="1772330"/>
            </a:xfrm>
            <a:prstGeom prst="bentConnector3">
              <a:avLst>
                <a:gd name="adj1" fmla="val 50000"/>
              </a:avLst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2" name="Соединитель: уступ 21"/>
            <p:cNvCxnSpPr>
              <a:cxnSpLocks/>
            </p:cNvCxnSpPr>
            <p:nvPr/>
          </p:nvCxnSpPr>
          <p:spPr bwMode="auto">
            <a:xfrm flipV="1">
              <a:off x="6966594" y="687644"/>
              <a:ext cx="6167940" cy="1772330"/>
            </a:xfrm>
            <a:prstGeom prst="bentConnector3">
              <a:avLst>
                <a:gd name="adj1" fmla="val 45328"/>
              </a:avLst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 bwMode="auto">
          <a:xfrm>
            <a:off x="273466" y="6363302"/>
            <a:ext cx="3480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000">
                <a:latin typeface="Times New Roman"/>
                <a:cs typeface="Times New Roman"/>
              </a:rPr>
              <a:t>Мне было не очень интересно</a:t>
            </a:r>
            <a:endParaRPr/>
          </a:p>
        </p:txBody>
      </p:sp>
      <p:sp>
        <p:nvSpPr>
          <p:cNvPr id="25" name="TextBox 24"/>
          <p:cNvSpPr txBox="1"/>
          <p:nvPr/>
        </p:nvSpPr>
        <p:spPr bwMode="auto">
          <a:xfrm>
            <a:off x="3352307" y="5063088"/>
            <a:ext cx="24259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>
                <a:latin typeface="Times New Roman"/>
                <a:cs typeface="Times New Roman"/>
              </a:rPr>
              <a:t>Я ничего не понял</a:t>
            </a:r>
            <a:endParaRPr/>
          </a:p>
          <a:p>
            <a:pPr algn="ctr">
              <a:defRPr/>
            </a:pPr>
            <a:r>
              <a:rPr lang="ru-RU" sz="2000">
                <a:latin typeface="Times New Roman"/>
                <a:cs typeface="Times New Roman"/>
              </a:rPr>
              <a:t>У меня ничего не получилось</a:t>
            </a:r>
            <a:endParaRPr/>
          </a:p>
        </p:txBody>
      </p:sp>
      <p:sp>
        <p:nvSpPr>
          <p:cNvPr id="26" name="TextBox 25"/>
          <p:cNvSpPr txBox="1"/>
          <p:nvPr/>
        </p:nvSpPr>
        <p:spPr bwMode="auto">
          <a:xfrm>
            <a:off x="8716711" y="2514333"/>
            <a:ext cx="3102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>
                <a:latin typeface="Times New Roman"/>
                <a:cs typeface="Times New Roman"/>
              </a:rPr>
              <a:t>Я доволен своей работой на уроке</a:t>
            </a:r>
            <a:endParaRPr/>
          </a:p>
          <a:p>
            <a:pPr algn="ctr">
              <a:defRPr/>
            </a:pPr>
            <a:r>
              <a:rPr lang="ru-RU" sz="2000">
                <a:latin typeface="Times New Roman"/>
                <a:cs typeface="Times New Roman"/>
              </a:rPr>
              <a:t>Мне было всё понятно</a:t>
            </a:r>
            <a:endParaRPr/>
          </a:p>
        </p:txBody>
      </p:sp>
      <p:sp>
        <p:nvSpPr>
          <p:cNvPr id="30" name="TextBox 29"/>
          <p:cNvSpPr txBox="1"/>
          <p:nvPr/>
        </p:nvSpPr>
        <p:spPr bwMode="auto">
          <a:xfrm>
            <a:off x="6148376" y="3764349"/>
            <a:ext cx="24141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>
                <a:latin typeface="Times New Roman"/>
                <a:cs typeface="Times New Roman"/>
              </a:rPr>
              <a:t>Усвоил новые знания, но мне еще нужна помощь</a:t>
            </a:r>
            <a:endParaRPr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057048" flipH="1">
            <a:off x="65533" y="63213"/>
            <a:ext cx="875236" cy="9025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flipH="1">
            <a:off x="3726263" y="373890"/>
            <a:ext cx="4739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5400" b="1">
                <a:solidFill>
                  <a:srgbClr val="213315"/>
                </a:solidFill>
                <a:latin typeface="Times New Roman"/>
                <a:cs typeface="Times New Roman"/>
              </a:rPr>
              <a:t>Вопрос №1</a:t>
            </a:r>
            <a:endParaRPr/>
          </a:p>
        </p:txBody>
      </p:sp>
      <p:sp>
        <p:nvSpPr>
          <p:cNvPr id="4" name="TextBox 3"/>
          <p:cNvSpPr txBox="1"/>
          <p:nvPr/>
        </p:nvSpPr>
        <p:spPr bwMode="auto">
          <a:xfrm>
            <a:off x="503151" y="1978269"/>
            <a:ext cx="112937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800">
                <a:latin typeface="Times New Roman"/>
                <a:cs typeface="Times New Roman"/>
              </a:rPr>
              <a:t>Какую информацию люди запоминают лучше и воспроизводят быстрее?</a:t>
            </a:r>
            <a:endParaRPr/>
          </a:p>
        </p:txBody>
      </p:sp>
      <p:sp>
        <p:nvSpPr>
          <p:cNvPr id="14" name="Прямоугольник: скругленные углы 13"/>
          <p:cNvSpPr/>
          <p:nvPr/>
        </p:nvSpPr>
        <p:spPr bwMode="auto">
          <a:xfrm>
            <a:off x="498867" y="3160839"/>
            <a:ext cx="2435469" cy="1301261"/>
          </a:xfrm>
          <a:custGeom>
            <a:avLst/>
            <a:gdLst>
              <a:gd name="connsiteX0" fmla="*/ 0 w 2435469"/>
              <a:gd name="connsiteY0" fmla="*/ 216881 h 1301261"/>
              <a:gd name="connsiteX1" fmla="*/ 216881 w 2435469"/>
              <a:gd name="connsiteY1" fmla="*/ 0 h 1301261"/>
              <a:gd name="connsiteX2" fmla="*/ 657257 w 2435469"/>
              <a:gd name="connsiteY2" fmla="*/ 0 h 1301261"/>
              <a:gd name="connsiteX3" fmla="*/ 1137666 w 2435469"/>
              <a:gd name="connsiteY3" fmla="*/ 0 h 1301261"/>
              <a:gd name="connsiteX4" fmla="*/ 1678127 w 2435469"/>
              <a:gd name="connsiteY4" fmla="*/ 0 h 1301261"/>
              <a:gd name="connsiteX5" fmla="*/ 2218588 w 2435469"/>
              <a:gd name="connsiteY5" fmla="*/ 0 h 1301261"/>
              <a:gd name="connsiteX6" fmla="*/ 2435469 w 2435469"/>
              <a:gd name="connsiteY6" fmla="*/ 216881 h 1301261"/>
              <a:gd name="connsiteX7" fmla="*/ 2435469 w 2435469"/>
              <a:gd name="connsiteY7" fmla="*/ 659305 h 1301261"/>
              <a:gd name="connsiteX8" fmla="*/ 2435469 w 2435469"/>
              <a:gd name="connsiteY8" fmla="*/ 1084380 h 1301261"/>
              <a:gd name="connsiteX9" fmla="*/ 2218588 w 2435469"/>
              <a:gd name="connsiteY9" fmla="*/ 1301261 h 1301261"/>
              <a:gd name="connsiteX10" fmla="*/ 1758195 w 2435469"/>
              <a:gd name="connsiteY10" fmla="*/ 1301261 h 1301261"/>
              <a:gd name="connsiteX11" fmla="*/ 1237752 w 2435469"/>
              <a:gd name="connsiteY11" fmla="*/ 1301261 h 1301261"/>
              <a:gd name="connsiteX12" fmla="*/ 737325 w 2435469"/>
              <a:gd name="connsiteY12" fmla="*/ 1301261 h 1301261"/>
              <a:gd name="connsiteX13" fmla="*/ 216881 w 2435469"/>
              <a:gd name="connsiteY13" fmla="*/ 1301261 h 1301261"/>
              <a:gd name="connsiteX14" fmla="*/ 0 w 2435469"/>
              <a:gd name="connsiteY14" fmla="*/ 1084380 h 1301261"/>
              <a:gd name="connsiteX15" fmla="*/ 0 w 2435469"/>
              <a:gd name="connsiteY15" fmla="*/ 641956 h 1301261"/>
              <a:gd name="connsiteX16" fmla="*/ 0 w 2435469"/>
              <a:gd name="connsiteY16" fmla="*/ 216881 h 130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35469" h="1301261" fill="none" extrusionOk="0">
                <a:moveTo>
                  <a:pt x="0" y="216881"/>
                </a:moveTo>
                <a:cubicBezTo>
                  <a:pt x="-15083" y="105824"/>
                  <a:pt x="84012" y="6071"/>
                  <a:pt x="216881" y="0"/>
                </a:cubicBezTo>
                <a:cubicBezTo>
                  <a:pt x="315041" y="-29624"/>
                  <a:pt x="545779" y="23977"/>
                  <a:pt x="657257" y="0"/>
                </a:cubicBezTo>
                <a:cubicBezTo>
                  <a:pt x="768735" y="-23977"/>
                  <a:pt x="909222" y="44196"/>
                  <a:pt x="1137666" y="0"/>
                </a:cubicBezTo>
                <a:cubicBezTo>
                  <a:pt x="1366110" y="-44196"/>
                  <a:pt x="1548111" y="41104"/>
                  <a:pt x="1678127" y="0"/>
                </a:cubicBezTo>
                <a:cubicBezTo>
                  <a:pt x="1808143" y="-41104"/>
                  <a:pt x="2080795" y="28957"/>
                  <a:pt x="2218588" y="0"/>
                </a:cubicBezTo>
                <a:cubicBezTo>
                  <a:pt x="2324826" y="-16904"/>
                  <a:pt x="2448789" y="117605"/>
                  <a:pt x="2435469" y="216881"/>
                </a:cubicBezTo>
                <a:cubicBezTo>
                  <a:pt x="2441660" y="396033"/>
                  <a:pt x="2424946" y="500204"/>
                  <a:pt x="2435469" y="659305"/>
                </a:cubicBezTo>
                <a:cubicBezTo>
                  <a:pt x="2445992" y="818406"/>
                  <a:pt x="2397044" y="898977"/>
                  <a:pt x="2435469" y="1084380"/>
                </a:cubicBezTo>
                <a:cubicBezTo>
                  <a:pt x="2436163" y="1216586"/>
                  <a:pt x="2325833" y="1269166"/>
                  <a:pt x="2218588" y="1301261"/>
                </a:cubicBezTo>
                <a:cubicBezTo>
                  <a:pt x="1988857" y="1318739"/>
                  <a:pt x="1925846" y="1296375"/>
                  <a:pt x="1758195" y="1301261"/>
                </a:cubicBezTo>
                <a:cubicBezTo>
                  <a:pt x="1590544" y="1306147"/>
                  <a:pt x="1497415" y="1299835"/>
                  <a:pt x="1237752" y="1301261"/>
                </a:cubicBezTo>
                <a:cubicBezTo>
                  <a:pt x="978089" y="1302687"/>
                  <a:pt x="840207" y="1299714"/>
                  <a:pt x="737325" y="1301261"/>
                </a:cubicBezTo>
                <a:cubicBezTo>
                  <a:pt x="634443" y="1302808"/>
                  <a:pt x="470915" y="1280629"/>
                  <a:pt x="216881" y="1301261"/>
                </a:cubicBezTo>
                <a:cubicBezTo>
                  <a:pt x="93017" y="1303420"/>
                  <a:pt x="-11924" y="1181461"/>
                  <a:pt x="0" y="1084380"/>
                </a:cubicBezTo>
                <a:cubicBezTo>
                  <a:pt x="-48288" y="969846"/>
                  <a:pt x="3008" y="741067"/>
                  <a:pt x="0" y="641956"/>
                </a:cubicBezTo>
                <a:cubicBezTo>
                  <a:pt x="-3008" y="542845"/>
                  <a:pt x="19738" y="319691"/>
                  <a:pt x="0" y="216881"/>
                </a:cubicBezTo>
                <a:close/>
              </a:path>
              <a:path w="2435469" h="1301261" stroke="0" extrusionOk="0">
                <a:moveTo>
                  <a:pt x="0" y="216881"/>
                </a:moveTo>
                <a:cubicBezTo>
                  <a:pt x="17434" y="109202"/>
                  <a:pt x="113102" y="3827"/>
                  <a:pt x="216881" y="0"/>
                </a:cubicBezTo>
                <a:cubicBezTo>
                  <a:pt x="466084" y="-20942"/>
                  <a:pt x="640204" y="38534"/>
                  <a:pt x="757342" y="0"/>
                </a:cubicBezTo>
                <a:cubicBezTo>
                  <a:pt x="874480" y="-38534"/>
                  <a:pt x="1103063" y="32656"/>
                  <a:pt x="1237752" y="0"/>
                </a:cubicBezTo>
                <a:cubicBezTo>
                  <a:pt x="1372441" y="-32656"/>
                  <a:pt x="1655862" y="19284"/>
                  <a:pt x="1778212" y="0"/>
                </a:cubicBezTo>
                <a:cubicBezTo>
                  <a:pt x="1900562" y="-19284"/>
                  <a:pt x="2098324" y="33786"/>
                  <a:pt x="2218588" y="0"/>
                </a:cubicBezTo>
                <a:cubicBezTo>
                  <a:pt x="2341062" y="35667"/>
                  <a:pt x="2422539" y="128536"/>
                  <a:pt x="2435469" y="216881"/>
                </a:cubicBezTo>
                <a:cubicBezTo>
                  <a:pt x="2461195" y="428742"/>
                  <a:pt x="2389629" y="435591"/>
                  <a:pt x="2435469" y="650631"/>
                </a:cubicBezTo>
                <a:cubicBezTo>
                  <a:pt x="2481309" y="865671"/>
                  <a:pt x="2423209" y="883765"/>
                  <a:pt x="2435469" y="1084380"/>
                </a:cubicBezTo>
                <a:cubicBezTo>
                  <a:pt x="2459022" y="1215448"/>
                  <a:pt x="2342349" y="1308096"/>
                  <a:pt x="2218588" y="1301261"/>
                </a:cubicBezTo>
                <a:cubicBezTo>
                  <a:pt x="2066673" y="1303483"/>
                  <a:pt x="1913291" y="1285981"/>
                  <a:pt x="1718161" y="1301261"/>
                </a:cubicBezTo>
                <a:cubicBezTo>
                  <a:pt x="1523031" y="1316541"/>
                  <a:pt x="1317058" y="1241485"/>
                  <a:pt x="1177700" y="1301261"/>
                </a:cubicBezTo>
                <a:cubicBezTo>
                  <a:pt x="1038342" y="1361037"/>
                  <a:pt x="594493" y="1280333"/>
                  <a:pt x="216881" y="1301261"/>
                </a:cubicBezTo>
                <a:cubicBezTo>
                  <a:pt x="98933" y="1298570"/>
                  <a:pt x="-4540" y="1198385"/>
                  <a:pt x="0" y="1084380"/>
                </a:cubicBezTo>
                <a:cubicBezTo>
                  <a:pt x="-38864" y="968579"/>
                  <a:pt x="32737" y="858879"/>
                  <a:pt x="0" y="650631"/>
                </a:cubicBezTo>
                <a:cubicBezTo>
                  <a:pt x="-32737" y="442383"/>
                  <a:pt x="9785" y="354363"/>
                  <a:pt x="0" y="216881"/>
                </a:cubicBezTo>
                <a:close/>
              </a:path>
            </a:pathLst>
          </a:cu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 bwMode="auto">
          <a:xfrm>
            <a:off x="888023" y="3429000"/>
            <a:ext cx="13658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bg1"/>
                </a:solidFill>
                <a:latin typeface="Times New Roman"/>
                <a:cs typeface="Times New Roman"/>
              </a:rPr>
              <a:t>Текст</a:t>
            </a:r>
            <a:endParaRPr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1508493">
            <a:off x="1965989" y="3431923"/>
            <a:ext cx="1510889" cy="1510889"/>
          </a:xfrm>
          <a:prstGeom prst="rect">
            <a:avLst/>
          </a:prstGeom>
        </p:spPr>
      </p:pic>
      <p:sp>
        <p:nvSpPr>
          <p:cNvPr id="19" name="Прямоугольник: скругленные углы 18"/>
          <p:cNvSpPr/>
          <p:nvPr/>
        </p:nvSpPr>
        <p:spPr bwMode="auto">
          <a:xfrm>
            <a:off x="4638942" y="3182537"/>
            <a:ext cx="2435469" cy="1301261"/>
          </a:xfrm>
          <a:custGeom>
            <a:avLst/>
            <a:gdLst>
              <a:gd name="connsiteX0" fmla="*/ 0 w 2435469"/>
              <a:gd name="connsiteY0" fmla="*/ 216881 h 1301261"/>
              <a:gd name="connsiteX1" fmla="*/ 216881 w 2435469"/>
              <a:gd name="connsiteY1" fmla="*/ 0 h 1301261"/>
              <a:gd name="connsiteX2" fmla="*/ 657257 w 2435469"/>
              <a:gd name="connsiteY2" fmla="*/ 0 h 1301261"/>
              <a:gd name="connsiteX3" fmla="*/ 1137666 w 2435469"/>
              <a:gd name="connsiteY3" fmla="*/ 0 h 1301261"/>
              <a:gd name="connsiteX4" fmla="*/ 1678127 w 2435469"/>
              <a:gd name="connsiteY4" fmla="*/ 0 h 1301261"/>
              <a:gd name="connsiteX5" fmla="*/ 2218588 w 2435469"/>
              <a:gd name="connsiteY5" fmla="*/ 0 h 1301261"/>
              <a:gd name="connsiteX6" fmla="*/ 2435469 w 2435469"/>
              <a:gd name="connsiteY6" fmla="*/ 216881 h 1301261"/>
              <a:gd name="connsiteX7" fmla="*/ 2435469 w 2435469"/>
              <a:gd name="connsiteY7" fmla="*/ 659305 h 1301261"/>
              <a:gd name="connsiteX8" fmla="*/ 2435469 w 2435469"/>
              <a:gd name="connsiteY8" fmla="*/ 1084380 h 1301261"/>
              <a:gd name="connsiteX9" fmla="*/ 2218588 w 2435469"/>
              <a:gd name="connsiteY9" fmla="*/ 1301261 h 1301261"/>
              <a:gd name="connsiteX10" fmla="*/ 1758195 w 2435469"/>
              <a:gd name="connsiteY10" fmla="*/ 1301261 h 1301261"/>
              <a:gd name="connsiteX11" fmla="*/ 1237752 w 2435469"/>
              <a:gd name="connsiteY11" fmla="*/ 1301261 h 1301261"/>
              <a:gd name="connsiteX12" fmla="*/ 737325 w 2435469"/>
              <a:gd name="connsiteY12" fmla="*/ 1301261 h 1301261"/>
              <a:gd name="connsiteX13" fmla="*/ 216881 w 2435469"/>
              <a:gd name="connsiteY13" fmla="*/ 1301261 h 1301261"/>
              <a:gd name="connsiteX14" fmla="*/ 0 w 2435469"/>
              <a:gd name="connsiteY14" fmla="*/ 1084380 h 1301261"/>
              <a:gd name="connsiteX15" fmla="*/ 0 w 2435469"/>
              <a:gd name="connsiteY15" fmla="*/ 641956 h 1301261"/>
              <a:gd name="connsiteX16" fmla="*/ 0 w 2435469"/>
              <a:gd name="connsiteY16" fmla="*/ 216881 h 130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35469" h="1301261" fill="none" extrusionOk="0">
                <a:moveTo>
                  <a:pt x="0" y="216881"/>
                </a:moveTo>
                <a:cubicBezTo>
                  <a:pt x="-15083" y="105824"/>
                  <a:pt x="84012" y="6071"/>
                  <a:pt x="216881" y="0"/>
                </a:cubicBezTo>
                <a:cubicBezTo>
                  <a:pt x="315041" y="-29624"/>
                  <a:pt x="545779" y="23977"/>
                  <a:pt x="657257" y="0"/>
                </a:cubicBezTo>
                <a:cubicBezTo>
                  <a:pt x="768735" y="-23977"/>
                  <a:pt x="909222" y="44196"/>
                  <a:pt x="1137666" y="0"/>
                </a:cubicBezTo>
                <a:cubicBezTo>
                  <a:pt x="1366110" y="-44196"/>
                  <a:pt x="1548111" y="41104"/>
                  <a:pt x="1678127" y="0"/>
                </a:cubicBezTo>
                <a:cubicBezTo>
                  <a:pt x="1808143" y="-41104"/>
                  <a:pt x="2080795" y="28957"/>
                  <a:pt x="2218588" y="0"/>
                </a:cubicBezTo>
                <a:cubicBezTo>
                  <a:pt x="2324826" y="-16904"/>
                  <a:pt x="2448789" y="117605"/>
                  <a:pt x="2435469" y="216881"/>
                </a:cubicBezTo>
                <a:cubicBezTo>
                  <a:pt x="2441660" y="396033"/>
                  <a:pt x="2424946" y="500204"/>
                  <a:pt x="2435469" y="659305"/>
                </a:cubicBezTo>
                <a:cubicBezTo>
                  <a:pt x="2445992" y="818406"/>
                  <a:pt x="2397044" y="898977"/>
                  <a:pt x="2435469" y="1084380"/>
                </a:cubicBezTo>
                <a:cubicBezTo>
                  <a:pt x="2436163" y="1216586"/>
                  <a:pt x="2325833" y="1269166"/>
                  <a:pt x="2218588" y="1301261"/>
                </a:cubicBezTo>
                <a:cubicBezTo>
                  <a:pt x="1988857" y="1318739"/>
                  <a:pt x="1925846" y="1296375"/>
                  <a:pt x="1758195" y="1301261"/>
                </a:cubicBezTo>
                <a:cubicBezTo>
                  <a:pt x="1590544" y="1306147"/>
                  <a:pt x="1497415" y="1299835"/>
                  <a:pt x="1237752" y="1301261"/>
                </a:cubicBezTo>
                <a:cubicBezTo>
                  <a:pt x="978089" y="1302687"/>
                  <a:pt x="840207" y="1299714"/>
                  <a:pt x="737325" y="1301261"/>
                </a:cubicBezTo>
                <a:cubicBezTo>
                  <a:pt x="634443" y="1302808"/>
                  <a:pt x="470915" y="1280629"/>
                  <a:pt x="216881" y="1301261"/>
                </a:cubicBezTo>
                <a:cubicBezTo>
                  <a:pt x="93017" y="1303420"/>
                  <a:pt x="-11924" y="1181461"/>
                  <a:pt x="0" y="1084380"/>
                </a:cubicBezTo>
                <a:cubicBezTo>
                  <a:pt x="-48288" y="969846"/>
                  <a:pt x="3008" y="741067"/>
                  <a:pt x="0" y="641956"/>
                </a:cubicBezTo>
                <a:cubicBezTo>
                  <a:pt x="-3008" y="542845"/>
                  <a:pt x="19738" y="319691"/>
                  <a:pt x="0" y="216881"/>
                </a:cubicBezTo>
                <a:close/>
              </a:path>
              <a:path w="2435469" h="1301261" stroke="0" extrusionOk="0">
                <a:moveTo>
                  <a:pt x="0" y="216881"/>
                </a:moveTo>
                <a:cubicBezTo>
                  <a:pt x="17434" y="109202"/>
                  <a:pt x="113102" y="3827"/>
                  <a:pt x="216881" y="0"/>
                </a:cubicBezTo>
                <a:cubicBezTo>
                  <a:pt x="466084" y="-20942"/>
                  <a:pt x="640204" y="38534"/>
                  <a:pt x="757342" y="0"/>
                </a:cubicBezTo>
                <a:cubicBezTo>
                  <a:pt x="874480" y="-38534"/>
                  <a:pt x="1103063" y="32656"/>
                  <a:pt x="1237752" y="0"/>
                </a:cubicBezTo>
                <a:cubicBezTo>
                  <a:pt x="1372441" y="-32656"/>
                  <a:pt x="1655862" y="19284"/>
                  <a:pt x="1778212" y="0"/>
                </a:cubicBezTo>
                <a:cubicBezTo>
                  <a:pt x="1900562" y="-19284"/>
                  <a:pt x="2098324" y="33786"/>
                  <a:pt x="2218588" y="0"/>
                </a:cubicBezTo>
                <a:cubicBezTo>
                  <a:pt x="2341062" y="35667"/>
                  <a:pt x="2422539" y="128536"/>
                  <a:pt x="2435469" y="216881"/>
                </a:cubicBezTo>
                <a:cubicBezTo>
                  <a:pt x="2461195" y="428742"/>
                  <a:pt x="2389629" y="435591"/>
                  <a:pt x="2435469" y="650631"/>
                </a:cubicBezTo>
                <a:cubicBezTo>
                  <a:pt x="2481309" y="865671"/>
                  <a:pt x="2423209" y="883765"/>
                  <a:pt x="2435469" y="1084380"/>
                </a:cubicBezTo>
                <a:cubicBezTo>
                  <a:pt x="2459022" y="1215448"/>
                  <a:pt x="2342349" y="1308096"/>
                  <a:pt x="2218588" y="1301261"/>
                </a:cubicBezTo>
                <a:cubicBezTo>
                  <a:pt x="2066673" y="1303483"/>
                  <a:pt x="1913291" y="1285981"/>
                  <a:pt x="1718161" y="1301261"/>
                </a:cubicBezTo>
                <a:cubicBezTo>
                  <a:pt x="1523031" y="1316541"/>
                  <a:pt x="1317058" y="1241485"/>
                  <a:pt x="1177700" y="1301261"/>
                </a:cubicBezTo>
                <a:cubicBezTo>
                  <a:pt x="1038342" y="1361037"/>
                  <a:pt x="594493" y="1280333"/>
                  <a:pt x="216881" y="1301261"/>
                </a:cubicBezTo>
                <a:cubicBezTo>
                  <a:pt x="98933" y="1298570"/>
                  <a:pt x="-4540" y="1198385"/>
                  <a:pt x="0" y="1084380"/>
                </a:cubicBezTo>
                <a:cubicBezTo>
                  <a:pt x="-38864" y="968579"/>
                  <a:pt x="32737" y="858879"/>
                  <a:pt x="0" y="650631"/>
                </a:cubicBezTo>
                <a:cubicBezTo>
                  <a:pt x="-32737" y="442383"/>
                  <a:pt x="9785" y="354363"/>
                  <a:pt x="0" y="216881"/>
                </a:cubicBezTo>
                <a:close/>
              </a:path>
            </a:pathLst>
          </a:cu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 bwMode="auto">
          <a:xfrm>
            <a:off x="5076092" y="3450773"/>
            <a:ext cx="11595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bg1"/>
                </a:solidFill>
                <a:latin typeface="Times New Roman"/>
                <a:cs typeface="Times New Roman"/>
              </a:rPr>
              <a:t>Звук</a:t>
            </a:r>
            <a:endParaRPr dirty="0"/>
          </a:p>
        </p:txBody>
      </p:sp>
      <p:sp>
        <p:nvSpPr>
          <p:cNvPr id="29" name="Прямоугольник: скругленные углы 28">
            <a:hlinkClick r:id="rId5" action="ppaction://hlinksldjump"/>
          </p:cNvPr>
          <p:cNvSpPr/>
          <p:nvPr/>
        </p:nvSpPr>
        <p:spPr bwMode="auto">
          <a:xfrm>
            <a:off x="8094755" y="3149020"/>
            <a:ext cx="3366991" cy="1301261"/>
          </a:xfrm>
          <a:custGeom>
            <a:avLst/>
            <a:gdLst>
              <a:gd name="connsiteX0" fmla="*/ 0 w 3366991"/>
              <a:gd name="connsiteY0" fmla="*/ 216881 h 1301261"/>
              <a:gd name="connsiteX1" fmla="*/ 216881 w 3366991"/>
              <a:gd name="connsiteY1" fmla="*/ 0 h 1301261"/>
              <a:gd name="connsiteX2" fmla="*/ 803527 w 3366991"/>
              <a:gd name="connsiteY2" fmla="*/ 0 h 1301261"/>
              <a:gd name="connsiteX3" fmla="*/ 1448837 w 3366991"/>
              <a:gd name="connsiteY3" fmla="*/ 0 h 1301261"/>
              <a:gd name="connsiteX4" fmla="*/ 2064815 w 3366991"/>
              <a:gd name="connsiteY4" fmla="*/ 0 h 1301261"/>
              <a:gd name="connsiteX5" fmla="*/ 3150110 w 3366991"/>
              <a:gd name="connsiteY5" fmla="*/ 0 h 1301261"/>
              <a:gd name="connsiteX6" fmla="*/ 3366991 w 3366991"/>
              <a:gd name="connsiteY6" fmla="*/ 216881 h 1301261"/>
              <a:gd name="connsiteX7" fmla="*/ 3366991 w 3366991"/>
              <a:gd name="connsiteY7" fmla="*/ 667980 h 1301261"/>
              <a:gd name="connsiteX8" fmla="*/ 3366991 w 3366991"/>
              <a:gd name="connsiteY8" fmla="*/ 1084380 h 1301261"/>
              <a:gd name="connsiteX9" fmla="*/ 3150110 w 3366991"/>
              <a:gd name="connsiteY9" fmla="*/ 1301261 h 1301261"/>
              <a:gd name="connsiteX10" fmla="*/ 2563464 w 3366991"/>
              <a:gd name="connsiteY10" fmla="*/ 1301261 h 1301261"/>
              <a:gd name="connsiteX11" fmla="*/ 1976818 w 3366991"/>
              <a:gd name="connsiteY11" fmla="*/ 1301261 h 1301261"/>
              <a:gd name="connsiteX12" fmla="*/ 1360840 w 3366991"/>
              <a:gd name="connsiteY12" fmla="*/ 1301261 h 1301261"/>
              <a:gd name="connsiteX13" fmla="*/ 744862 w 3366991"/>
              <a:gd name="connsiteY13" fmla="*/ 1301261 h 1301261"/>
              <a:gd name="connsiteX14" fmla="*/ 216881 w 3366991"/>
              <a:gd name="connsiteY14" fmla="*/ 1301261 h 1301261"/>
              <a:gd name="connsiteX15" fmla="*/ 0 w 3366991"/>
              <a:gd name="connsiteY15" fmla="*/ 1084380 h 1301261"/>
              <a:gd name="connsiteX16" fmla="*/ 0 w 3366991"/>
              <a:gd name="connsiteY16" fmla="*/ 667980 h 1301261"/>
              <a:gd name="connsiteX17" fmla="*/ 0 w 3366991"/>
              <a:gd name="connsiteY17" fmla="*/ 216881 h 130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366991" h="1301261" fill="none" extrusionOk="0">
                <a:moveTo>
                  <a:pt x="0" y="216881"/>
                </a:moveTo>
                <a:cubicBezTo>
                  <a:pt x="6732" y="100672"/>
                  <a:pt x="95088" y="2081"/>
                  <a:pt x="216881" y="0"/>
                </a:cubicBezTo>
                <a:cubicBezTo>
                  <a:pt x="386556" y="-59370"/>
                  <a:pt x="562309" y="67999"/>
                  <a:pt x="803527" y="0"/>
                </a:cubicBezTo>
                <a:cubicBezTo>
                  <a:pt x="1044745" y="-67999"/>
                  <a:pt x="1162170" y="30938"/>
                  <a:pt x="1448837" y="0"/>
                </a:cubicBezTo>
                <a:cubicBezTo>
                  <a:pt x="1735504" y="-30938"/>
                  <a:pt x="1769140" y="58428"/>
                  <a:pt x="2064815" y="0"/>
                </a:cubicBezTo>
                <a:cubicBezTo>
                  <a:pt x="2360490" y="-58428"/>
                  <a:pt x="2839280" y="32907"/>
                  <a:pt x="3150110" y="0"/>
                </a:cubicBezTo>
                <a:cubicBezTo>
                  <a:pt x="3284797" y="-17179"/>
                  <a:pt x="3376441" y="90726"/>
                  <a:pt x="3366991" y="216881"/>
                </a:cubicBezTo>
                <a:cubicBezTo>
                  <a:pt x="3376783" y="434630"/>
                  <a:pt x="3342887" y="517906"/>
                  <a:pt x="3366991" y="667980"/>
                </a:cubicBezTo>
                <a:cubicBezTo>
                  <a:pt x="3391095" y="818054"/>
                  <a:pt x="3339080" y="934055"/>
                  <a:pt x="3366991" y="1084380"/>
                </a:cubicBezTo>
                <a:cubicBezTo>
                  <a:pt x="3363515" y="1198989"/>
                  <a:pt x="3267468" y="1306372"/>
                  <a:pt x="3150110" y="1301261"/>
                </a:cubicBezTo>
                <a:cubicBezTo>
                  <a:pt x="2961765" y="1357405"/>
                  <a:pt x="2684932" y="1233416"/>
                  <a:pt x="2563464" y="1301261"/>
                </a:cubicBezTo>
                <a:cubicBezTo>
                  <a:pt x="2441996" y="1369106"/>
                  <a:pt x="2267688" y="1231103"/>
                  <a:pt x="1976818" y="1301261"/>
                </a:cubicBezTo>
                <a:cubicBezTo>
                  <a:pt x="1685948" y="1371419"/>
                  <a:pt x="1656105" y="1272247"/>
                  <a:pt x="1360840" y="1301261"/>
                </a:cubicBezTo>
                <a:cubicBezTo>
                  <a:pt x="1065575" y="1330275"/>
                  <a:pt x="1001341" y="1268757"/>
                  <a:pt x="744862" y="1301261"/>
                </a:cubicBezTo>
                <a:cubicBezTo>
                  <a:pt x="488383" y="1333765"/>
                  <a:pt x="414218" y="1282272"/>
                  <a:pt x="216881" y="1301261"/>
                </a:cubicBezTo>
                <a:cubicBezTo>
                  <a:pt x="94501" y="1274589"/>
                  <a:pt x="-19044" y="1204393"/>
                  <a:pt x="0" y="1084380"/>
                </a:cubicBezTo>
                <a:cubicBezTo>
                  <a:pt x="-38057" y="999036"/>
                  <a:pt x="22550" y="860858"/>
                  <a:pt x="0" y="667980"/>
                </a:cubicBezTo>
                <a:cubicBezTo>
                  <a:pt x="-22550" y="475102"/>
                  <a:pt x="7507" y="326039"/>
                  <a:pt x="0" y="216881"/>
                </a:cubicBezTo>
                <a:close/>
              </a:path>
              <a:path w="3366991" h="1301261" stroke="0" extrusionOk="0">
                <a:moveTo>
                  <a:pt x="0" y="216881"/>
                </a:moveTo>
                <a:cubicBezTo>
                  <a:pt x="17434" y="109202"/>
                  <a:pt x="113102" y="3827"/>
                  <a:pt x="216881" y="0"/>
                </a:cubicBezTo>
                <a:cubicBezTo>
                  <a:pt x="419341" y="-58746"/>
                  <a:pt x="693944" y="20976"/>
                  <a:pt x="862191" y="0"/>
                </a:cubicBezTo>
                <a:cubicBezTo>
                  <a:pt x="1030438" y="-20976"/>
                  <a:pt x="1265946" y="4963"/>
                  <a:pt x="1419505" y="0"/>
                </a:cubicBezTo>
                <a:cubicBezTo>
                  <a:pt x="1573064" y="-4963"/>
                  <a:pt x="1761812" y="16326"/>
                  <a:pt x="2064815" y="0"/>
                </a:cubicBezTo>
                <a:cubicBezTo>
                  <a:pt x="2367818" y="-16326"/>
                  <a:pt x="2859104" y="56152"/>
                  <a:pt x="3150110" y="0"/>
                </a:cubicBezTo>
                <a:cubicBezTo>
                  <a:pt x="3272584" y="35667"/>
                  <a:pt x="3354061" y="128536"/>
                  <a:pt x="3366991" y="216881"/>
                </a:cubicBezTo>
                <a:cubicBezTo>
                  <a:pt x="3392717" y="428742"/>
                  <a:pt x="3321151" y="435591"/>
                  <a:pt x="3366991" y="650631"/>
                </a:cubicBezTo>
                <a:cubicBezTo>
                  <a:pt x="3412831" y="865671"/>
                  <a:pt x="3354731" y="883765"/>
                  <a:pt x="3366991" y="1084380"/>
                </a:cubicBezTo>
                <a:cubicBezTo>
                  <a:pt x="3390544" y="1215448"/>
                  <a:pt x="3273871" y="1308096"/>
                  <a:pt x="3150110" y="1301261"/>
                </a:cubicBezTo>
                <a:cubicBezTo>
                  <a:pt x="2975822" y="1307744"/>
                  <a:pt x="2827651" y="1245041"/>
                  <a:pt x="2563464" y="1301261"/>
                </a:cubicBezTo>
                <a:cubicBezTo>
                  <a:pt x="2299277" y="1357481"/>
                  <a:pt x="2123521" y="1255459"/>
                  <a:pt x="1918154" y="1301261"/>
                </a:cubicBezTo>
                <a:cubicBezTo>
                  <a:pt x="1712787" y="1347063"/>
                  <a:pt x="1505528" y="1288124"/>
                  <a:pt x="1272843" y="1301261"/>
                </a:cubicBezTo>
                <a:cubicBezTo>
                  <a:pt x="1040158" y="1314398"/>
                  <a:pt x="738060" y="1250051"/>
                  <a:pt x="216881" y="1301261"/>
                </a:cubicBezTo>
                <a:cubicBezTo>
                  <a:pt x="99113" y="1308506"/>
                  <a:pt x="11794" y="1199245"/>
                  <a:pt x="0" y="1084380"/>
                </a:cubicBezTo>
                <a:cubicBezTo>
                  <a:pt x="-40942" y="883058"/>
                  <a:pt x="47580" y="774366"/>
                  <a:pt x="0" y="633281"/>
                </a:cubicBezTo>
                <a:cubicBezTo>
                  <a:pt x="-47580" y="492196"/>
                  <a:pt x="24503" y="374357"/>
                  <a:pt x="0" y="216881"/>
                </a:cubicBezTo>
                <a:close/>
              </a:path>
            </a:pathLst>
          </a:cu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 bwMode="auto">
          <a:xfrm>
            <a:off x="8232410" y="3429000"/>
            <a:ext cx="2242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bg1"/>
                </a:solidFill>
                <a:latin typeface="Times New Roman"/>
                <a:cs typeface="Times New Roman"/>
              </a:rPr>
              <a:t>Картинка</a:t>
            </a:r>
            <a:endParaRPr dirty="0"/>
          </a:p>
        </p:txBody>
      </p:sp>
      <p:sp>
        <p:nvSpPr>
          <p:cNvPr id="25" name="Прямоугольник: скругленные углы 24"/>
          <p:cNvSpPr/>
          <p:nvPr/>
        </p:nvSpPr>
        <p:spPr bwMode="auto">
          <a:xfrm>
            <a:off x="2527363" y="5292693"/>
            <a:ext cx="2435469" cy="1301261"/>
          </a:xfrm>
          <a:custGeom>
            <a:avLst/>
            <a:gdLst>
              <a:gd name="connsiteX0" fmla="*/ 0 w 2435469"/>
              <a:gd name="connsiteY0" fmla="*/ 216881 h 1301261"/>
              <a:gd name="connsiteX1" fmla="*/ 216881 w 2435469"/>
              <a:gd name="connsiteY1" fmla="*/ 0 h 1301261"/>
              <a:gd name="connsiteX2" fmla="*/ 657257 w 2435469"/>
              <a:gd name="connsiteY2" fmla="*/ 0 h 1301261"/>
              <a:gd name="connsiteX3" fmla="*/ 1137666 w 2435469"/>
              <a:gd name="connsiteY3" fmla="*/ 0 h 1301261"/>
              <a:gd name="connsiteX4" fmla="*/ 1678127 w 2435469"/>
              <a:gd name="connsiteY4" fmla="*/ 0 h 1301261"/>
              <a:gd name="connsiteX5" fmla="*/ 2218588 w 2435469"/>
              <a:gd name="connsiteY5" fmla="*/ 0 h 1301261"/>
              <a:gd name="connsiteX6" fmla="*/ 2435469 w 2435469"/>
              <a:gd name="connsiteY6" fmla="*/ 216881 h 1301261"/>
              <a:gd name="connsiteX7" fmla="*/ 2435469 w 2435469"/>
              <a:gd name="connsiteY7" fmla="*/ 659305 h 1301261"/>
              <a:gd name="connsiteX8" fmla="*/ 2435469 w 2435469"/>
              <a:gd name="connsiteY8" fmla="*/ 1084380 h 1301261"/>
              <a:gd name="connsiteX9" fmla="*/ 2218588 w 2435469"/>
              <a:gd name="connsiteY9" fmla="*/ 1301261 h 1301261"/>
              <a:gd name="connsiteX10" fmla="*/ 1758195 w 2435469"/>
              <a:gd name="connsiteY10" fmla="*/ 1301261 h 1301261"/>
              <a:gd name="connsiteX11" fmla="*/ 1237752 w 2435469"/>
              <a:gd name="connsiteY11" fmla="*/ 1301261 h 1301261"/>
              <a:gd name="connsiteX12" fmla="*/ 737325 w 2435469"/>
              <a:gd name="connsiteY12" fmla="*/ 1301261 h 1301261"/>
              <a:gd name="connsiteX13" fmla="*/ 216881 w 2435469"/>
              <a:gd name="connsiteY13" fmla="*/ 1301261 h 1301261"/>
              <a:gd name="connsiteX14" fmla="*/ 0 w 2435469"/>
              <a:gd name="connsiteY14" fmla="*/ 1084380 h 1301261"/>
              <a:gd name="connsiteX15" fmla="*/ 0 w 2435469"/>
              <a:gd name="connsiteY15" fmla="*/ 641956 h 1301261"/>
              <a:gd name="connsiteX16" fmla="*/ 0 w 2435469"/>
              <a:gd name="connsiteY16" fmla="*/ 216881 h 130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35469" h="1301261" fill="none" extrusionOk="0">
                <a:moveTo>
                  <a:pt x="0" y="216881"/>
                </a:moveTo>
                <a:cubicBezTo>
                  <a:pt x="-15083" y="105824"/>
                  <a:pt x="84012" y="6071"/>
                  <a:pt x="216881" y="0"/>
                </a:cubicBezTo>
                <a:cubicBezTo>
                  <a:pt x="315041" y="-29624"/>
                  <a:pt x="545779" y="23977"/>
                  <a:pt x="657257" y="0"/>
                </a:cubicBezTo>
                <a:cubicBezTo>
                  <a:pt x="768735" y="-23977"/>
                  <a:pt x="909222" y="44196"/>
                  <a:pt x="1137666" y="0"/>
                </a:cubicBezTo>
                <a:cubicBezTo>
                  <a:pt x="1366110" y="-44196"/>
                  <a:pt x="1548111" y="41104"/>
                  <a:pt x="1678127" y="0"/>
                </a:cubicBezTo>
                <a:cubicBezTo>
                  <a:pt x="1808143" y="-41104"/>
                  <a:pt x="2080795" y="28957"/>
                  <a:pt x="2218588" y="0"/>
                </a:cubicBezTo>
                <a:cubicBezTo>
                  <a:pt x="2324826" y="-16904"/>
                  <a:pt x="2448789" y="117605"/>
                  <a:pt x="2435469" y="216881"/>
                </a:cubicBezTo>
                <a:cubicBezTo>
                  <a:pt x="2441660" y="396033"/>
                  <a:pt x="2424946" y="500204"/>
                  <a:pt x="2435469" y="659305"/>
                </a:cubicBezTo>
                <a:cubicBezTo>
                  <a:pt x="2445992" y="818406"/>
                  <a:pt x="2397044" y="898977"/>
                  <a:pt x="2435469" y="1084380"/>
                </a:cubicBezTo>
                <a:cubicBezTo>
                  <a:pt x="2436163" y="1216586"/>
                  <a:pt x="2325833" y="1269166"/>
                  <a:pt x="2218588" y="1301261"/>
                </a:cubicBezTo>
                <a:cubicBezTo>
                  <a:pt x="1988857" y="1318739"/>
                  <a:pt x="1925846" y="1296375"/>
                  <a:pt x="1758195" y="1301261"/>
                </a:cubicBezTo>
                <a:cubicBezTo>
                  <a:pt x="1590544" y="1306147"/>
                  <a:pt x="1497415" y="1299835"/>
                  <a:pt x="1237752" y="1301261"/>
                </a:cubicBezTo>
                <a:cubicBezTo>
                  <a:pt x="978089" y="1302687"/>
                  <a:pt x="840207" y="1299714"/>
                  <a:pt x="737325" y="1301261"/>
                </a:cubicBezTo>
                <a:cubicBezTo>
                  <a:pt x="634443" y="1302808"/>
                  <a:pt x="470915" y="1280629"/>
                  <a:pt x="216881" y="1301261"/>
                </a:cubicBezTo>
                <a:cubicBezTo>
                  <a:pt x="93017" y="1303420"/>
                  <a:pt x="-11924" y="1181461"/>
                  <a:pt x="0" y="1084380"/>
                </a:cubicBezTo>
                <a:cubicBezTo>
                  <a:pt x="-48288" y="969846"/>
                  <a:pt x="3008" y="741067"/>
                  <a:pt x="0" y="641956"/>
                </a:cubicBezTo>
                <a:cubicBezTo>
                  <a:pt x="-3008" y="542845"/>
                  <a:pt x="19738" y="319691"/>
                  <a:pt x="0" y="216881"/>
                </a:cubicBezTo>
                <a:close/>
              </a:path>
              <a:path w="2435469" h="1301261" stroke="0" extrusionOk="0">
                <a:moveTo>
                  <a:pt x="0" y="216881"/>
                </a:moveTo>
                <a:cubicBezTo>
                  <a:pt x="17434" y="109202"/>
                  <a:pt x="113102" y="3827"/>
                  <a:pt x="216881" y="0"/>
                </a:cubicBezTo>
                <a:cubicBezTo>
                  <a:pt x="466084" y="-20942"/>
                  <a:pt x="640204" y="38534"/>
                  <a:pt x="757342" y="0"/>
                </a:cubicBezTo>
                <a:cubicBezTo>
                  <a:pt x="874480" y="-38534"/>
                  <a:pt x="1103063" y="32656"/>
                  <a:pt x="1237752" y="0"/>
                </a:cubicBezTo>
                <a:cubicBezTo>
                  <a:pt x="1372441" y="-32656"/>
                  <a:pt x="1655862" y="19284"/>
                  <a:pt x="1778212" y="0"/>
                </a:cubicBezTo>
                <a:cubicBezTo>
                  <a:pt x="1900562" y="-19284"/>
                  <a:pt x="2098324" y="33786"/>
                  <a:pt x="2218588" y="0"/>
                </a:cubicBezTo>
                <a:cubicBezTo>
                  <a:pt x="2341062" y="35667"/>
                  <a:pt x="2422539" y="128536"/>
                  <a:pt x="2435469" y="216881"/>
                </a:cubicBezTo>
                <a:cubicBezTo>
                  <a:pt x="2461195" y="428742"/>
                  <a:pt x="2389629" y="435591"/>
                  <a:pt x="2435469" y="650631"/>
                </a:cubicBezTo>
                <a:cubicBezTo>
                  <a:pt x="2481309" y="865671"/>
                  <a:pt x="2423209" y="883765"/>
                  <a:pt x="2435469" y="1084380"/>
                </a:cubicBezTo>
                <a:cubicBezTo>
                  <a:pt x="2459022" y="1215448"/>
                  <a:pt x="2342349" y="1308096"/>
                  <a:pt x="2218588" y="1301261"/>
                </a:cubicBezTo>
                <a:cubicBezTo>
                  <a:pt x="2066673" y="1303483"/>
                  <a:pt x="1913291" y="1285981"/>
                  <a:pt x="1718161" y="1301261"/>
                </a:cubicBezTo>
                <a:cubicBezTo>
                  <a:pt x="1523031" y="1316541"/>
                  <a:pt x="1317058" y="1241485"/>
                  <a:pt x="1177700" y="1301261"/>
                </a:cubicBezTo>
                <a:cubicBezTo>
                  <a:pt x="1038342" y="1361037"/>
                  <a:pt x="594493" y="1280333"/>
                  <a:pt x="216881" y="1301261"/>
                </a:cubicBezTo>
                <a:cubicBezTo>
                  <a:pt x="98933" y="1298570"/>
                  <a:pt x="-4540" y="1198385"/>
                  <a:pt x="0" y="1084380"/>
                </a:cubicBezTo>
                <a:cubicBezTo>
                  <a:pt x="-38864" y="968579"/>
                  <a:pt x="32737" y="858879"/>
                  <a:pt x="0" y="650631"/>
                </a:cubicBezTo>
                <a:cubicBezTo>
                  <a:pt x="-32737" y="442383"/>
                  <a:pt x="9785" y="354363"/>
                  <a:pt x="0" y="216881"/>
                </a:cubicBezTo>
                <a:close/>
              </a:path>
            </a:pathLst>
          </a:cu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TextBox 7"/>
          <p:cNvSpPr txBox="1"/>
          <p:nvPr/>
        </p:nvSpPr>
        <p:spPr bwMode="auto">
          <a:xfrm>
            <a:off x="2934334" y="5653639"/>
            <a:ext cx="1418933" cy="661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bg1"/>
                </a:solidFill>
                <a:latin typeface="Times New Roman"/>
                <a:cs typeface="Times New Roman"/>
              </a:rPr>
              <a:t>Запах</a:t>
            </a:r>
            <a:endParaRPr dirty="0"/>
          </a:p>
        </p:txBody>
      </p:sp>
      <p:sp>
        <p:nvSpPr>
          <p:cNvPr id="32" name="Прямоугольник: скругленные углы 31"/>
          <p:cNvSpPr/>
          <p:nvPr/>
        </p:nvSpPr>
        <p:spPr bwMode="auto">
          <a:xfrm>
            <a:off x="5952392" y="5149097"/>
            <a:ext cx="5844556" cy="1301261"/>
          </a:xfrm>
          <a:custGeom>
            <a:avLst/>
            <a:gdLst>
              <a:gd name="connsiteX0" fmla="*/ 0 w 5844556"/>
              <a:gd name="connsiteY0" fmla="*/ 216881 h 1301261"/>
              <a:gd name="connsiteX1" fmla="*/ 216881 w 5844556"/>
              <a:gd name="connsiteY1" fmla="*/ 0 h 1301261"/>
              <a:gd name="connsiteX2" fmla="*/ 812068 w 5844556"/>
              <a:gd name="connsiteY2" fmla="*/ 0 h 1301261"/>
              <a:gd name="connsiteX3" fmla="*/ 1407256 w 5844556"/>
              <a:gd name="connsiteY3" fmla="*/ 0 h 1301261"/>
              <a:gd name="connsiteX4" fmla="*/ 1948335 w 5844556"/>
              <a:gd name="connsiteY4" fmla="*/ 0 h 1301261"/>
              <a:gd name="connsiteX5" fmla="*/ 2327091 w 5844556"/>
              <a:gd name="connsiteY5" fmla="*/ 0 h 1301261"/>
              <a:gd name="connsiteX6" fmla="*/ 2759954 w 5844556"/>
              <a:gd name="connsiteY6" fmla="*/ 0 h 1301261"/>
              <a:gd name="connsiteX7" fmla="*/ 3192818 w 5844556"/>
              <a:gd name="connsiteY7" fmla="*/ 0 h 1301261"/>
              <a:gd name="connsiteX8" fmla="*/ 3842113 w 5844556"/>
              <a:gd name="connsiteY8" fmla="*/ 0 h 1301261"/>
              <a:gd name="connsiteX9" fmla="*/ 4491408 w 5844556"/>
              <a:gd name="connsiteY9" fmla="*/ 0 h 1301261"/>
              <a:gd name="connsiteX10" fmla="*/ 5032488 w 5844556"/>
              <a:gd name="connsiteY10" fmla="*/ 0 h 1301261"/>
              <a:gd name="connsiteX11" fmla="*/ 5627675 w 5844556"/>
              <a:gd name="connsiteY11" fmla="*/ 0 h 1301261"/>
              <a:gd name="connsiteX12" fmla="*/ 5844556 w 5844556"/>
              <a:gd name="connsiteY12" fmla="*/ 216881 h 1301261"/>
              <a:gd name="connsiteX13" fmla="*/ 5844556 w 5844556"/>
              <a:gd name="connsiteY13" fmla="*/ 633281 h 1301261"/>
              <a:gd name="connsiteX14" fmla="*/ 5844556 w 5844556"/>
              <a:gd name="connsiteY14" fmla="*/ 1084380 h 1301261"/>
              <a:gd name="connsiteX15" fmla="*/ 5627675 w 5844556"/>
              <a:gd name="connsiteY15" fmla="*/ 1301261 h 1301261"/>
              <a:gd name="connsiteX16" fmla="*/ 5086596 w 5844556"/>
              <a:gd name="connsiteY16" fmla="*/ 1301261 h 1301261"/>
              <a:gd name="connsiteX17" fmla="*/ 4653732 w 5844556"/>
              <a:gd name="connsiteY17" fmla="*/ 1301261 h 1301261"/>
              <a:gd name="connsiteX18" fmla="*/ 4166761 w 5844556"/>
              <a:gd name="connsiteY18" fmla="*/ 1301261 h 1301261"/>
              <a:gd name="connsiteX19" fmla="*/ 3625681 w 5844556"/>
              <a:gd name="connsiteY19" fmla="*/ 1301261 h 1301261"/>
              <a:gd name="connsiteX20" fmla="*/ 3138710 w 5844556"/>
              <a:gd name="connsiteY20" fmla="*/ 1301261 h 1301261"/>
              <a:gd name="connsiteX21" fmla="*/ 2597630 w 5844556"/>
              <a:gd name="connsiteY21" fmla="*/ 1301261 h 1301261"/>
              <a:gd name="connsiteX22" fmla="*/ 2218875 w 5844556"/>
              <a:gd name="connsiteY22" fmla="*/ 1301261 h 1301261"/>
              <a:gd name="connsiteX23" fmla="*/ 1677795 w 5844556"/>
              <a:gd name="connsiteY23" fmla="*/ 1301261 h 1301261"/>
              <a:gd name="connsiteX24" fmla="*/ 1299040 w 5844556"/>
              <a:gd name="connsiteY24" fmla="*/ 1301261 h 1301261"/>
              <a:gd name="connsiteX25" fmla="*/ 757960 w 5844556"/>
              <a:gd name="connsiteY25" fmla="*/ 1301261 h 1301261"/>
              <a:gd name="connsiteX26" fmla="*/ 216881 w 5844556"/>
              <a:gd name="connsiteY26" fmla="*/ 1301261 h 1301261"/>
              <a:gd name="connsiteX27" fmla="*/ 0 w 5844556"/>
              <a:gd name="connsiteY27" fmla="*/ 1084380 h 1301261"/>
              <a:gd name="connsiteX28" fmla="*/ 0 w 5844556"/>
              <a:gd name="connsiteY28" fmla="*/ 641956 h 1301261"/>
              <a:gd name="connsiteX29" fmla="*/ 0 w 5844556"/>
              <a:gd name="connsiteY29" fmla="*/ 216881 h 130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844556" h="1301261" fill="none" extrusionOk="0">
                <a:moveTo>
                  <a:pt x="0" y="216881"/>
                </a:moveTo>
                <a:cubicBezTo>
                  <a:pt x="-11426" y="94453"/>
                  <a:pt x="104654" y="2530"/>
                  <a:pt x="216881" y="0"/>
                </a:cubicBezTo>
                <a:cubicBezTo>
                  <a:pt x="498618" y="-26910"/>
                  <a:pt x="520547" y="11611"/>
                  <a:pt x="812068" y="0"/>
                </a:cubicBezTo>
                <a:cubicBezTo>
                  <a:pt x="1103589" y="-11611"/>
                  <a:pt x="1258182" y="49540"/>
                  <a:pt x="1407256" y="0"/>
                </a:cubicBezTo>
                <a:cubicBezTo>
                  <a:pt x="1556330" y="-49540"/>
                  <a:pt x="1829298" y="12704"/>
                  <a:pt x="1948335" y="0"/>
                </a:cubicBezTo>
                <a:cubicBezTo>
                  <a:pt x="2067372" y="-12704"/>
                  <a:pt x="2223245" y="19111"/>
                  <a:pt x="2327091" y="0"/>
                </a:cubicBezTo>
                <a:cubicBezTo>
                  <a:pt x="2430937" y="-19111"/>
                  <a:pt x="2604143" y="30275"/>
                  <a:pt x="2759954" y="0"/>
                </a:cubicBezTo>
                <a:cubicBezTo>
                  <a:pt x="2915765" y="-30275"/>
                  <a:pt x="3100488" y="42612"/>
                  <a:pt x="3192818" y="0"/>
                </a:cubicBezTo>
                <a:cubicBezTo>
                  <a:pt x="3285148" y="-42612"/>
                  <a:pt x="3660444" y="12666"/>
                  <a:pt x="3842113" y="0"/>
                </a:cubicBezTo>
                <a:cubicBezTo>
                  <a:pt x="4023782" y="-12666"/>
                  <a:pt x="4190529" y="46484"/>
                  <a:pt x="4491408" y="0"/>
                </a:cubicBezTo>
                <a:cubicBezTo>
                  <a:pt x="4792287" y="-46484"/>
                  <a:pt x="4777520" y="11679"/>
                  <a:pt x="5032488" y="0"/>
                </a:cubicBezTo>
                <a:cubicBezTo>
                  <a:pt x="5287456" y="-11679"/>
                  <a:pt x="5505888" y="25158"/>
                  <a:pt x="5627675" y="0"/>
                </a:cubicBezTo>
                <a:cubicBezTo>
                  <a:pt x="5766193" y="-308"/>
                  <a:pt x="5850855" y="107518"/>
                  <a:pt x="5844556" y="216881"/>
                </a:cubicBezTo>
                <a:cubicBezTo>
                  <a:pt x="5892316" y="308244"/>
                  <a:pt x="5829010" y="432739"/>
                  <a:pt x="5844556" y="633281"/>
                </a:cubicBezTo>
                <a:cubicBezTo>
                  <a:pt x="5860102" y="833823"/>
                  <a:pt x="5814560" y="886051"/>
                  <a:pt x="5844556" y="1084380"/>
                </a:cubicBezTo>
                <a:cubicBezTo>
                  <a:pt x="5828658" y="1229133"/>
                  <a:pt x="5746346" y="1329805"/>
                  <a:pt x="5627675" y="1301261"/>
                </a:cubicBezTo>
                <a:cubicBezTo>
                  <a:pt x="5452737" y="1340559"/>
                  <a:pt x="5328219" y="1275246"/>
                  <a:pt x="5086596" y="1301261"/>
                </a:cubicBezTo>
                <a:cubicBezTo>
                  <a:pt x="4844973" y="1327276"/>
                  <a:pt x="4812326" y="1258450"/>
                  <a:pt x="4653732" y="1301261"/>
                </a:cubicBezTo>
                <a:cubicBezTo>
                  <a:pt x="4495138" y="1344072"/>
                  <a:pt x="4290111" y="1256945"/>
                  <a:pt x="4166761" y="1301261"/>
                </a:cubicBezTo>
                <a:cubicBezTo>
                  <a:pt x="4043411" y="1345577"/>
                  <a:pt x="3757177" y="1268948"/>
                  <a:pt x="3625681" y="1301261"/>
                </a:cubicBezTo>
                <a:cubicBezTo>
                  <a:pt x="3494185" y="1333574"/>
                  <a:pt x="3372175" y="1265380"/>
                  <a:pt x="3138710" y="1301261"/>
                </a:cubicBezTo>
                <a:cubicBezTo>
                  <a:pt x="2905245" y="1337142"/>
                  <a:pt x="2797364" y="1261802"/>
                  <a:pt x="2597630" y="1301261"/>
                </a:cubicBezTo>
                <a:cubicBezTo>
                  <a:pt x="2397896" y="1340720"/>
                  <a:pt x="2402549" y="1286347"/>
                  <a:pt x="2218875" y="1301261"/>
                </a:cubicBezTo>
                <a:cubicBezTo>
                  <a:pt x="2035202" y="1316175"/>
                  <a:pt x="1938669" y="1267225"/>
                  <a:pt x="1677795" y="1301261"/>
                </a:cubicBezTo>
                <a:cubicBezTo>
                  <a:pt x="1416921" y="1335297"/>
                  <a:pt x="1395572" y="1295195"/>
                  <a:pt x="1299040" y="1301261"/>
                </a:cubicBezTo>
                <a:cubicBezTo>
                  <a:pt x="1202509" y="1307327"/>
                  <a:pt x="940216" y="1247479"/>
                  <a:pt x="757960" y="1301261"/>
                </a:cubicBezTo>
                <a:cubicBezTo>
                  <a:pt x="575704" y="1355043"/>
                  <a:pt x="462943" y="1259843"/>
                  <a:pt x="216881" y="1301261"/>
                </a:cubicBezTo>
                <a:cubicBezTo>
                  <a:pt x="89913" y="1304535"/>
                  <a:pt x="25271" y="1183925"/>
                  <a:pt x="0" y="1084380"/>
                </a:cubicBezTo>
                <a:cubicBezTo>
                  <a:pt x="-7130" y="980482"/>
                  <a:pt x="2447" y="833021"/>
                  <a:pt x="0" y="641956"/>
                </a:cubicBezTo>
                <a:cubicBezTo>
                  <a:pt x="-2447" y="450891"/>
                  <a:pt x="3842" y="344286"/>
                  <a:pt x="0" y="216881"/>
                </a:cubicBezTo>
                <a:close/>
              </a:path>
              <a:path w="5844556" h="1301261" stroke="0" extrusionOk="0">
                <a:moveTo>
                  <a:pt x="0" y="216881"/>
                </a:moveTo>
                <a:cubicBezTo>
                  <a:pt x="17434" y="109202"/>
                  <a:pt x="113102" y="3827"/>
                  <a:pt x="216881" y="0"/>
                </a:cubicBezTo>
                <a:cubicBezTo>
                  <a:pt x="452619" y="-74768"/>
                  <a:pt x="724450" y="43636"/>
                  <a:pt x="866176" y="0"/>
                </a:cubicBezTo>
                <a:cubicBezTo>
                  <a:pt x="1007902" y="-43636"/>
                  <a:pt x="1238178" y="2139"/>
                  <a:pt x="1353148" y="0"/>
                </a:cubicBezTo>
                <a:cubicBezTo>
                  <a:pt x="1468118" y="-2139"/>
                  <a:pt x="1798575" y="74788"/>
                  <a:pt x="2002443" y="0"/>
                </a:cubicBezTo>
                <a:cubicBezTo>
                  <a:pt x="2206312" y="-74788"/>
                  <a:pt x="2343481" y="14374"/>
                  <a:pt x="2543522" y="0"/>
                </a:cubicBezTo>
                <a:cubicBezTo>
                  <a:pt x="2743563" y="-14374"/>
                  <a:pt x="2849660" y="59681"/>
                  <a:pt x="3138710" y="0"/>
                </a:cubicBezTo>
                <a:cubicBezTo>
                  <a:pt x="3427760" y="-59681"/>
                  <a:pt x="3455334" y="18476"/>
                  <a:pt x="3571573" y="0"/>
                </a:cubicBezTo>
                <a:cubicBezTo>
                  <a:pt x="3687812" y="-18476"/>
                  <a:pt x="3902863" y="12965"/>
                  <a:pt x="4058545" y="0"/>
                </a:cubicBezTo>
                <a:cubicBezTo>
                  <a:pt x="4214227" y="-12965"/>
                  <a:pt x="4467790" y="12216"/>
                  <a:pt x="4707840" y="0"/>
                </a:cubicBezTo>
                <a:cubicBezTo>
                  <a:pt x="4947891" y="-12216"/>
                  <a:pt x="4987970" y="31999"/>
                  <a:pt x="5086596" y="0"/>
                </a:cubicBezTo>
                <a:cubicBezTo>
                  <a:pt x="5185222" y="-31999"/>
                  <a:pt x="5443129" y="26901"/>
                  <a:pt x="5627675" y="0"/>
                </a:cubicBezTo>
                <a:cubicBezTo>
                  <a:pt x="5727176" y="-22503"/>
                  <a:pt x="5851572" y="97086"/>
                  <a:pt x="5844556" y="216881"/>
                </a:cubicBezTo>
                <a:cubicBezTo>
                  <a:pt x="5894456" y="382961"/>
                  <a:pt x="5827512" y="456277"/>
                  <a:pt x="5844556" y="659305"/>
                </a:cubicBezTo>
                <a:cubicBezTo>
                  <a:pt x="5861600" y="862333"/>
                  <a:pt x="5796911" y="897668"/>
                  <a:pt x="5844556" y="1084380"/>
                </a:cubicBezTo>
                <a:cubicBezTo>
                  <a:pt x="5846568" y="1211405"/>
                  <a:pt x="5759249" y="1296346"/>
                  <a:pt x="5627675" y="1301261"/>
                </a:cubicBezTo>
                <a:cubicBezTo>
                  <a:pt x="5467899" y="1308271"/>
                  <a:pt x="5292325" y="1262880"/>
                  <a:pt x="4978380" y="1301261"/>
                </a:cubicBezTo>
                <a:cubicBezTo>
                  <a:pt x="4664436" y="1339642"/>
                  <a:pt x="4597853" y="1267801"/>
                  <a:pt x="4437300" y="1301261"/>
                </a:cubicBezTo>
                <a:cubicBezTo>
                  <a:pt x="4276747" y="1334721"/>
                  <a:pt x="4185225" y="1267943"/>
                  <a:pt x="3950329" y="1301261"/>
                </a:cubicBezTo>
                <a:cubicBezTo>
                  <a:pt x="3715433" y="1334579"/>
                  <a:pt x="3699036" y="1270738"/>
                  <a:pt x="3517465" y="1301261"/>
                </a:cubicBezTo>
                <a:cubicBezTo>
                  <a:pt x="3335894" y="1331784"/>
                  <a:pt x="3218439" y="1283497"/>
                  <a:pt x="3030494" y="1301261"/>
                </a:cubicBezTo>
                <a:cubicBezTo>
                  <a:pt x="2842549" y="1319025"/>
                  <a:pt x="2536267" y="1290672"/>
                  <a:pt x="2381199" y="1301261"/>
                </a:cubicBezTo>
                <a:cubicBezTo>
                  <a:pt x="2226132" y="1311850"/>
                  <a:pt x="1996238" y="1255164"/>
                  <a:pt x="1786011" y="1301261"/>
                </a:cubicBezTo>
                <a:cubicBezTo>
                  <a:pt x="1575784" y="1347358"/>
                  <a:pt x="1387086" y="1256017"/>
                  <a:pt x="1244932" y="1301261"/>
                </a:cubicBezTo>
                <a:cubicBezTo>
                  <a:pt x="1102778" y="1346505"/>
                  <a:pt x="997252" y="1278589"/>
                  <a:pt x="812068" y="1301261"/>
                </a:cubicBezTo>
                <a:cubicBezTo>
                  <a:pt x="626884" y="1323933"/>
                  <a:pt x="486969" y="1247534"/>
                  <a:pt x="216881" y="1301261"/>
                </a:cubicBezTo>
                <a:cubicBezTo>
                  <a:pt x="124519" y="1305631"/>
                  <a:pt x="-448" y="1236983"/>
                  <a:pt x="0" y="1084380"/>
                </a:cubicBezTo>
                <a:cubicBezTo>
                  <a:pt x="-17216" y="933005"/>
                  <a:pt x="7801" y="809516"/>
                  <a:pt x="0" y="641956"/>
                </a:cubicBezTo>
                <a:cubicBezTo>
                  <a:pt x="-7801" y="474396"/>
                  <a:pt x="40551" y="329628"/>
                  <a:pt x="0" y="216881"/>
                </a:cubicBezTo>
                <a:close/>
              </a:path>
            </a:pathLst>
          </a:cu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TextBox 8"/>
          <p:cNvSpPr txBox="1"/>
          <p:nvPr/>
        </p:nvSpPr>
        <p:spPr bwMode="auto">
          <a:xfrm>
            <a:off x="6096000" y="5418991"/>
            <a:ext cx="5148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chemeClr val="bg1"/>
                </a:solidFill>
                <a:latin typeface="Times New Roman"/>
                <a:cs typeface="Times New Roman"/>
              </a:rPr>
              <a:t>Тактильные ощущения</a:t>
            </a:r>
            <a:endParaRPr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rot="20892129">
            <a:off x="6264228" y="3667661"/>
            <a:ext cx="1245577" cy="124557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4018527" y="5352540"/>
            <a:ext cx="1510889" cy="1510889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 rot="20834833">
            <a:off x="11049001" y="5545194"/>
            <a:ext cx="1301261" cy="1301261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 rot="21003559">
            <a:off x="10296959" y="3429970"/>
            <a:ext cx="1705986" cy="170598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9" grpId="0" animBg="1"/>
      <p:bldP spid="25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057048" flipH="1">
            <a:off x="65533" y="63213"/>
            <a:ext cx="875236" cy="9025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flipH="1">
            <a:off x="3726263" y="373890"/>
            <a:ext cx="4739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5400" b="1">
                <a:solidFill>
                  <a:srgbClr val="213315"/>
                </a:solidFill>
                <a:latin typeface="Times New Roman"/>
                <a:cs typeface="Times New Roman"/>
              </a:rPr>
              <a:t>Вопрос №2</a:t>
            </a:r>
            <a:endParaRPr/>
          </a:p>
        </p:txBody>
      </p:sp>
      <p:sp>
        <p:nvSpPr>
          <p:cNvPr id="4" name="TextBox 3"/>
          <p:cNvSpPr txBox="1"/>
          <p:nvPr/>
        </p:nvSpPr>
        <p:spPr bwMode="auto">
          <a:xfrm>
            <a:off x="592921" y="2066192"/>
            <a:ext cx="110061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200">
                <a:latin typeface="Times New Roman"/>
                <a:cs typeface="Times New Roman"/>
              </a:rPr>
              <a:t>Какая из программ предназначена для создания презентаций?</a:t>
            </a:r>
            <a:endParaRPr/>
          </a:p>
        </p:txBody>
      </p:sp>
      <p:pic>
        <p:nvPicPr>
          <p:cNvPr id="1028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331955" y="3125580"/>
            <a:ext cx="2370878" cy="2204994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3222560" y="4428587"/>
            <a:ext cx="2369348" cy="2204994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/>
          <a:stretch/>
        </p:blipFill>
        <p:spPr bwMode="auto">
          <a:xfrm>
            <a:off x="6600094" y="3006684"/>
            <a:ext cx="2369348" cy="2318628"/>
          </a:xfrm>
          <a:prstGeom prst="rect">
            <a:avLst/>
          </a:prstGeom>
          <a:noFill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/>
          <a:stretch/>
        </p:blipFill>
        <p:spPr bwMode="auto">
          <a:xfrm>
            <a:off x="9040837" y="4546345"/>
            <a:ext cx="3151163" cy="196947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057048" flipH="1">
            <a:off x="65533" y="63213"/>
            <a:ext cx="875236" cy="9025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 flipH="1">
            <a:off x="3726263" y="373890"/>
            <a:ext cx="4739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5400" b="1">
                <a:solidFill>
                  <a:srgbClr val="213315"/>
                </a:solidFill>
                <a:latin typeface="Times New Roman"/>
                <a:cs typeface="Times New Roman"/>
              </a:rPr>
              <a:t>Вопрос №3</a:t>
            </a:r>
            <a:endParaRPr/>
          </a:p>
        </p:txBody>
      </p:sp>
      <p:sp>
        <p:nvSpPr>
          <p:cNvPr id="4" name="TextBox 3"/>
          <p:cNvSpPr txBox="1"/>
          <p:nvPr/>
        </p:nvSpPr>
        <p:spPr bwMode="auto">
          <a:xfrm>
            <a:off x="2116609" y="1723291"/>
            <a:ext cx="79587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ru-RU" sz="4400">
                <a:latin typeface="Times New Roman"/>
                <a:cs typeface="Times New Roman"/>
              </a:rPr>
              <a:t>Как добавить рисунок на слайд?</a:t>
            </a:r>
            <a:endParaRPr/>
          </a:p>
        </p:txBody>
      </p:sp>
      <p:sp>
        <p:nvSpPr>
          <p:cNvPr id="5" name="Прямоугольник: скругленные углы 4">
            <a:hlinkClick r:id="rId4" action="ppaction://hlinksldjump"/>
          </p:cNvPr>
          <p:cNvSpPr/>
          <p:nvPr/>
        </p:nvSpPr>
        <p:spPr bwMode="auto">
          <a:xfrm flipH="1">
            <a:off x="4670774" y="2914475"/>
            <a:ext cx="3297115" cy="1248507"/>
          </a:xfrm>
          <a:custGeom>
            <a:avLst/>
            <a:gdLst>
              <a:gd name="connsiteX0" fmla="*/ 0 w 3297115"/>
              <a:gd name="connsiteY0" fmla="*/ 208089 h 1248507"/>
              <a:gd name="connsiteX1" fmla="*/ 208089 w 3297115"/>
              <a:gd name="connsiteY1" fmla="*/ 0 h 1248507"/>
              <a:gd name="connsiteX2" fmla="*/ 784276 w 3297115"/>
              <a:gd name="connsiteY2" fmla="*/ 0 h 1248507"/>
              <a:gd name="connsiteX3" fmla="*/ 1331654 w 3297115"/>
              <a:gd name="connsiteY3" fmla="*/ 0 h 1248507"/>
              <a:gd name="connsiteX4" fmla="*/ 1965461 w 3297115"/>
              <a:gd name="connsiteY4" fmla="*/ 0 h 1248507"/>
              <a:gd name="connsiteX5" fmla="*/ 2484029 w 3297115"/>
              <a:gd name="connsiteY5" fmla="*/ 0 h 1248507"/>
              <a:gd name="connsiteX6" fmla="*/ 3089026 w 3297115"/>
              <a:gd name="connsiteY6" fmla="*/ 0 h 1248507"/>
              <a:gd name="connsiteX7" fmla="*/ 3297115 w 3297115"/>
              <a:gd name="connsiteY7" fmla="*/ 208089 h 1248507"/>
              <a:gd name="connsiteX8" fmla="*/ 3297115 w 3297115"/>
              <a:gd name="connsiteY8" fmla="*/ 615930 h 1248507"/>
              <a:gd name="connsiteX9" fmla="*/ 3297115 w 3297115"/>
              <a:gd name="connsiteY9" fmla="*/ 1040418 h 1248507"/>
              <a:gd name="connsiteX10" fmla="*/ 3089026 w 3297115"/>
              <a:gd name="connsiteY10" fmla="*/ 1248507 h 1248507"/>
              <a:gd name="connsiteX11" fmla="*/ 2541648 w 3297115"/>
              <a:gd name="connsiteY11" fmla="*/ 1248507 h 1248507"/>
              <a:gd name="connsiteX12" fmla="*/ 1965461 w 3297115"/>
              <a:gd name="connsiteY12" fmla="*/ 1248507 h 1248507"/>
              <a:gd name="connsiteX13" fmla="*/ 1446892 w 3297115"/>
              <a:gd name="connsiteY13" fmla="*/ 1248507 h 1248507"/>
              <a:gd name="connsiteX14" fmla="*/ 841895 w 3297115"/>
              <a:gd name="connsiteY14" fmla="*/ 1248507 h 1248507"/>
              <a:gd name="connsiteX15" fmla="*/ 208089 w 3297115"/>
              <a:gd name="connsiteY15" fmla="*/ 1248507 h 1248507"/>
              <a:gd name="connsiteX16" fmla="*/ 0 w 3297115"/>
              <a:gd name="connsiteY16" fmla="*/ 1040418 h 1248507"/>
              <a:gd name="connsiteX17" fmla="*/ 0 w 3297115"/>
              <a:gd name="connsiteY17" fmla="*/ 632577 h 1248507"/>
              <a:gd name="connsiteX18" fmla="*/ 0 w 3297115"/>
              <a:gd name="connsiteY18" fmla="*/ 208089 h 124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97115" h="1248507" fill="none" extrusionOk="0">
                <a:moveTo>
                  <a:pt x="0" y="208089"/>
                </a:moveTo>
                <a:cubicBezTo>
                  <a:pt x="-8098" y="109223"/>
                  <a:pt x="86477" y="13356"/>
                  <a:pt x="208089" y="0"/>
                </a:cubicBezTo>
                <a:cubicBezTo>
                  <a:pt x="405122" y="28524"/>
                  <a:pt x="585483" y="2704"/>
                  <a:pt x="784276" y="0"/>
                </a:cubicBezTo>
                <a:cubicBezTo>
                  <a:pt x="983069" y="-2704"/>
                  <a:pt x="1183900" y="11564"/>
                  <a:pt x="1331654" y="0"/>
                </a:cubicBezTo>
                <a:cubicBezTo>
                  <a:pt x="1479408" y="-11564"/>
                  <a:pt x="1769866" y="23498"/>
                  <a:pt x="1965461" y="0"/>
                </a:cubicBezTo>
                <a:cubicBezTo>
                  <a:pt x="2161056" y="-23498"/>
                  <a:pt x="2230051" y="-4459"/>
                  <a:pt x="2484029" y="0"/>
                </a:cubicBezTo>
                <a:cubicBezTo>
                  <a:pt x="2738007" y="4459"/>
                  <a:pt x="2896739" y="-10578"/>
                  <a:pt x="3089026" y="0"/>
                </a:cubicBezTo>
                <a:cubicBezTo>
                  <a:pt x="3204046" y="3333"/>
                  <a:pt x="3309235" y="107472"/>
                  <a:pt x="3297115" y="208089"/>
                </a:cubicBezTo>
                <a:cubicBezTo>
                  <a:pt x="3311124" y="303968"/>
                  <a:pt x="3310759" y="507189"/>
                  <a:pt x="3297115" y="615930"/>
                </a:cubicBezTo>
                <a:cubicBezTo>
                  <a:pt x="3283471" y="724671"/>
                  <a:pt x="3297340" y="879289"/>
                  <a:pt x="3297115" y="1040418"/>
                </a:cubicBezTo>
                <a:cubicBezTo>
                  <a:pt x="3307687" y="1161413"/>
                  <a:pt x="3230534" y="1246635"/>
                  <a:pt x="3089026" y="1248507"/>
                </a:cubicBezTo>
                <a:cubicBezTo>
                  <a:pt x="2825942" y="1246263"/>
                  <a:pt x="2725718" y="1259436"/>
                  <a:pt x="2541648" y="1248507"/>
                </a:cubicBezTo>
                <a:cubicBezTo>
                  <a:pt x="2357578" y="1237578"/>
                  <a:pt x="2133983" y="1265747"/>
                  <a:pt x="1965461" y="1248507"/>
                </a:cubicBezTo>
                <a:cubicBezTo>
                  <a:pt x="1796939" y="1231267"/>
                  <a:pt x="1690248" y="1242542"/>
                  <a:pt x="1446892" y="1248507"/>
                </a:cubicBezTo>
                <a:cubicBezTo>
                  <a:pt x="1203536" y="1254472"/>
                  <a:pt x="1072656" y="1270029"/>
                  <a:pt x="841895" y="1248507"/>
                </a:cubicBezTo>
                <a:cubicBezTo>
                  <a:pt x="611134" y="1226985"/>
                  <a:pt x="494247" y="1226800"/>
                  <a:pt x="208089" y="1248507"/>
                </a:cubicBezTo>
                <a:cubicBezTo>
                  <a:pt x="89580" y="1232141"/>
                  <a:pt x="-10469" y="1129642"/>
                  <a:pt x="0" y="1040418"/>
                </a:cubicBezTo>
                <a:cubicBezTo>
                  <a:pt x="-2734" y="875402"/>
                  <a:pt x="-4160" y="726618"/>
                  <a:pt x="0" y="632577"/>
                </a:cubicBezTo>
                <a:cubicBezTo>
                  <a:pt x="4160" y="538536"/>
                  <a:pt x="16589" y="325845"/>
                  <a:pt x="0" y="208089"/>
                </a:cubicBezTo>
                <a:close/>
              </a:path>
              <a:path w="3297115" h="1248507" stroke="0" extrusionOk="0">
                <a:moveTo>
                  <a:pt x="0" y="208089"/>
                </a:moveTo>
                <a:cubicBezTo>
                  <a:pt x="1932" y="76664"/>
                  <a:pt x="97972" y="283"/>
                  <a:pt x="208089" y="0"/>
                </a:cubicBezTo>
                <a:cubicBezTo>
                  <a:pt x="398335" y="-27529"/>
                  <a:pt x="607071" y="-7528"/>
                  <a:pt x="784276" y="0"/>
                </a:cubicBezTo>
                <a:cubicBezTo>
                  <a:pt x="961481" y="7528"/>
                  <a:pt x="1090595" y="7273"/>
                  <a:pt x="1389273" y="0"/>
                </a:cubicBezTo>
                <a:cubicBezTo>
                  <a:pt x="1687951" y="-7273"/>
                  <a:pt x="1825616" y="29541"/>
                  <a:pt x="2023079" y="0"/>
                </a:cubicBezTo>
                <a:cubicBezTo>
                  <a:pt x="2220542" y="-29541"/>
                  <a:pt x="2423337" y="16886"/>
                  <a:pt x="2541648" y="0"/>
                </a:cubicBezTo>
                <a:cubicBezTo>
                  <a:pt x="2659959" y="-16886"/>
                  <a:pt x="2955714" y="16208"/>
                  <a:pt x="3089026" y="0"/>
                </a:cubicBezTo>
                <a:cubicBezTo>
                  <a:pt x="3189638" y="17141"/>
                  <a:pt x="3288458" y="86619"/>
                  <a:pt x="3297115" y="208089"/>
                </a:cubicBezTo>
                <a:cubicBezTo>
                  <a:pt x="3279761" y="340328"/>
                  <a:pt x="3300354" y="527414"/>
                  <a:pt x="3297115" y="607607"/>
                </a:cubicBezTo>
                <a:cubicBezTo>
                  <a:pt x="3293876" y="687800"/>
                  <a:pt x="3294209" y="834575"/>
                  <a:pt x="3297115" y="1040418"/>
                </a:cubicBezTo>
                <a:cubicBezTo>
                  <a:pt x="3299391" y="1157367"/>
                  <a:pt x="3201537" y="1250319"/>
                  <a:pt x="3089026" y="1248507"/>
                </a:cubicBezTo>
                <a:cubicBezTo>
                  <a:pt x="2907301" y="1258328"/>
                  <a:pt x="2731747" y="1232000"/>
                  <a:pt x="2541648" y="1248507"/>
                </a:cubicBezTo>
                <a:cubicBezTo>
                  <a:pt x="2351549" y="1265014"/>
                  <a:pt x="2139624" y="1252514"/>
                  <a:pt x="1994270" y="1248507"/>
                </a:cubicBezTo>
                <a:cubicBezTo>
                  <a:pt x="1848916" y="1244500"/>
                  <a:pt x="1643562" y="1262258"/>
                  <a:pt x="1504511" y="1248507"/>
                </a:cubicBezTo>
                <a:cubicBezTo>
                  <a:pt x="1365460" y="1234756"/>
                  <a:pt x="1099565" y="1229401"/>
                  <a:pt x="870705" y="1248507"/>
                </a:cubicBezTo>
                <a:cubicBezTo>
                  <a:pt x="641845" y="1267613"/>
                  <a:pt x="470095" y="1262112"/>
                  <a:pt x="208089" y="1248507"/>
                </a:cubicBezTo>
                <a:cubicBezTo>
                  <a:pt x="88655" y="1247861"/>
                  <a:pt x="9458" y="1151569"/>
                  <a:pt x="0" y="1040418"/>
                </a:cubicBezTo>
                <a:cubicBezTo>
                  <a:pt x="18555" y="877541"/>
                  <a:pt x="-13214" y="765579"/>
                  <a:pt x="0" y="649223"/>
                </a:cubicBezTo>
                <a:cubicBezTo>
                  <a:pt x="13214" y="532868"/>
                  <a:pt x="6338" y="322972"/>
                  <a:pt x="0" y="208089"/>
                </a:cubicBezTo>
                <a:close/>
              </a:path>
            </a:pathLst>
          </a:cu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dirty="0">
                <a:latin typeface="Times New Roman"/>
                <a:cs typeface="Times New Roman"/>
              </a:rPr>
              <a:t>Вставка </a:t>
            </a:r>
            <a:r>
              <a:rPr lang="en-US" sz="2800" dirty="0">
                <a:latin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cs typeface="Times New Roman"/>
              </a:rPr>
              <a:t>Рисунок</a:t>
            </a:r>
          </a:p>
        </p:txBody>
      </p:sp>
      <p:sp>
        <p:nvSpPr>
          <p:cNvPr id="6" name="Прямоугольник: скругленные углы 5"/>
          <p:cNvSpPr/>
          <p:nvPr/>
        </p:nvSpPr>
        <p:spPr bwMode="auto">
          <a:xfrm>
            <a:off x="600460" y="2914475"/>
            <a:ext cx="3297115" cy="1248507"/>
          </a:xfrm>
          <a:custGeom>
            <a:avLst/>
            <a:gdLst>
              <a:gd name="connsiteX0" fmla="*/ 0 w 3297115"/>
              <a:gd name="connsiteY0" fmla="*/ 208089 h 1248507"/>
              <a:gd name="connsiteX1" fmla="*/ 208089 w 3297115"/>
              <a:gd name="connsiteY1" fmla="*/ 0 h 1248507"/>
              <a:gd name="connsiteX2" fmla="*/ 755467 w 3297115"/>
              <a:gd name="connsiteY2" fmla="*/ 0 h 1248507"/>
              <a:gd name="connsiteX3" fmla="*/ 1360464 w 3297115"/>
              <a:gd name="connsiteY3" fmla="*/ 0 h 1248507"/>
              <a:gd name="connsiteX4" fmla="*/ 1936651 w 3297115"/>
              <a:gd name="connsiteY4" fmla="*/ 0 h 1248507"/>
              <a:gd name="connsiteX5" fmla="*/ 2512839 w 3297115"/>
              <a:gd name="connsiteY5" fmla="*/ 0 h 1248507"/>
              <a:gd name="connsiteX6" fmla="*/ 3089026 w 3297115"/>
              <a:gd name="connsiteY6" fmla="*/ 0 h 1248507"/>
              <a:gd name="connsiteX7" fmla="*/ 3297115 w 3297115"/>
              <a:gd name="connsiteY7" fmla="*/ 208089 h 1248507"/>
              <a:gd name="connsiteX8" fmla="*/ 3297115 w 3297115"/>
              <a:gd name="connsiteY8" fmla="*/ 599284 h 1248507"/>
              <a:gd name="connsiteX9" fmla="*/ 3297115 w 3297115"/>
              <a:gd name="connsiteY9" fmla="*/ 1040418 h 1248507"/>
              <a:gd name="connsiteX10" fmla="*/ 3089026 w 3297115"/>
              <a:gd name="connsiteY10" fmla="*/ 1248507 h 1248507"/>
              <a:gd name="connsiteX11" fmla="*/ 2484029 w 3297115"/>
              <a:gd name="connsiteY11" fmla="*/ 1248507 h 1248507"/>
              <a:gd name="connsiteX12" fmla="*/ 1879032 w 3297115"/>
              <a:gd name="connsiteY12" fmla="*/ 1248507 h 1248507"/>
              <a:gd name="connsiteX13" fmla="*/ 1389273 w 3297115"/>
              <a:gd name="connsiteY13" fmla="*/ 1248507 h 1248507"/>
              <a:gd name="connsiteX14" fmla="*/ 870705 w 3297115"/>
              <a:gd name="connsiteY14" fmla="*/ 1248507 h 1248507"/>
              <a:gd name="connsiteX15" fmla="*/ 208089 w 3297115"/>
              <a:gd name="connsiteY15" fmla="*/ 1248507 h 1248507"/>
              <a:gd name="connsiteX16" fmla="*/ 0 w 3297115"/>
              <a:gd name="connsiteY16" fmla="*/ 1040418 h 1248507"/>
              <a:gd name="connsiteX17" fmla="*/ 0 w 3297115"/>
              <a:gd name="connsiteY17" fmla="*/ 632577 h 1248507"/>
              <a:gd name="connsiteX18" fmla="*/ 0 w 3297115"/>
              <a:gd name="connsiteY18" fmla="*/ 208089 h 124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97115" h="1248507" fill="none" extrusionOk="0">
                <a:moveTo>
                  <a:pt x="0" y="208089"/>
                </a:moveTo>
                <a:cubicBezTo>
                  <a:pt x="-16076" y="92000"/>
                  <a:pt x="109847" y="6408"/>
                  <a:pt x="208089" y="0"/>
                </a:cubicBezTo>
                <a:cubicBezTo>
                  <a:pt x="340015" y="-2360"/>
                  <a:pt x="577382" y="-3908"/>
                  <a:pt x="755467" y="0"/>
                </a:cubicBezTo>
                <a:cubicBezTo>
                  <a:pt x="933552" y="3908"/>
                  <a:pt x="1145368" y="10591"/>
                  <a:pt x="1360464" y="0"/>
                </a:cubicBezTo>
                <a:cubicBezTo>
                  <a:pt x="1575560" y="-10591"/>
                  <a:pt x="1651387" y="-3713"/>
                  <a:pt x="1936651" y="0"/>
                </a:cubicBezTo>
                <a:cubicBezTo>
                  <a:pt x="2221915" y="3713"/>
                  <a:pt x="2282264" y="22"/>
                  <a:pt x="2512839" y="0"/>
                </a:cubicBezTo>
                <a:cubicBezTo>
                  <a:pt x="2743414" y="-22"/>
                  <a:pt x="2973298" y="-11815"/>
                  <a:pt x="3089026" y="0"/>
                </a:cubicBezTo>
                <a:cubicBezTo>
                  <a:pt x="3193510" y="-12081"/>
                  <a:pt x="3302278" y="116513"/>
                  <a:pt x="3297115" y="208089"/>
                </a:cubicBezTo>
                <a:cubicBezTo>
                  <a:pt x="3306380" y="384529"/>
                  <a:pt x="3300549" y="407960"/>
                  <a:pt x="3297115" y="599284"/>
                </a:cubicBezTo>
                <a:cubicBezTo>
                  <a:pt x="3293681" y="790608"/>
                  <a:pt x="3286092" y="852946"/>
                  <a:pt x="3297115" y="1040418"/>
                </a:cubicBezTo>
                <a:cubicBezTo>
                  <a:pt x="3301120" y="1147381"/>
                  <a:pt x="3226407" y="1240790"/>
                  <a:pt x="3089026" y="1248507"/>
                </a:cubicBezTo>
                <a:cubicBezTo>
                  <a:pt x="2807982" y="1271061"/>
                  <a:pt x="2620715" y="1243347"/>
                  <a:pt x="2484029" y="1248507"/>
                </a:cubicBezTo>
                <a:cubicBezTo>
                  <a:pt x="2347343" y="1253667"/>
                  <a:pt x="2152917" y="1266951"/>
                  <a:pt x="1879032" y="1248507"/>
                </a:cubicBezTo>
                <a:cubicBezTo>
                  <a:pt x="1605147" y="1230063"/>
                  <a:pt x="1547655" y="1259379"/>
                  <a:pt x="1389273" y="1248507"/>
                </a:cubicBezTo>
                <a:cubicBezTo>
                  <a:pt x="1230891" y="1237635"/>
                  <a:pt x="1044693" y="1260962"/>
                  <a:pt x="870705" y="1248507"/>
                </a:cubicBezTo>
                <a:cubicBezTo>
                  <a:pt x="696717" y="1236052"/>
                  <a:pt x="362584" y="1220317"/>
                  <a:pt x="208089" y="1248507"/>
                </a:cubicBezTo>
                <a:cubicBezTo>
                  <a:pt x="82379" y="1240253"/>
                  <a:pt x="18528" y="1147808"/>
                  <a:pt x="0" y="1040418"/>
                </a:cubicBezTo>
                <a:cubicBezTo>
                  <a:pt x="-12075" y="939928"/>
                  <a:pt x="-14548" y="821517"/>
                  <a:pt x="0" y="632577"/>
                </a:cubicBezTo>
                <a:cubicBezTo>
                  <a:pt x="14548" y="443637"/>
                  <a:pt x="11699" y="348750"/>
                  <a:pt x="0" y="208089"/>
                </a:cubicBezTo>
                <a:close/>
              </a:path>
              <a:path w="3297115" h="1248507" stroke="0" extrusionOk="0">
                <a:moveTo>
                  <a:pt x="0" y="208089"/>
                </a:moveTo>
                <a:cubicBezTo>
                  <a:pt x="22458" y="95100"/>
                  <a:pt x="110843" y="-3806"/>
                  <a:pt x="208089" y="0"/>
                </a:cubicBezTo>
                <a:cubicBezTo>
                  <a:pt x="351159" y="-23886"/>
                  <a:pt x="634562" y="26312"/>
                  <a:pt x="755467" y="0"/>
                </a:cubicBezTo>
                <a:cubicBezTo>
                  <a:pt x="876372" y="-26312"/>
                  <a:pt x="1184753" y="-29824"/>
                  <a:pt x="1360464" y="0"/>
                </a:cubicBezTo>
                <a:cubicBezTo>
                  <a:pt x="1536175" y="29824"/>
                  <a:pt x="1757490" y="-12420"/>
                  <a:pt x="1879032" y="0"/>
                </a:cubicBezTo>
                <a:cubicBezTo>
                  <a:pt x="2000574" y="12420"/>
                  <a:pt x="2191049" y="2803"/>
                  <a:pt x="2484029" y="0"/>
                </a:cubicBezTo>
                <a:cubicBezTo>
                  <a:pt x="2777009" y="-2803"/>
                  <a:pt x="2902955" y="-20293"/>
                  <a:pt x="3089026" y="0"/>
                </a:cubicBezTo>
                <a:cubicBezTo>
                  <a:pt x="3212604" y="13994"/>
                  <a:pt x="3287554" y="97149"/>
                  <a:pt x="3297115" y="208089"/>
                </a:cubicBezTo>
                <a:cubicBezTo>
                  <a:pt x="3285451" y="339499"/>
                  <a:pt x="3292129" y="512801"/>
                  <a:pt x="3297115" y="624254"/>
                </a:cubicBezTo>
                <a:cubicBezTo>
                  <a:pt x="3302101" y="735708"/>
                  <a:pt x="3300994" y="844754"/>
                  <a:pt x="3297115" y="1040418"/>
                </a:cubicBezTo>
                <a:cubicBezTo>
                  <a:pt x="3284757" y="1153378"/>
                  <a:pt x="3197901" y="1243321"/>
                  <a:pt x="3089026" y="1248507"/>
                </a:cubicBezTo>
                <a:cubicBezTo>
                  <a:pt x="2910452" y="1273542"/>
                  <a:pt x="2800462" y="1274689"/>
                  <a:pt x="2512839" y="1248507"/>
                </a:cubicBezTo>
                <a:cubicBezTo>
                  <a:pt x="2225216" y="1222325"/>
                  <a:pt x="2121561" y="1244484"/>
                  <a:pt x="1936651" y="1248507"/>
                </a:cubicBezTo>
                <a:cubicBezTo>
                  <a:pt x="1751741" y="1252530"/>
                  <a:pt x="1667440" y="1224011"/>
                  <a:pt x="1418083" y="1248507"/>
                </a:cubicBezTo>
                <a:cubicBezTo>
                  <a:pt x="1168726" y="1273003"/>
                  <a:pt x="1013599" y="1263857"/>
                  <a:pt x="813086" y="1248507"/>
                </a:cubicBezTo>
                <a:cubicBezTo>
                  <a:pt x="612573" y="1233157"/>
                  <a:pt x="448332" y="1245090"/>
                  <a:pt x="208089" y="1248507"/>
                </a:cubicBezTo>
                <a:cubicBezTo>
                  <a:pt x="90616" y="1247116"/>
                  <a:pt x="10098" y="1131451"/>
                  <a:pt x="0" y="1040418"/>
                </a:cubicBezTo>
                <a:cubicBezTo>
                  <a:pt x="13667" y="921071"/>
                  <a:pt x="19524" y="744845"/>
                  <a:pt x="0" y="632577"/>
                </a:cubicBezTo>
                <a:cubicBezTo>
                  <a:pt x="-19524" y="520309"/>
                  <a:pt x="18353" y="333631"/>
                  <a:pt x="0" y="208089"/>
                </a:cubicBezTo>
                <a:close/>
              </a:path>
            </a:pathLst>
          </a:cu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>
                <a:latin typeface="Times New Roman"/>
                <a:cs typeface="Times New Roman"/>
              </a:rPr>
              <a:t>Главная 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ru-RU" sz="2800">
                <a:latin typeface="Times New Roman"/>
                <a:cs typeface="Times New Roman"/>
              </a:rPr>
              <a:t>Рисунок</a:t>
            </a:r>
          </a:p>
        </p:txBody>
      </p:sp>
      <p:sp>
        <p:nvSpPr>
          <p:cNvPr id="7" name="Прямоугольник: скругленные углы 6"/>
          <p:cNvSpPr/>
          <p:nvPr/>
        </p:nvSpPr>
        <p:spPr bwMode="auto">
          <a:xfrm>
            <a:off x="544775" y="4936766"/>
            <a:ext cx="5699753" cy="1248507"/>
          </a:xfrm>
          <a:custGeom>
            <a:avLst/>
            <a:gdLst>
              <a:gd name="connsiteX0" fmla="*/ 0 w 5699753"/>
              <a:gd name="connsiteY0" fmla="*/ 208089 h 1248507"/>
              <a:gd name="connsiteX1" fmla="*/ 208089 w 5699753"/>
              <a:gd name="connsiteY1" fmla="*/ 0 h 1248507"/>
              <a:gd name="connsiteX2" fmla="*/ 974207 w 5699753"/>
              <a:gd name="connsiteY2" fmla="*/ 0 h 1248507"/>
              <a:gd name="connsiteX3" fmla="*/ 1740326 w 5699753"/>
              <a:gd name="connsiteY3" fmla="*/ 0 h 1248507"/>
              <a:gd name="connsiteX4" fmla="*/ 2242265 w 5699753"/>
              <a:gd name="connsiteY4" fmla="*/ 0 h 1248507"/>
              <a:gd name="connsiteX5" fmla="*/ 2849877 w 5699753"/>
              <a:gd name="connsiteY5" fmla="*/ 0 h 1248507"/>
              <a:gd name="connsiteX6" fmla="*/ 3510323 w 5699753"/>
              <a:gd name="connsiteY6" fmla="*/ 0 h 1248507"/>
              <a:gd name="connsiteX7" fmla="*/ 4012263 w 5699753"/>
              <a:gd name="connsiteY7" fmla="*/ 0 h 1248507"/>
              <a:gd name="connsiteX8" fmla="*/ 4725546 w 5699753"/>
              <a:gd name="connsiteY8" fmla="*/ 0 h 1248507"/>
              <a:gd name="connsiteX9" fmla="*/ 5491664 w 5699753"/>
              <a:gd name="connsiteY9" fmla="*/ 0 h 1248507"/>
              <a:gd name="connsiteX10" fmla="*/ 5699753 w 5699753"/>
              <a:gd name="connsiteY10" fmla="*/ 208089 h 1248507"/>
              <a:gd name="connsiteX11" fmla="*/ 5699753 w 5699753"/>
              <a:gd name="connsiteY11" fmla="*/ 607607 h 1248507"/>
              <a:gd name="connsiteX12" fmla="*/ 5699753 w 5699753"/>
              <a:gd name="connsiteY12" fmla="*/ 1040418 h 1248507"/>
              <a:gd name="connsiteX13" fmla="*/ 5491664 w 5699753"/>
              <a:gd name="connsiteY13" fmla="*/ 1248507 h 1248507"/>
              <a:gd name="connsiteX14" fmla="*/ 4884053 w 5699753"/>
              <a:gd name="connsiteY14" fmla="*/ 1248507 h 1248507"/>
              <a:gd name="connsiteX15" fmla="*/ 4276442 w 5699753"/>
              <a:gd name="connsiteY15" fmla="*/ 1248507 h 1248507"/>
              <a:gd name="connsiteX16" fmla="*/ 3615995 w 5699753"/>
              <a:gd name="connsiteY16" fmla="*/ 1248507 h 1248507"/>
              <a:gd name="connsiteX17" fmla="*/ 3008384 w 5699753"/>
              <a:gd name="connsiteY17" fmla="*/ 1248507 h 1248507"/>
              <a:gd name="connsiteX18" fmla="*/ 2506444 w 5699753"/>
              <a:gd name="connsiteY18" fmla="*/ 1248507 h 1248507"/>
              <a:gd name="connsiteX19" fmla="*/ 1898833 w 5699753"/>
              <a:gd name="connsiteY19" fmla="*/ 1248507 h 1248507"/>
              <a:gd name="connsiteX20" fmla="*/ 1132715 w 5699753"/>
              <a:gd name="connsiteY20" fmla="*/ 1248507 h 1248507"/>
              <a:gd name="connsiteX21" fmla="*/ 208089 w 5699753"/>
              <a:gd name="connsiteY21" fmla="*/ 1248507 h 1248507"/>
              <a:gd name="connsiteX22" fmla="*/ 0 w 5699753"/>
              <a:gd name="connsiteY22" fmla="*/ 1040418 h 1248507"/>
              <a:gd name="connsiteX23" fmla="*/ 0 w 5699753"/>
              <a:gd name="connsiteY23" fmla="*/ 607607 h 1248507"/>
              <a:gd name="connsiteX24" fmla="*/ 0 w 5699753"/>
              <a:gd name="connsiteY24" fmla="*/ 208089 h 124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699753" h="1248507" fill="none" extrusionOk="0">
                <a:moveTo>
                  <a:pt x="0" y="208089"/>
                </a:moveTo>
                <a:cubicBezTo>
                  <a:pt x="9770" y="77158"/>
                  <a:pt x="89187" y="-3362"/>
                  <a:pt x="208089" y="0"/>
                </a:cubicBezTo>
                <a:cubicBezTo>
                  <a:pt x="538426" y="30891"/>
                  <a:pt x="744836" y="-21475"/>
                  <a:pt x="974207" y="0"/>
                </a:cubicBezTo>
                <a:cubicBezTo>
                  <a:pt x="1203578" y="21475"/>
                  <a:pt x="1511588" y="-15725"/>
                  <a:pt x="1740326" y="0"/>
                </a:cubicBezTo>
                <a:cubicBezTo>
                  <a:pt x="1969064" y="15725"/>
                  <a:pt x="2003794" y="467"/>
                  <a:pt x="2242265" y="0"/>
                </a:cubicBezTo>
                <a:cubicBezTo>
                  <a:pt x="2480736" y="-467"/>
                  <a:pt x="2670336" y="-2145"/>
                  <a:pt x="2849877" y="0"/>
                </a:cubicBezTo>
                <a:cubicBezTo>
                  <a:pt x="3029418" y="2145"/>
                  <a:pt x="3318017" y="31688"/>
                  <a:pt x="3510323" y="0"/>
                </a:cubicBezTo>
                <a:cubicBezTo>
                  <a:pt x="3702629" y="-31688"/>
                  <a:pt x="3885352" y="-14029"/>
                  <a:pt x="4012263" y="0"/>
                </a:cubicBezTo>
                <a:cubicBezTo>
                  <a:pt x="4139174" y="14029"/>
                  <a:pt x="4522741" y="-16895"/>
                  <a:pt x="4725546" y="0"/>
                </a:cubicBezTo>
                <a:cubicBezTo>
                  <a:pt x="4928351" y="16895"/>
                  <a:pt x="5160192" y="10080"/>
                  <a:pt x="5491664" y="0"/>
                </a:cubicBezTo>
                <a:cubicBezTo>
                  <a:pt x="5595578" y="9786"/>
                  <a:pt x="5675909" y="97099"/>
                  <a:pt x="5699753" y="208089"/>
                </a:cubicBezTo>
                <a:cubicBezTo>
                  <a:pt x="5703623" y="296320"/>
                  <a:pt x="5718679" y="443858"/>
                  <a:pt x="5699753" y="607607"/>
                </a:cubicBezTo>
                <a:cubicBezTo>
                  <a:pt x="5680827" y="771356"/>
                  <a:pt x="5692852" y="899682"/>
                  <a:pt x="5699753" y="1040418"/>
                </a:cubicBezTo>
                <a:cubicBezTo>
                  <a:pt x="5693084" y="1177716"/>
                  <a:pt x="5598300" y="1249826"/>
                  <a:pt x="5491664" y="1248507"/>
                </a:cubicBezTo>
                <a:cubicBezTo>
                  <a:pt x="5195523" y="1267978"/>
                  <a:pt x="5046174" y="1257453"/>
                  <a:pt x="4884053" y="1248507"/>
                </a:cubicBezTo>
                <a:cubicBezTo>
                  <a:pt x="4721932" y="1239561"/>
                  <a:pt x="4535744" y="1235190"/>
                  <a:pt x="4276442" y="1248507"/>
                </a:cubicBezTo>
                <a:cubicBezTo>
                  <a:pt x="4017140" y="1261824"/>
                  <a:pt x="3839332" y="1236075"/>
                  <a:pt x="3615995" y="1248507"/>
                </a:cubicBezTo>
                <a:cubicBezTo>
                  <a:pt x="3392658" y="1260939"/>
                  <a:pt x="3137248" y="1237578"/>
                  <a:pt x="3008384" y="1248507"/>
                </a:cubicBezTo>
                <a:cubicBezTo>
                  <a:pt x="2879520" y="1259436"/>
                  <a:pt x="2660773" y="1254249"/>
                  <a:pt x="2506444" y="1248507"/>
                </a:cubicBezTo>
                <a:cubicBezTo>
                  <a:pt x="2352115" y="1242765"/>
                  <a:pt x="2152247" y="1251169"/>
                  <a:pt x="1898833" y="1248507"/>
                </a:cubicBezTo>
                <a:cubicBezTo>
                  <a:pt x="1645419" y="1245845"/>
                  <a:pt x="1355852" y="1233736"/>
                  <a:pt x="1132715" y="1248507"/>
                </a:cubicBezTo>
                <a:cubicBezTo>
                  <a:pt x="909578" y="1263278"/>
                  <a:pt x="473492" y="1254841"/>
                  <a:pt x="208089" y="1248507"/>
                </a:cubicBezTo>
                <a:cubicBezTo>
                  <a:pt x="87509" y="1250850"/>
                  <a:pt x="-20906" y="1151661"/>
                  <a:pt x="0" y="1040418"/>
                </a:cubicBezTo>
                <a:cubicBezTo>
                  <a:pt x="18427" y="888255"/>
                  <a:pt x="13304" y="707767"/>
                  <a:pt x="0" y="607607"/>
                </a:cubicBezTo>
                <a:cubicBezTo>
                  <a:pt x="-13304" y="507447"/>
                  <a:pt x="-3962" y="318716"/>
                  <a:pt x="0" y="208089"/>
                </a:cubicBezTo>
                <a:close/>
              </a:path>
              <a:path w="5699753" h="1248507" stroke="0" extrusionOk="0">
                <a:moveTo>
                  <a:pt x="0" y="208089"/>
                </a:moveTo>
                <a:cubicBezTo>
                  <a:pt x="3275" y="79415"/>
                  <a:pt x="72700" y="3821"/>
                  <a:pt x="208089" y="0"/>
                </a:cubicBezTo>
                <a:cubicBezTo>
                  <a:pt x="497317" y="-4988"/>
                  <a:pt x="686233" y="4344"/>
                  <a:pt x="974207" y="0"/>
                </a:cubicBezTo>
                <a:cubicBezTo>
                  <a:pt x="1262181" y="-4344"/>
                  <a:pt x="1484953" y="-32898"/>
                  <a:pt x="1740326" y="0"/>
                </a:cubicBezTo>
                <a:cubicBezTo>
                  <a:pt x="1995699" y="32898"/>
                  <a:pt x="2303396" y="23763"/>
                  <a:pt x="2453608" y="0"/>
                </a:cubicBezTo>
                <a:cubicBezTo>
                  <a:pt x="2603820" y="-23763"/>
                  <a:pt x="2955169" y="-19735"/>
                  <a:pt x="3219727" y="0"/>
                </a:cubicBezTo>
                <a:cubicBezTo>
                  <a:pt x="3484285" y="19735"/>
                  <a:pt x="3680638" y="-9966"/>
                  <a:pt x="3827338" y="0"/>
                </a:cubicBezTo>
                <a:cubicBezTo>
                  <a:pt x="3974038" y="9966"/>
                  <a:pt x="4125946" y="-4928"/>
                  <a:pt x="4329278" y="0"/>
                </a:cubicBezTo>
                <a:cubicBezTo>
                  <a:pt x="4532610" y="4928"/>
                  <a:pt x="5171475" y="6666"/>
                  <a:pt x="5491664" y="0"/>
                </a:cubicBezTo>
                <a:cubicBezTo>
                  <a:pt x="5597419" y="15543"/>
                  <a:pt x="5704386" y="106521"/>
                  <a:pt x="5699753" y="208089"/>
                </a:cubicBezTo>
                <a:cubicBezTo>
                  <a:pt x="5694713" y="401892"/>
                  <a:pt x="5715516" y="476227"/>
                  <a:pt x="5699753" y="640900"/>
                </a:cubicBezTo>
                <a:cubicBezTo>
                  <a:pt x="5683990" y="805573"/>
                  <a:pt x="5683974" y="856321"/>
                  <a:pt x="5699753" y="1040418"/>
                </a:cubicBezTo>
                <a:cubicBezTo>
                  <a:pt x="5686313" y="1147844"/>
                  <a:pt x="5606244" y="1235485"/>
                  <a:pt x="5491664" y="1248507"/>
                </a:cubicBezTo>
                <a:cubicBezTo>
                  <a:pt x="5286289" y="1253184"/>
                  <a:pt x="5106902" y="1262419"/>
                  <a:pt x="4989724" y="1248507"/>
                </a:cubicBezTo>
                <a:cubicBezTo>
                  <a:pt x="4872546" y="1234595"/>
                  <a:pt x="4640000" y="1249977"/>
                  <a:pt x="4434949" y="1248507"/>
                </a:cubicBezTo>
                <a:cubicBezTo>
                  <a:pt x="4229898" y="1247037"/>
                  <a:pt x="3928596" y="1231668"/>
                  <a:pt x="3721666" y="1248507"/>
                </a:cubicBezTo>
                <a:cubicBezTo>
                  <a:pt x="3514736" y="1265346"/>
                  <a:pt x="3396090" y="1241731"/>
                  <a:pt x="3166891" y="1248507"/>
                </a:cubicBezTo>
                <a:cubicBezTo>
                  <a:pt x="2937693" y="1255283"/>
                  <a:pt x="2805139" y="1262424"/>
                  <a:pt x="2612116" y="1248507"/>
                </a:cubicBezTo>
                <a:cubicBezTo>
                  <a:pt x="2419093" y="1234590"/>
                  <a:pt x="2151727" y="1280949"/>
                  <a:pt x="1898833" y="1248507"/>
                </a:cubicBezTo>
                <a:cubicBezTo>
                  <a:pt x="1645939" y="1216065"/>
                  <a:pt x="1538016" y="1239118"/>
                  <a:pt x="1344058" y="1248507"/>
                </a:cubicBezTo>
                <a:cubicBezTo>
                  <a:pt x="1150100" y="1257896"/>
                  <a:pt x="768312" y="1196713"/>
                  <a:pt x="208089" y="1248507"/>
                </a:cubicBezTo>
                <a:cubicBezTo>
                  <a:pt x="115352" y="1245762"/>
                  <a:pt x="-25970" y="1150837"/>
                  <a:pt x="0" y="1040418"/>
                </a:cubicBezTo>
                <a:cubicBezTo>
                  <a:pt x="-16097" y="909310"/>
                  <a:pt x="-10414" y="712023"/>
                  <a:pt x="0" y="615930"/>
                </a:cubicBezTo>
                <a:cubicBezTo>
                  <a:pt x="10414" y="519837"/>
                  <a:pt x="3564" y="291851"/>
                  <a:pt x="0" y="208089"/>
                </a:cubicBezTo>
                <a:close/>
              </a:path>
            </a:pathLst>
          </a:cu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dirty="0">
                <a:latin typeface="Times New Roman"/>
                <a:cs typeface="Times New Roman"/>
              </a:rPr>
              <a:t>Вставка </a:t>
            </a:r>
            <a:r>
              <a:rPr lang="en-US" sz="2800" dirty="0">
                <a:latin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cs typeface="Times New Roman"/>
              </a:rPr>
              <a:t>Действие  Рисунок</a:t>
            </a:r>
          </a:p>
        </p:txBody>
      </p:sp>
      <p:sp>
        <p:nvSpPr>
          <p:cNvPr id="8" name="Прямоугольник: скругленные углы 7"/>
          <p:cNvSpPr/>
          <p:nvPr/>
        </p:nvSpPr>
        <p:spPr bwMode="auto">
          <a:xfrm>
            <a:off x="6971708" y="4936766"/>
            <a:ext cx="3420800" cy="1248507"/>
          </a:xfrm>
          <a:custGeom>
            <a:avLst/>
            <a:gdLst>
              <a:gd name="connsiteX0" fmla="*/ 0 w 3420800"/>
              <a:gd name="connsiteY0" fmla="*/ 208089 h 1248507"/>
              <a:gd name="connsiteX1" fmla="*/ 208089 w 3420800"/>
              <a:gd name="connsiteY1" fmla="*/ 0 h 1248507"/>
              <a:gd name="connsiteX2" fmla="*/ 718875 w 3420800"/>
              <a:gd name="connsiteY2" fmla="*/ 0 h 1248507"/>
              <a:gd name="connsiteX3" fmla="*/ 1259707 w 3420800"/>
              <a:gd name="connsiteY3" fmla="*/ 0 h 1248507"/>
              <a:gd name="connsiteX4" fmla="*/ 1770492 w 3420800"/>
              <a:gd name="connsiteY4" fmla="*/ 0 h 1248507"/>
              <a:gd name="connsiteX5" fmla="*/ 2431509 w 3420800"/>
              <a:gd name="connsiteY5" fmla="*/ 0 h 1248507"/>
              <a:gd name="connsiteX6" fmla="*/ 3212711 w 3420800"/>
              <a:gd name="connsiteY6" fmla="*/ 0 h 1248507"/>
              <a:gd name="connsiteX7" fmla="*/ 3420800 w 3420800"/>
              <a:gd name="connsiteY7" fmla="*/ 208089 h 1248507"/>
              <a:gd name="connsiteX8" fmla="*/ 3420800 w 3420800"/>
              <a:gd name="connsiteY8" fmla="*/ 607607 h 1248507"/>
              <a:gd name="connsiteX9" fmla="*/ 3420800 w 3420800"/>
              <a:gd name="connsiteY9" fmla="*/ 1040418 h 1248507"/>
              <a:gd name="connsiteX10" fmla="*/ 3212711 w 3420800"/>
              <a:gd name="connsiteY10" fmla="*/ 1248507 h 1248507"/>
              <a:gd name="connsiteX11" fmla="*/ 2671879 w 3420800"/>
              <a:gd name="connsiteY11" fmla="*/ 1248507 h 1248507"/>
              <a:gd name="connsiteX12" fmla="*/ 2010862 w 3420800"/>
              <a:gd name="connsiteY12" fmla="*/ 1248507 h 1248507"/>
              <a:gd name="connsiteX13" fmla="*/ 1349845 w 3420800"/>
              <a:gd name="connsiteY13" fmla="*/ 1248507 h 1248507"/>
              <a:gd name="connsiteX14" fmla="*/ 208089 w 3420800"/>
              <a:gd name="connsiteY14" fmla="*/ 1248507 h 1248507"/>
              <a:gd name="connsiteX15" fmla="*/ 0 w 3420800"/>
              <a:gd name="connsiteY15" fmla="*/ 1040418 h 1248507"/>
              <a:gd name="connsiteX16" fmla="*/ 0 w 3420800"/>
              <a:gd name="connsiteY16" fmla="*/ 632577 h 1248507"/>
              <a:gd name="connsiteX17" fmla="*/ 0 w 3420800"/>
              <a:gd name="connsiteY17" fmla="*/ 208089 h 124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20800" h="1248507" fill="none" extrusionOk="0">
                <a:moveTo>
                  <a:pt x="0" y="208089"/>
                </a:moveTo>
                <a:cubicBezTo>
                  <a:pt x="-14730" y="91393"/>
                  <a:pt x="98361" y="-3490"/>
                  <a:pt x="208089" y="0"/>
                </a:cubicBezTo>
                <a:cubicBezTo>
                  <a:pt x="443974" y="-8942"/>
                  <a:pt x="591204" y="-18345"/>
                  <a:pt x="718875" y="0"/>
                </a:cubicBezTo>
                <a:cubicBezTo>
                  <a:pt x="846546" y="18345"/>
                  <a:pt x="1016395" y="9107"/>
                  <a:pt x="1259707" y="0"/>
                </a:cubicBezTo>
                <a:cubicBezTo>
                  <a:pt x="1503019" y="-9107"/>
                  <a:pt x="1610365" y="14290"/>
                  <a:pt x="1770492" y="0"/>
                </a:cubicBezTo>
                <a:cubicBezTo>
                  <a:pt x="1930620" y="-14290"/>
                  <a:pt x="2270102" y="-3266"/>
                  <a:pt x="2431509" y="0"/>
                </a:cubicBezTo>
                <a:cubicBezTo>
                  <a:pt x="2592916" y="3266"/>
                  <a:pt x="2930526" y="12792"/>
                  <a:pt x="3212711" y="0"/>
                </a:cubicBezTo>
                <a:cubicBezTo>
                  <a:pt x="3334146" y="5312"/>
                  <a:pt x="3421408" y="101009"/>
                  <a:pt x="3420800" y="208089"/>
                </a:cubicBezTo>
                <a:cubicBezTo>
                  <a:pt x="3425339" y="335741"/>
                  <a:pt x="3430523" y="468589"/>
                  <a:pt x="3420800" y="607607"/>
                </a:cubicBezTo>
                <a:cubicBezTo>
                  <a:pt x="3411077" y="746625"/>
                  <a:pt x="3436729" y="932888"/>
                  <a:pt x="3420800" y="1040418"/>
                </a:cubicBezTo>
                <a:cubicBezTo>
                  <a:pt x="3424895" y="1156139"/>
                  <a:pt x="3320045" y="1239545"/>
                  <a:pt x="3212711" y="1248507"/>
                </a:cubicBezTo>
                <a:cubicBezTo>
                  <a:pt x="3072156" y="1266628"/>
                  <a:pt x="2839146" y="1255867"/>
                  <a:pt x="2671879" y="1248507"/>
                </a:cubicBezTo>
                <a:cubicBezTo>
                  <a:pt x="2504612" y="1241147"/>
                  <a:pt x="2314813" y="1248380"/>
                  <a:pt x="2010862" y="1248507"/>
                </a:cubicBezTo>
                <a:cubicBezTo>
                  <a:pt x="1706911" y="1248634"/>
                  <a:pt x="1548238" y="1273169"/>
                  <a:pt x="1349845" y="1248507"/>
                </a:cubicBezTo>
                <a:cubicBezTo>
                  <a:pt x="1151452" y="1223845"/>
                  <a:pt x="438257" y="1288170"/>
                  <a:pt x="208089" y="1248507"/>
                </a:cubicBezTo>
                <a:cubicBezTo>
                  <a:pt x="85350" y="1239383"/>
                  <a:pt x="-10555" y="1163602"/>
                  <a:pt x="0" y="1040418"/>
                </a:cubicBezTo>
                <a:cubicBezTo>
                  <a:pt x="-10373" y="842960"/>
                  <a:pt x="3126" y="795898"/>
                  <a:pt x="0" y="632577"/>
                </a:cubicBezTo>
                <a:cubicBezTo>
                  <a:pt x="-3126" y="469256"/>
                  <a:pt x="-15093" y="307830"/>
                  <a:pt x="0" y="208089"/>
                </a:cubicBezTo>
                <a:close/>
              </a:path>
              <a:path w="3420800" h="1248507" stroke="0" extrusionOk="0">
                <a:moveTo>
                  <a:pt x="0" y="208089"/>
                </a:moveTo>
                <a:cubicBezTo>
                  <a:pt x="-7265" y="81599"/>
                  <a:pt x="82484" y="-16078"/>
                  <a:pt x="208089" y="0"/>
                </a:cubicBezTo>
                <a:cubicBezTo>
                  <a:pt x="335432" y="3000"/>
                  <a:pt x="612369" y="14596"/>
                  <a:pt x="778967" y="0"/>
                </a:cubicBezTo>
                <a:cubicBezTo>
                  <a:pt x="945565" y="-14596"/>
                  <a:pt x="1142704" y="6566"/>
                  <a:pt x="1379892" y="0"/>
                </a:cubicBezTo>
                <a:cubicBezTo>
                  <a:pt x="1617080" y="-6566"/>
                  <a:pt x="1805928" y="-6033"/>
                  <a:pt x="2010862" y="0"/>
                </a:cubicBezTo>
                <a:cubicBezTo>
                  <a:pt x="2215796" y="6033"/>
                  <a:pt x="2485406" y="25870"/>
                  <a:pt x="2641833" y="0"/>
                </a:cubicBezTo>
                <a:cubicBezTo>
                  <a:pt x="2798260" y="-25870"/>
                  <a:pt x="2933932" y="24860"/>
                  <a:pt x="3212711" y="0"/>
                </a:cubicBezTo>
                <a:cubicBezTo>
                  <a:pt x="3328770" y="-18190"/>
                  <a:pt x="3435736" y="88749"/>
                  <a:pt x="3420800" y="208089"/>
                </a:cubicBezTo>
                <a:cubicBezTo>
                  <a:pt x="3402352" y="315565"/>
                  <a:pt x="3427778" y="475438"/>
                  <a:pt x="3420800" y="640900"/>
                </a:cubicBezTo>
                <a:cubicBezTo>
                  <a:pt x="3413822" y="806362"/>
                  <a:pt x="3426775" y="867350"/>
                  <a:pt x="3420800" y="1040418"/>
                </a:cubicBezTo>
                <a:cubicBezTo>
                  <a:pt x="3436683" y="1161201"/>
                  <a:pt x="3319071" y="1226856"/>
                  <a:pt x="3212711" y="1248507"/>
                </a:cubicBezTo>
                <a:cubicBezTo>
                  <a:pt x="3045977" y="1248956"/>
                  <a:pt x="2933667" y="1241068"/>
                  <a:pt x="2701925" y="1248507"/>
                </a:cubicBezTo>
                <a:cubicBezTo>
                  <a:pt x="2470183" y="1255946"/>
                  <a:pt x="2279948" y="1259859"/>
                  <a:pt x="2101001" y="1248507"/>
                </a:cubicBezTo>
                <a:cubicBezTo>
                  <a:pt x="1922054" y="1237155"/>
                  <a:pt x="1746238" y="1274788"/>
                  <a:pt x="1530123" y="1248507"/>
                </a:cubicBezTo>
                <a:cubicBezTo>
                  <a:pt x="1314008" y="1222226"/>
                  <a:pt x="1113640" y="1239627"/>
                  <a:pt x="899152" y="1248507"/>
                </a:cubicBezTo>
                <a:cubicBezTo>
                  <a:pt x="684664" y="1257387"/>
                  <a:pt x="506668" y="1254099"/>
                  <a:pt x="208089" y="1248507"/>
                </a:cubicBezTo>
                <a:cubicBezTo>
                  <a:pt x="97644" y="1242089"/>
                  <a:pt x="18331" y="1151687"/>
                  <a:pt x="0" y="1040418"/>
                </a:cubicBezTo>
                <a:cubicBezTo>
                  <a:pt x="-11919" y="853167"/>
                  <a:pt x="-18500" y="724605"/>
                  <a:pt x="0" y="615930"/>
                </a:cubicBezTo>
                <a:cubicBezTo>
                  <a:pt x="18500" y="507255"/>
                  <a:pt x="14427" y="323692"/>
                  <a:pt x="0" y="208089"/>
                </a:cubicBezTo>
                <a:close/>
              </a:path>
            </a:pathLst>
          </a:cu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>
                <a:latin typeface="Times New Roman"/>
                <a:cs typeface="Times New Roman"/>
              </a:rPr>
              <a:t>Файл 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ru-RU" sz="2800">
                <a:latin typeface="Times New Roman"/>
                <a:cs typeface="Times New Roman"/>
              </a:rPr>
              <a:t>Рисунок</a:t>
            </a:r>
          </a:p>
        </p:txBody>
      </p:sp>
      <p:sp>
        <p:nvSpPr>
          <p:cNvPr id="9" name="Прямоугольник: скругленные углы 8"/>
          <p:cNvSpPr/>
          <p:nvPr/>
        </p:nvSpPr>
        <p:spPr bwMode="auto">
          <a:xfrm>
            <a:off x="8546124" y="2914475"/>
            <a:ext cx="3297115" cy="1248507"/>
          </a:xfrm>
          <a:custGeom>
            <a:avLst/>
            <a:gdLst>
              <a:gd name="connsiteX0" fmla="*/ 0 w 3297115"/>
              <a:gd name="connsiteY0" fmla="*/ 208089 h 1248507"/>
              <a:gd name="connsiteX1" fmla="*/ 208089 w 3297115"/>
              <a:gd name="connsiteY1" fmla="*/ 0 h 1248507"/>
              <a:gd name="connsiteX2" fmla="*/ 697848 w 3297115"/>
              <a:gd name="connsiteY2" fmla="*/ 0 h 1248507"/>
              <a:gd name="connsiteX3" fmla="*/ 1274036 w 3297115"/>
              <a:gd name="connsiteY3" fmla="*/ 0 h 1248507"/>
              <a:gd name="connsiteX4" fmla="*/ 1763795 w 3297115"/>
              <a:gd name="connsiteY4" fmla="*/ 0 h 1248507"/>
              <a:gd name="connsiteX5" fmla="*/ 2339982 w 3297115"/>
              <a:gd name="connsiteY5" fmla="*/ 0 h 1248507"/>
              <a:gd name="connsiteX6" fmla="*/ 3089026 w 3297115"/>
              <a:gd name="connsiteY6" fmla="*/ 0 h 1248507"/>
              <a:gd name="connsiteX7" fmla="*/ 3297115 w 3297115"/>
              <a:gd name="connsiteY7" fmla="*/ 208089 h 1248507"/>
              <a:gd name="connsiteX8" fmla="*/ 3297115 w 3297115"/>
              <a:gd name="connsiteY8" fmla="*/ 599284 h 1248507"/>
              <a:gd name="connsiteX9" fmla="*/ 3297115 w 3297115"/>
              <a:gd name="connsiteY9" fmla="*/ 1040418 h 1248507"/>
              <a:gd name="connsiteX10" fmla="*/ 3089026 w 3297115"/>
              <a:gd name="connsiteY10" fmla="*/ 1248507 h 1248507"/>
              <a:gd name="connsiteX11" fmla="*/ 2599267 w 3297115"/>
              <a:gd name="connsiteY11" fmla="*/ 1248507 h 1248507"/>
              <a:gd name="connsiteX12" fmla="*/ 2023079 w 3297115"/>
              <a:gd name="connsiteY12" fmla="*/ 1248507 h 1248507"/>
              <a:gd name="connsiteX13" fmla="*/ 1504511 w 3297115"/>
              <a:gd name="connsiteY13" fmla="*/ 1248507 h 1248507"/>
              <a:gd name="connsiteX14" fmla="*/ 870705 w 3297115"/>
              <a:gd name="connsiteY14" fmla="*/ 1248507 h 1248507"/>
              <a:gd name="connsiteX15" fmla="*/ 208089 w 3297115"/>
              <a:gd name="connsiteY15" fmla="*/ 1248507 h 1248507"/>
              <a:gd name="connsiteX16" fmla="*/ 0 w 3297115"/>
              <a:gd name="connsiteY16" fmla="*/ 1040418 h 1248507"/>
              <a:gd name="connsiteX17" fmla="*/ 0 w 3297115"/>
              <a:gd name="connsiteY17" fmla="*/ 632577 h 1248507"/>
              <a:gd name="connsiteX18" fmla="*/ 0 w 3297115"/>
              <a:gd name="connsiteY18" fmla="*/ 208089 h 124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97115" h="1248507" fill="none" extrusionOk="0">
                <a:moveTo>
                  <a:pt x="0" y="208089"/>
                </a:moveTo>
                <a:cubicBezTo>
                  <a:pt x="-18740" y="111933"/>
                  <a:pt x="70405" y="-15497"/>
                  <a:pt x="208089" y="0"/>
                </a:cubicBezTo>
                <a:cubicBezTo>
                  <a:pt x="445493" y="18569"/>
                  <a:pt x="526242" y="11913"/>
                  <a:pt x="697848" y="0"/>
                </a:cubicBezTo>
                <a:cubicBezTo>
                  <a:pt x="869454" y="-11913"/>
                  <a:pt x="1068214" y="16616"/>
                  <a:pt x="1274036" y="0"/>
                </a:cubicBezTo>
                <a:cubicBezTo>
                  <a:pt x="1479858" y="-16616"/>
                  <a:pt x="1660782" y="-1297"/>
                  <a:pt x="1763795" y="0"/>
                </a:cubicBezTo>
                <a:cubicBezTo>
                  <a:pt x="1866808" y="1297"/>
                  <a:pt x="2220442" y="27545"/>
                  <a:pt x="2339982" y="0"/>
                </a:cubicBezTo>
                <a:cubicBezTo>
                  <a:pt x="2459522" y="-27545"/>
                  <a:pt x="2761670" y="21039"/>
                  <a:pt x="3089026" y="0"/>
                </a:cubicBezTo>
                <a:cubicBezTo>
                  <a:pt x="3211383" y="-2614"/>
                  <a:pt x="3323681" y="90931"/>
                  <a:pt x="3297115" y="208089"/>
                </a:cubicBezTo>
                <a:cubicBezTo>
                  <a:pt x="3294721" y="359148"/>
                  <a:pt x="3283992" y="438729"/>
                  <a:pt x="3297115" y="599284"/>
                </a:cubicBezTo>
                <a:cubicBezTo>
                  <a:pt x="3310238" y="759839"/>
                  <a:pt x="3278619" y="850529"/>
                  <a:pt x="3297115" y="1040418"/>
                </a:cubicBezTo>
                <a:cubicBezTo>
                  <a:pt x="3281549" y="1172114"/>
                  <a:pt x="3195570" y="1247263"/>
                  <a:pt x="3089026" y="1248507"/>
                </a:cubicBezTo>
                <a:cubicBezTo>
                  <a:pt x="2935852" y="1225024"/>
                  <a:pt x="2777042" y="1259863"/>
                  <a:pt x="2599267" y="1248507"/>
                </a:cubicBezTo>
                <a:cubicBezTo>
                  <a:pt x="2421492" y="1237151"/>
                  <a:pt x="2241562" y="1221981"/>
                  <a:pt x="2023079" y="1248507"/>
                </a:cubicBezTo>
                <a:cubicBezTo>
                  <a:pt x="1804596" y="1275033"/>
                  <a:pt x="1691989" y="1269421"/>
                  <a:pt x="1504511" y="1248507"/>
                </a:cubicBezTo>
                <a:cubicBezTo>
                  <a:pt x="1317033" y="1227593"/>
                  <a:pt x="1011314" y="1222904"/>
                  <a:pt x="870705" y="1248507"/>
                </a:cubicBezTo>
                <a:cubicBezTo>
                  <a:pt x="730096" y="1274110"/>
                  <a:pt x="389624" y="1261203"/>
                  <a:pt x="208089" y="1248507"/>
                </a:cubicBezTo>
                <a:cubicBezTo>
                  <a:pt x="82105" y="1222965"/>
                  <a:pt x="274" y="1162289"/>
                  <a:pt x="0" y="1040418"/>
                </a:cubicBezTo>
                <a:cubicBezTo>
                  <a:pt x="12561" y="899471"/>
                  <a:pt x="-9886" y="774144"/>
                  <a:pt x="0" y="632577"/>
                </a:cubicBezTo>
                <a:cubicBezTo>
                  <a:pt x="9886" y="491010"/>
                  <a:pt x="2206" y="329597"/>
                  <a:pt x="0" y="208089"/>
                </a:cubicBezTo>
                <a:close/>
              </a:path>
              <a:path w="3297115" h="1248507" stroke="0" extrusionOk="0">
                <a:moveTo>
                  <a:pt x="0" y="208089"/>
                </a:moveTo>
                <a:cubicBezTo>
                  <a:pt x="4744" y="108502"/>
                  <a:pt x="88373" y="-9105"/>
                  <a:pt x="208089" y="0"/>
                </a:cubicBezTo>
                <a:cubicBezTo>
                  <a:pt x="454508" y="3818"/>
                  <a:pt x="527781" y="6015"/>
                  <a:pt x="813086" y="0"/>
                </a:cubicBezTo>
                <a:cubicBezTo>
                  <a:pt x="1098391" y="-6015"/>
                  <a:pt x="1159210" y="-14467"/>
                  <a:pt x="1360464" y="0"/>
                </a:cubicBezTo>
                <a:cubicBezTo>
                  <a:pt x="1561718" y="14467"/>
                  <a:pt x="1718749" y="-10803"/>
                  <a:pt x="1936651" y="0"/>
                </a:cubicBezTo>
                <a:cubicBezTo>
                  <a:pt x="2154553" y="10803"/>
                  <a:pt x="2338472" y="-2145"/>
                  <a:pt x="2484029" y="0"/>
                </a:cubicBezTo>
                <a:cubicBezTo>
                  <a:pt x="2629586" y="2145"/>
                  <a:pt x="2840315" y="-14118"/>
                  <a:pt x="3089026" y="0"/>
                </a:cubicBezTo>
                <a:cubicBezTo>
                  <a:pt x="3212774" y="21317"/>
                  <a:pt x="3302924" y="99111"/>
                  <a:pt x="3297115" y="208089"/>
                </a:cubicBezTo>
                <a:cubicBezTo>
                  <a:pt x="3297059" y="293842"/>
                  <a:pt x="3285239" y="461314"/>
                  <a:pt x="3297115" y="624254"/>
                </a:cubicBezTo>
                <a:cubicBezTo>
                  <a:pt x="3308991" y="787195"/>
                  <a:pt x="3300118" y="848218"/>
                  <a:pt x="3297115" y="1040418"/>
                </a:cubicBezTo>
                <a:cubicBezTo>
                  <a:pt x="3288450" y="1159144"/>
                  <a:pt x="3219885" y="1229394"/>
                  <a:pt x="3089026" y="1248507"/>
                </a:cubicBezTo>
                <a:cubicBezTo>
                  <a:pt x="2916877" y="1260090"/>
                  <a:pt x="2695107" y="1248059"/>
                  <a:pt x="2484029" y="1248507"/>
                </a:cubicBezTo>
                <a:cubicBezTo>
                  <a:pt x="2272951" y="1248955"/>
                  <a:pt x="2112295" y="1251222"/>
                  <a:pt x="1907842" y="1248507"/>
                </a:cubicBezTo>
                <a:cubicBezTo>
                  <a:pt x="1703389" y="1245792"/>
                  <a:pt x="1474389" y="1227990"/>
                  <a:pt x="1360464" y="1248507"/>
                </a:cubicBezTo>
                <a:cubicBezTo>
                  <a:pt x="1246539" y="1269024"/>
                  <a:pt x="965478" y="1257388"/>
                  <a:pt x="755467" y="1248507"/>
                </a:cubicBezTo>
                <a:cubicBezTo>
                  <a:pt x="545456" y="1239626"/>
                  <a:pt x="392743" y="1222848"/>
                  <a:pt x="208089" y="1248507"/>
                </a:cubicBezTo>
                <a:cubicBezTo>
                  <a:pt x="82142" y="1246931"/>
                  <a:pt x="-1180" y="1141751"/>
                  <a:pt x="0" y="1040418"/>
                </a:cubicBezTo>
                <a:cubicBezTo>
                  <a:pt x="17999" y="848136"/>
                  <a:pt x="6719" y="746603"/>
                  <a:pt x="0" y="607607"/>
                </a:cubicBezTo>
                <a:cubicBezTo>
                  <a:pt x="-6719" y="468611"/>
                  <a:pt x="-5804" y="352698"/>
                  <a:pt x="0" y="208089"/>
                </a:cubicBezTo>
                <a:close/>
              </a:path>
            </a:pathLst>
          </a:cu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>
                <a:latin typeface="Times New Roman"/>
                <a:cs typeface="Times New Roman"/>
              </a:rPr>
              <a:t>Файл </a:t>
            </a:r>
            <a:r>
              <a:rPr lang="en-US" sz="2800">
                <a:latin typeface="Times New Roman"/>
                <a:cs typeface="Times New Roman"/>
              </a:rPr>
              <a:t> </a:t>
            </a:r>
            <a:r>
              <a:rPr lang="ru-RU" sz="2800">
                <a:latin typeface="Times New Roman"/>
                <a:cs typeface="Times New Roman"/>
              </a:rPr>
              <a:t>Открыть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 flipH="1">
            <a:off x="3726263" y="373890"/>
            <a:ext cx="4739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5400" b="1">
                <a:solidFill>
                  <a:srgbClr val="213315"/>
                </a:solidFill>
                <a:latin typeface="Times New Roman"/>
                <a:cs typeface="Times New Roman"/>
              </a:rPr>
              <a:t>Вопрос №4</a:t>
            </a:r>
            <a:endParaRPr/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057048" flipH="1">
            <a:off x="65533" y="63213"/>
            <a:ext cx="875236" cy="902559"/>
          </a:xfrm>
          <a:prstGeom prst="rect">
            <a:avLst/>
          </a:prstGeom>
        </p:spPr>
      </p:pic>
      <p:sp>
        <p:nvSpPr>
          <p:cNvPr id="4" name="Прямоугольник: скругленные углы 3"/>
          <p:cNvSpPr/>
          <p:nvPr/>
        </p:nvSpPr>
        <p:spPr bwMode="auto">
          <a:xfrm>
            <a:off x="600460" y="3494768"/>
            <a:ext cx="3297115" cy="1248507"/>
          </a:xfrm>
          <a:custGeom>
            <a:avLst/>
            <a:gdLst>
              <a:gd name="connsiteX0" fmla="*/ 0 w 3297115"/>
              <a:gd name="connsiteY0" fmla="*/ 208089 h 1248507"/>
              <a:gd name="connsiteX1" fmla="*/ 208089 w 3297115"/>
              <a:gd name="connsiteY1" fmla="*/ 0 h 1248507"/>
              <a:gd name="connsiteX2" fmla="*/ 755467 w 3297115"/>
              <a:gd name="connsiteY2" fmla="*/ 0 h 1248507"/>
              <a:gd name="connsiteX3" fmla="*/ 1360464 w 3297115"/>
              <a:gd name="connsiteY3" fmla="*/ 0 h 1248507"/>
              <a:gd name="connsiteX4" fmla="*/ 1936651 w 3297115"/>
              <a:gd name="connsiteY4" fmla="*/ 0 h 1248507"/>
              <a:gd name="connsiteX5" fmla="*/ 2512839 w 3297115"/>
              <a:gd name="connsiteY5" fmla="*/ 0 h 1248507"/>
              <a:gd name="connsiteX6" fmla="*/ 3089026 w 3297115"/>
              <a:gd name="connsiteY6" fmla="*/ 0 h 1248507"/>
              <a:gd name="connsiteX7" fmla="*/ 3297115 w 3297115"/>
              <a:gd name="connsiteY7" fmla="*/ 208089 h 1248507"/>
              <a:gd name="connsiteX8" fmla="*/ 3297115 w 3297115"/>
              <a:gd name="connsiteY8" fmla="*/ 599284 h 1248507"/>
              <a:gd name="connsiteX9" fmla="*/ 3297115 w 3297115"/>
              <a:gd name="connsiteY9" fmla="*/ 1040418 h 1248507"/>
              <a:gd name="connsiteX10" fmla="*/ 3089026 w 3297115"/>
              <a:gd name="connsiteY10" fmla="*/ 1248507 h 1248507"/>
              <a:gd name="connsiteX11" fmla="*/ 2484029 w 3297115"/>
              <a:gd name="connsiteY11" fmla="*/ 1248507 h 1248507"/>
              <a:gd name="connsiteX12" fmla="*/ 1879032 w 3297115"/>
              <a:gd name="connsiteY12" fmla="*/ 1248507 h 1248507"/>
              <a:gd name="connsiteX13" fmla="*/ 1389273 w 3297115"/>
              <a:gd name="connsiteY13" fmla="*/ 1248507 h 1248507"/>
              <a:gd name="connsiteX14" fmla="*/ 870705 w 3297115"/>
              <a:gd name="connsiteY14" fmla="*/ 1248507 h 1248507"/>
              <a:gd name="connsiteX15" fmla="*/ 208089 w 3297115"/>
              <a:gd name="connsiteY15" fmla="*/ 1248507 h 1248507"/>
              <a:gd name="connsiteX16" fmla="*/ 0 w 3297115"/>
              <a:gd name="connsiteY16" fmla="*/ 1040418 h 1248507"/>
              <a:gd name="connsiteX17" fmla="*/ 0 w 3297115"/>
              <a:gd name="connsiteY17" fmla="*/ 632577 h 1248507"/>
              <a:gd name="connsiteX18" fmla="*/ 0 w 3297115"/>
              <a:gd name="connsiteY18" fmla="*/ 208089 h 124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97115" h="1248507" fill="none" extrusionOk="0">
                <a:moveTo>
                  <a:pt x="0" y="208089"/>
                </a:moveTo>
                <a:cubicBezTo>
                  <a:pt x="-16076" y="92000"/>
                  <a:pt x="109847" y="6408"/>
                  <a:pt x="208089" y="0"/>
                </a:cubicBezTo>
                <a:cubicBezTo>
                  <a:pt x="340015" y="-2360"/>
                  <a:pt x="577382" y="-3908"/>
                  <a:pt x="755467" y="0"/>
                </a:cubicBezTo>
                <a:cubicBezTo>
                  <a:pt x="933552" y="3908"/>
                  <a:pt x="1145368" y="10591"/>
                  <a:pt x="1360464" y="0"/>
                </a:cubicBezTo>
                <a:cubicBezTo>
                  <a:pt x="1575560" y="-10591"/>
                  <a:pt x="1651387" y="-3713"/>
                  <a:pt x="1936651" y="0"/>
                </a:cubicBezTo>
                <a:cubicBezTo>
                  <a:pt x="2221915" y="3713"/>
                  <a:pt x="2282264" y="22"/>
                  <a:pt x="2512839" y="0"/>
                </a:cubicBezTo>
                <a:cubicBezTo>
                  <a:pt x="2743414" y="-22"/>
                  <a:pt x="2973298" y="-11815"/>
                  <a:pt x="3089026" y="0"/>
                </a:cubicBezTo>
                <a:cubicBezTo>
                  <a:pt x="3193510" y="-12081"/>
                  <a:pt x="3302278" y="116513"/>
                  <a:pt x="3297115" y="208089"/>
                </a:cubicBezTo>
                <a:cubicBezTo>
                  <a:pt x="3306380" y="384529"/>
                  <a:pt x="3300549" y="407960"/>
                  <a:pt x="3297115" y="599284"/>
                </a:cubicBezTo>
                <a:cubicBezTo>
                  <a:pt x="3293681" y="790608"/>
                  <a:pt x="3286092" y="852946"/>
                  <a:pt x="3297115" y="1040418"/>
                </a:cubicBezTo>
                <a:cubicBezTo>
                  <a:pt x="3301120" y="1147381"/>
                  <a:pt x="3226407" y="1240790"/>
                  <a:pt x="3089026" y="1248507"/>
                </a:cubicBezTo>
                <a:cubicBezTo>
                  <a:pt x="2807982" y="1271061"/>
                  <a:pt x="2620715" y="1243347"/>
                  <a:pt x="2484029" y="1248507"/>
                </a:cubicBezTo>
                <a:cubicBezTo>
                  <a:pt x="2347343" y="1253667"/>
                  <a:pt x="2152917" y="1266951"/>
                  <a:pt x="1879032" y="1248507"/>
                </a:cubicBezTo>
                <a:cubicBezTo>
                  <a:pt x="1605147" y="1230063"/>
                  <a:pt x="1547655" y="1259379"/>
                  <a:pt x="1389273" y="1248507"/>
                </a:cubicBezTo>
                <a:cubicBezTo>
                  <a:pt x="1230891" y="1237635"/>
                  <a:pt x="1044693" y="1260962"/>
                  <a:pt x="870705" y="1248507"/>
                </a:cubicBezTo>
                <a:cubicBezTo>
                  <a:pt x="696717" y="1236052"/>
                  <a:pt x="362584" y="1220317"/>
                  <a:pt x="208089" y="1248507"/>
                </a:cubicBezTo>
                <a:cubicBezTo>
                  <a:pt x="82379" y="1240253"/>
                  <a:pt x="18528" y="1147808"/>
                  <a:pt x="0" y="1040418"/>
                </a:cubicBezTo>
                <a:cubicBezTo>
                  <a:pt x="-12075" y="939928"/>
                  <a:pt x="-14548" y="821517"/>
                  <a:pt x="0" y="632577"/>
                </a:cubicBezTo>
                <a:cubicBezTo>
                  <a:pt x="14548" y="443637"/>
                  <a:pt x="11699" y="348750"/>
                  <a:pt x="0" y="208089"/>
                </a:cubicBezTo>
                <a:close/>
              </a:path>
              <a:path w="3297115" h="1248507" stroke="0" extrusionOk="0">
                <a:moveTo>
                  <a:pt x="0" y="208089"/>
                </a:moveTo>
                <a:cubicBezTo>
                  <a:pt x="22458" y="95100"/>
                  <a:pt x="110843" y="-3806"/>
                  <a:pt x="208089" y="0"/>
                </a:cubicBezTo>
                <a:cubicBezTo>
                  <a:pt x="351159" y="-23886"/>
                  <a:pt x="634562" y="26312"/>
                  <a:pt x="755467" y="0"/>
                </a:cubicBezTo>
                <a:cubicBezTo>
                  <a:pt x="876372" y="-26312"/>
                  <a:pt x="1184753" y="-29824"/>
                  <a:pt x="1360464" y="0"/>
                </a:cubicBezTo>
                <a:cubicBezTo>
                  <a:pt x="1536175" y="29824"/>
                  <a:pt x="1757490" y="-12420"/>
                  <a:pt x="1879032" y="0"/>
                </a:cubicBezTo>
                <a:cubicBezTo>
                  <a:pt x="2000574" y="12420"/>
                  <a:pt x="2191049" y="2803"/>
                  <a:pt x="2484029" y="0"/>
                </a:cubicBezTo>
                <a:cubicBezTo>
                  <a:pt x="2777009" y="-2803"/>
                  <a:pt x="2902955" y="-20293"/>
                  <a:pt x="3089026" y="0"/>
                </a:cubicBezTo>
                <a:cubicBezTo>
                  <a:pt x="3212604" y="13994"/>
                  <a:pt x="3287554" y="97149"/>
                  <a:pt x="3297115" y="208089"/>
                </a:cubicBezTo>
                <a:cubicBezTo>
                  <a:pt x="3285451" y="339499"/>
                  <a:pt x="3292129" y="512801"/>
                  <a:pt x="3297115" y="624254"/>
                </a:cubicBezTo>
                <a:cubicBezTo>
                  <a:pt x="3302101" y="735708"/>
                  <a:pt x="3300994" y="844754"/>
                  <a:pt x="3297115" y="1040418"/>
                </a:cubicBezTo>
                <a:cubicBezTo>
                  <a:pt x="3284757" y="1153378"/>
                  <a:pt x="3197901" y="1243321"/>
                  <a:pt x="3089026" y="1248507"/>
                </a:cubicBezTo>
                <a:cubicBezTo>
                  <a:pt x="2910452" y="1273542"/>
                  <a:pt x="2800462" y="1274689"/>
                  <a:pt x="2512839" y="1248507"/>
                </a:cubicBezTo>
                <a:cubicBezTo>
                  <a:pt x="2225216" y="1222325"/>
                  <a:pt x="2121561" y="1244484"/>
                  <a:pt x="1936651" y="1248507"/>
                </a:cubicBezTo>
                <a:cubicBezTo>
                  <a:pt x="1751741" y="1252530"/>
                  <a:pt x="1667440" y="1224011"/>
                  <a:pt x="1418083" y="1248507"/>
                </a:cubicBezTo>
                <a:cubicBezTo>
                  <a:pt x="1168726" y="1273003"/>
                  <a:pt x="1013599" y="1263857"/>
                  <a:pt x="813086" y="1248507"/>
                </a:cubicBezTo>
                <a:cubicBezTo>
                  <a:pt x="612573" y="1233157"/>
                  <a:pt x="448332" y="1245090"/>
                  <a:pt x="208089" y="1248507"/>
                </a:cubicBezTo>
                <a:cubicBezTo>
                  <a:pt x="90616" y="1247116"/>
                  <a:pt x="10098" y="1131451"/>
                  <a:pt x="0" y="1040418"/>
                </a:cubicBezTo>
                <a:cubicBezTo>
                  <a:pt x="13667" y="921071"/>
                  <a:pt x="19524" y="744845"/>
                  <a:pt x="0" y="632577"/>
                </a:cubicBezTo>
                <a:cubicBezTo>
                  <a:pt x="-19524" y="520309"/>
                  <a:pt x="18353" y="333631"/>
                  <a:pt x="0" y="208089"/>
                </a:cubicBezTo>
                <a:close/>
              </a:path>
            </a:pathLst>
          </a:cu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dirty="0">
                <a:latin typeface="Times New Roman"/>
                <a:cs typeface="Times New Roman"/>
              </a:rPr>
              <a:t>Группирование</a:t>
            </a:r>
            <a:endParaRPr dirty="0"/>
          </a:p>
        </p:txBody>
      </p:sp>
      <p:sp>
        <p:nvSpPr>
          <p:cNvPr id="5" name="Прямоугольник: скругленные углы 4"/>
          <p:cNvSpPr/>
          <p:nvPr/>
        </p:nvSpPr>
        <p:spPr bwMode="auto">
          <a:xfrm>
            <a:off x="4447442" y="3494768"/>
            <a:ext cx="3297115" cy="1248507"/>
          </a:xfrm>
          <a:custGeom>
            <a:avLst/>
            <a:gdLst>
              <a:gd name="connsiteX0" fmla="*/ 0 w 3297115"/>
              <a:gd name="connsiteY0" fmla="*/ 208089 h 1248507"/>
              <a:gd name="connsiteX1" fmla="*/ 208089 w 3297115"/>
              <a:gd name="connsiteY1" fmla="*/ 0 h 1248507"/>
              <a:gd name="connsiteX2" fmla="*/ 755467 w 3297115"/>
              <a:gd name="connsiteY2" fmla="*/ 0 h 1248507"/>
              <a:gd name="connsiteX3" fmla="*/ 1360464 w 3297115"/>
              <a:gd name="connsiteY3" fmla="*/ 0 h 1248507"/>
              <a:gd name="connsiteX4" fmla="*/ 1936651 w 3297115"/>
              <a:gd name="connsiteY4" fmla="*/ 0 h 1248507"/>
              <a:gd name="connsiteX5" fmla="*/ 2512839 w 3297115"/>
              <a:gd name="connsiteY5" fmla="*/ 0 h 1248507"/>
              <a:gd name="connsiteX6" fmla="*/ 3089026 w 3297115"/>
              <a:gd name="connsiteY6" fmla="*/ 0 h 1248507"/>
              <a:gd name="connsiteX7" fmla="*/ 3297115 w 3297115"/>
              <a:gd name="connsiteY7" fmla="*/ 208089 h 1248507"/>
              <a:gd name="connsiteX8" fmla="*/ 3297115 w 3297115"/>
              <a:gd name="connsiteY8" fmla="*/ 599284 h 1248507"/>
              <a:gd name="connsiteX9" fmla="*/ 3297115 w 3297115"/>
              <a:gd name="connsiteY9" fmla="*/ 1040418 h 1248507"/>
              <a:gd name="connsiteX10" fmla="*/ 3089026 w 3297115"/>
              <a:gd name="connsiteY10" fmla="*/ 1248507 h 1248507"/>
              <a:gd name="connsiteX11" fmla="*/ 2484029 w 3297115"/>
              <a:gd name="connsiteY11" fmla="*/ 1248507 h 1248507"/>
              <a:gd name="connsiteX12" fmla="*/ 1879032 w 3297115"/>
              <a:gd name="connsiteY12" fmla="*/ 1248507 h 1248507"/>
              <a:gd name="connsiteX13" fmla="*/ 1389273 w 3297115"/>
              <a:gd name="connsiteY13" fmla="*/ 1248507 h 1248507"/>
              <a:gd name="connsiteX14" fmla="*/ 870705 w 3297115"/>
              <a:gd name="connsiteY14" fmla="*/ 1248507 h 1248507"/>
              <a:gd name="connsiteX15" fmla="*/ 208089 w 3297115"/>
              <a:gd name="connsiteY15" fmla="*/ 1248507 h 1248507"/>
              <a:gd name="connsiteX16" fmla="*/ 0 w 3297115"/>
              <a:gd name="connsiteY16" fmla="*/ 1040418 h 1248507"/>
              <a:gd name="connsiteX17" fmla="*/ 0 w 3297115"/>
              <a:gd name="connsiteY17" fmla="*/ 632577 h 1248507"/>
              <a:gd name="connsiteX18" fmla="*/ 0 w 3297115"/>
              <a:gd name="connsiteY18" fmla="*/ 208089 h 124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97115" h="1248507" fill="none" extrusionOk="0">
                <a:moveTo>
                  <a:pt x="0" y="208089"/>
                </a:moveTo>
                <a:cubicBezTo>
                  <a:pt x="-16076" y="92000"/>
                  <a:pt x="109847" y="6408"/>
                  <a:pt x="208089" y="0"/>
                </a:cubicBezTo>
                <a:cubicBezTo>
                  <a:pt x="340015" y="-2360"/>
                  <a:pt x="577382" y="-3908"/>
                  <a:pt x="755467" y="0"/>
                </a:cubicBezTo>
                <a:cubicBezTo>
                  <a:pt x="933552" y="3908"/>
                  <a:pt x="1145368" y="10591"/>
                  <a:pt x="1360464" y="0"/>
                </a:cubicBezTo>
                <a:cubicBezTo>
                  <a:pt x="1575560" y="-10591"/>
                  <a:pt x="1651387" y="-3713"/>
                  <a:pt x="1936651" y="0"/>
                </a:cubicBezTo>
                <a:cubicBezTo>
                  <a:pt x="2221915" y="3713"/>
                  <a:pt x="2282264" y="22"/>
                  <a:pt x="2512839" y="0"/>
                </a:cubicBezTo>
                <a:cubicBezTo>
                  <a:pt x="2743414" y="-22"/>
                  <a:pt x="2973298" y="-11815"/>
                  <a:pt x="3089026" y="0"/>
                </a:cubicBezTo>
                <a:cubicBezTo>
                  <a:pt x="3193510" y="-12081"/>
                  <a:pt x="3302278" y="116513"/>
                  <a:pt x="3297115" y="208089"/>
                </a:cubicBezTo>
                <a:cubicBezTo>
                  <a:pt x="3306380" y="384529"/>
                  <a:pt x="3300549" y="407960"/>
                  <a:pt x="3297115" y="599284"/>
                </a:cubicBezTo>
                <a:cubicBezTo>
                  <a:pt x="3293681" y="790608"/>
                  <a:pt x="3286092" y="852946"/>
                  <a:pt x="3297115" y="1040418"/>
                </a:cubicBezTo>
                <a:cubicBezTo>
                  <a:pt x="3301120" y="1147381"/>
                  <a:pt x="3226407" y="1240790"/>
                  <a:pt x="3089026" y="1248507"/>
                </a:cubicBezTo>
                <a:cubicBezTo>
                  <a:pt x="2807982" y="1271061"/>
                  <a:pt x="2620715" y="1243347"/>
                  <a:pt x="2484029" y="1248507"/>
                </a:cubicBezTo>
                <a:cubicBezTo>
                  <a:pt x="2347343" y="1253667"/>
                  <a:pt x="2152917" y="1266951"/>
                  <a:pt x="1879032" y="1248507"/>
                </a:cubicBezTo>
                <a:cubicBezTo>
                  <a:pt x="1605147" y="1230063"/>
                  <a:pt x="1547655" y="1259379"/>
                  <a:pt x="1389273" y="1248507"/>
                </a:cubicBezTo>
                <a:cubicBezTo>
                  <a:pt x="1230891" y="1237635"/>
                  <a:pt x="1044693" y="1260962"/>
                  <a:pt x="870705" y="1248507"/>
                </a:cubicBezTo>
                <a:cubicBezTo>
                  <a:pt x="696717" y="1236052"/>
                  <a:pt x="362584" y="1220317"/>
                  <a:pt x="208089" y="1248507"/>
                </a:cubicBezTo>
                <a:cubicBezTo>
                  <a:pt x="82379" y="1240253"/>
                  <a:pt x="18528" y="1147808"/>
                  <a:pt x="0" y="1040418"/>
                </a:cubicBezTo>
                <a:cubicBezTo>
                  <a:pt x="-12075" y="939928"/>
                  <a:pt x="-14548" y="821517"/>
                  <a:pt x="0" y="632577"/>
                </a:cubicBezTo>
                <a:cubicBezTo>
                  <a:pt x="14548" y="443637"/>
                  <a:pt x="11699" y="348750"/>
                  <a:pt x="0" y="208089"/>
                </a:cubicBezTo>
                <a:close/>
              </a:path>
              <a:path w="3297115" h="1248507" stroke="0" extrusionOk="0">
                <a:moveTo>
                  <a:pt x="0" y="208089"/>
                </a:moveTo>
                <a:cubicBezTo>
                  <a:pt x="22458" y="95100"/>
                  <a:pt x="110843" y="-3806"/>
                  <a:pt x="208089" y="0"/>
                </a:cubicBezTo>
                <a:cubicBezTo>
                  <a:pt x="351159" y="-23886"/>
                  <a:pt x="634562" y="26312"/>
                  <a:pt x="755467" y="0"/>
                </a:cubicBezTo>
                <a:cubicBezTo>
                  <a:pt x="876372" y="-26312"/>
                  <a:pt x="1184753" y="-29824"/>
                  <a:pt x="1360464" y="0"/>
                </a:cubicBezTo>
                <a:cubicBezTo>
                  <a:pt x="1536175" y="29824"/>
                  <a:pt x="1757490" y="-12420"/>
                  <a:pt x="1879032" y="0"/>
                </a:cubicBezTo>
                <a:cubicBezTo>
                  <a:pt x="2000574" y="12420"/>
                  <a:pt x="2191049" y="2803"/>
                  <a:pt x="2484029" y="0"/>
                </a:cubicBezTo>
                <a:cubicBezTo>
                  <a:pt x="2777009" y="-2803"/>
                  <a:pt x="2902955" y="-20293"/>
                  <a:pt x="3089026" y="0"/>
                </a:cubicBezTo>
                <a:cubicBezTo>
                  <a:pt x="3212604" y="13994"/>
                  <a:pt x="3287554" y="97149"/>
                  <a:pt x="3297115" y="208089"/>
                </a:cubicBezTo>
                <a:cubicBezTo>
                  <a:pt x="3285451" y="339499"/>
                  <a:pt x="3292129" y="512801"/>
                  <a:pt x="3297115" y="624254"/>
                </a:cubicBezTo>
                <a:cubicBezTo>
                  <a:pt x="3302101" y="735708"/>
                  <a:pt x="3300994" y="844754"/>
                  <a:pt x="3297115" y="1040418"/>
                </a:cubicBezTo>
                <a:cubicBezTo>
                  <a:pt x="3284757" y="1153378"/>
                  <a:pt x="3197901" y="1243321"/>
                  <a:pt x="3089026" y="1248507"/>
                </a:cubicBezTo>
                <a:cubicBezTo>
                  <a:pt x="2910452" y="1273542"/>
                  <a:pt x="2800462" y="1274689"/>
                  <a:pt x="2512839" y="1248507"/>
                </a:cubicBezTo>
                <a:cubicBezTo>
                  <a:pt x="2225216" y="1222325"/>
                  <a:pt x="2121561" y="1244484"/>
                  <a:pt x="1936651" y="1248507"/>
                </a:cubicBezTo>
                <a:cubicBezTo>
                  <a:pt x="1751741" y="1252530"/>
                  <a:pt x="1667440" y="1224011"/>
                  <a:pt x="1418083" y="1248507"/>
                </a:cubicBezTo>
                <a:cubicBezTo>
                  <a:pt x="1168726" y="1273003"/>
                  <a:pt x="1013599" y="1263857"/>
                  <a:pt x="813086" y="1248507"/>
                </a:cubicBezTo>
                <a:cubicBezTo>
                  <a:pt x="612573" y="1233157"/>
                  <a:pt x="448332" y="1245090"/>
                  <a:pt x="208089" y="1248507"/>
                </a:cubicBezTo>
                <a:cubicBezTo>
                  <a:pt x="90616" y="1247116"/>
                  <a:pt x="10098" y="1131451"/>
                  <a:pt x="0" y="1040418"/>
                </a:cubicBezTo>
                <a:cubicBezTo>
                  <a:pt x="13667" y="921071"/>
                  <a:pt x="19524" y="744845"/>
                  <a:pt x="0" y="632577"/>
                </a:cubicBezTo>
                <a:cubicBezTo>
                  <a:pt x="-19524" y="520309"/>
                  <a:pt x="18353" y="333631"/>
                  <a:pt x="0" y="208089"/>
                </a:cubicBezTo>
                <a:close/>
              </a:path>
            </a:pathLst>
          </a:cu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>
                <a:latin typeface="Times New Roman"/>
                <a:cs typeface="Times New Roman"/>
              </a:rPr>
              <a:t>Фрагмент</a:t>
            </a:r>
            <a:endParaRPr/>
          </a:p>
        </p:txBody>
      </p:sp>
      <p:sp>
        <p:nvSpPr>
          <p:cNvPr id="6" name="Прямоугольник: скругленные углы 5"/>
          <p:cNvSpPr/>
          <p:nvPr/>
        </p:nvSpPr>
        <p:spPr bwMode="auto">
          <a:xfrm>
            <a:off x="8384583" y="3494768"/>
            <a:ext cx="3297115" cy="1248507"/>
          </a:xfrm>
          <a:custGeom>
            <a:avLst/>
            <a:gdLst>
              <a:gd name="connsiteX0" fmla="*/ 0 w 3297115"/>
              <a:gd name="connsiteY0" fmla="*/ 208089 h 1248507"/>
              <a:gd name="connsiteX1" fmla="*/ 208089 w 3297115"/>
              <a:gd name="connsiteY1" fmla="*/ 0 h 1248507"/>
              <a:gd name="connsiteX2" fmla="*/ 755467 w 3297115"/>
              <a:gd name="connsiteY2" fmla="*/ 0 h 1248507"/>
              <a:gd name="connsiteX3" fmla="*/ 1360464 w 3297115"/>
              <a:gd name="connsiteY3" fmla="*/ 0 h 1248507"/>
              <a:gd name="connsiteX4" fmla="*/ 1936651 w 3297115"/>
              <a:gd name="connsiteY4" fmla="*/ 0 h 1248507"/>
              <a:gd name="connsiteX5" fmla="*/ 2512839 w 3297115"/>
              <a:gd name="connsiteY5" fmla="*/ 0 h 1248507"/>
              <a:gd name="connsiteX6" fmla="*/ 3089026 w 3297115"/>
              <a:gd name="connsiteY6" fmla="*/ 0 h 1248507"/>
              <a:gd name="connsiteX7" fmla="*/ 3297115 w 3297115"/>
              <a:gd name="connsiteY7" fmla="*/ 208089 h 1248507"/>
              <a:gd name="connsiteX8" fmla="*/ 3297115 w 3297115"/>
              <a:gd name="connsiteY8" fmla="*/ 599284 h 1248507"/>
              <a:gd name="connsiteX9" fmla="*/ 3297115 w 3297115"/>
              <a:gd name="connsiteY9" fmla="*/ 1040418 h 1248507"/>
              <a:gd name="connsiteX10" fmla="*/ 3089026 w 3297115"/>
              <a:gd name="connsiteY10" fmla="*/ 1248507 h 1248507"/>
              <a:gd name="connsiteX11" fmla="*/ 2484029 w 3297115"/>
              <a:gd name="connsiteY11" fmla="*/ 1248507 h 1248507"/>
              <a:gd name="connsiteX12" fmla="*/ 1879032 w 3297115"/>
              <a:gd name="connsiteY12" fmla="*/ 1248507 h 1248507"/>
              <a:gd name="connsiteX13" fmla="*/ 1389273 w 3297115"/>
              <a:gd name="connsiteY13" fmla="*/ 1248507 h 1248507"/>
              <a:gd name="connsiteX14" fmla="*/ 870705 w 3297115"/>
              <a:gd name="connsiteY14" fmla="*/ 1248507 h 1248507"/>
              <a:gd name="connsiteX15" fmla="*/ 208089 w 3297115"/>
              <a:gd name="connsiteY15" fmla="*/ 1248507 h 1248507"/>
              <a:gd name="connsiteX16" fmla="*/ 0 w 3297115"/>
              <a:gd name="connsiteY16" fmla="*/ 1040418 h 1248507"/>
              <a:gd name="connsiteX17" fmla="*/ 0 w 3297115"/>
              <a:gd name="connsiteY17" fmla="*/ 632577 h 1248507"/>
              <a:gd name="connsiteX18" fmla="*/ 0 w 3297115"/>
              <a:gd name="connsiteY18" fmla="*/ 208089 h 124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97115" h="1248507" fill="none" extrusionOk="0">
                <a:moveTo>
                  <a:pt x="0" y="208089"/>
                </a:moveTo>
                <a:cubicBezTo>
                  <a:pt x="-16076" y="92000"/>
                  <a:pt x="109847" y="6408"/>
                  <a:pt x="208089" y="0"/>
                </a:cubicBezTo>
                <a:cubicBezTo>
                  <a:pt x="340015" y="-2360"/>
                  <a:pt x="577382" y="-3908"/>
                  <a:pt x="755467" y="0"/>
                </a:cubicBezTo>
                <a:cubicBezTo>
                  <a:pt x="933552" y="3908"/>
                  <a:pt x="1145368" y="10591"/>
                  <a:pt x="1360464" y="0"/>
                </a:cubicBezTo>
                <a:cubicBezTo>
                  <a:pt x="1575560" y="-10591"/>
                  <a:pt x="1651387" y="-3713"/>
                  <a:pt x="1936651" y="0"/>
                </a:cubicBezTo>
                <a:cubicBezTo>
                  <a:pt x="2221915" y="3713"/>
                  <a:pt x="2282264" y="22"/>
                  <a:pt x="2512839" y="0"/>
                </a:cubicBezTo>
                <a:cubicBezTo>
                  <a:pt x="2743414" y="-22"/>
                  <a:pt x="2973298" y="-11815"/>
                  <a:pt x="3089026" y="0"/>
                </a:cubicBezTo>
                <a:cubicBezTo>
                  <a:pt x="3193510" y="-12081"/>
                  <a:pt x="3302278" y="116513"/>
                  <a:pt x="3297115" y="208089"/>
                </a:cubicBezTo>
                <a:cubicBezTo>
                  <a:pt x="3306380" y="384529"/>
                  <a:pt x="3300549" y="407960"/>
                  <a:pt x="3297115" y="599284"/>
                </a:cubicBezTo>
                <a:cubicBezTo>
                  <a:pt x="3293681" y="790608"/>
                  <a:pt x="3286092" y="852946"/>
                  <a:pt x="3297115" y="1040418"/>
                </a:cubicBezTo>
                <a:cubicBezTo>
                  <a:pt x="3301120" y="1147381"/>
                  <a:pt x="3226407" y="1240790"/>
                  <a:pt x="3089026" y="1248507"/>
                </a:cubicBezTo>
                <a:cubicBezTo>
                  <a:pt x="2807982" y="1271061"/>
                  <a:pt x="2620715" y="1243347"/>
                  <a:pt x="2484029" y="1248507"/>
                </a:cubicBezTo>
                <a:cubicBezTo>
                  <a:pt x="2347343" y="1253667"/>
                  <a:pt x="2152917" y="1266951"/>
                  <a:pt x="1879032" y="1248507"/>
                </a:cubicBezTo>
                <a:cubicBezTo>
                  <a:pt x="1605147" y="1230063"/>
                  <a:pt x="1547655" y="1259379"/>
                  <a:pt x="1389273" y="1248507"/>
                </a:cubicBezTo>
                <a:cubicBezTo>
                  <a:pt x="1230891" y="1237635"/>
                  <a:pt x="1044693" y="1260962"/>
                  <a:pt x="870705" y="1248507"/>
                </a:cubicBezTo>
                <a:cubicBezTo>
                  <a:pt x="696717" y="1236052"/>
                  <a:pt x="362584" y="1220317"/>
                  <a:pt x="208089" y="1248507"/>
                </a:cubicBezTo>
                <a:cubicBezTo>
                  <a:pt x="82379" y="1240253"/>
                  <a:pt x="18528" y="1147808"/>
                  <a:pt x="0" y="1040418"/>
                </a:cubicBezTo>
                <a:cubicBezTo>
                  <a:pt x="-12075" y="939928"/>
                  <a:pt x="-14548" y="821517"/>
                  <a:pt x="0" y="632577"/>
                </a:cubicBezTo>
                <a:cubicBezTo>
                  <a:pt x="14548" y="443637"/>
                  <a:pt x="11699" y="348750"/>
                  <a:pt x="0" y="208089"/>
                </a:cubicBezTo>
                <a:close/>
              </a:path>
              <a:path w="3297115" h="1248507" stroke="0" extrusionOk="0">
                <a:moveTo>
                  <a:pt x="0" y="208089"/>
                </a:moveTo>
                <a:cubicBezTo>
                  <a:pt x="22458" y="95100"/>
                  <a:pt x="110843" y="-3806"/>
                  <a:pt x="208089" y="0"/>
                </a:cubicBezTo>
                <a:cubicBezTo>
                  <a:pt x="351159" y="-23886"/>
                  <a:pt x="634562" y="26312"/>
                  <a:pt x="755467" y="0"/>
                </a:cubicBezTo>
                <a:cubicBezTo>
                  <a:pt x="876372" y="-26312"/>
                  <a:pt x="1184753" y="-29824"/>
                  <a:pt x="1360464" y="0"/>
                </a:cubicBezTo>
                <a:cubicBezTo>
                  <a:pt x="1536175" y="29824"/>
                  <a:pt x="1757490" y="-12420"/>
                  <a:pt x="1879032" y="0"/>
                </a:cubicBezTo>
                <a:cubicBezTo>
                  <a:pt x="2000574" y="12420"/>
                  <a:pt x="2191049" y="2803"/>
                  <a:pt x="2484029" y="0"/>
                </a:cubicBezTo>
                <a:cubicBezTo>
                  <a:pt x="2777009" y="-2803"/>
                  <a:pt x="2902955" y="-20293"/>
                  <a:pt x="3089026" y="0"/>
                </a:cubicBezTo>
                <a:cubicBezTo>
                  <a:pt x="3212604" y="13994"/>
                  <a:pt x="3287554" y="97149"/>
                  <a:pt x="3297115" y="208089"/>
                </a:cubicBezTo>
                <a:cubicBezTo>
                  <a:pt x="3285451" y="339499"/>
                  <a:pt x="3292129" y="512801"/>
                  <a:pt x="3297115" y="624254"/>
                </a:cubicBezTo>
                <a:cubicBezTo>
                  <a:pt x="3302101" y="735708"/>
                  <a:pt x="3300994" y="844754"/>
                  <a:pt x="3297115" y="1040418"/>
                </a:cubicBezTo>
                <a:cubicBezTo>
                  <a:pt x="3284757" y="1153378"/>
                  <a:pt x="3197901" y="1243321"/>
                  <a:pt x="3089026" y="1248507"/>
                </a:cubicBezTo>
                <a:cubicBezTo>
                  <a:pt x="2910452" y="1273542"/>
                  <a:pt x="2800462" y="1274689"/>
                  <a:pt x="2512839" y="1248507"/>
                </a:cubicBezTo>
                <a:cubicBezTo>
                  <a:pt x="2225216" y="1222325"/>
                  <a:pt x="2121561" y="1244484"/>
                  <a:pt x="1936651" y="1248507"/>
                </a:cubicBezTo>
                <a:cubicBezTo>
                  <a:pt x="1751741" y="1252530"/>
                  <a:pt x="1667440" y="1224011"/>
                  <a:pt x="1418083" y="1248507"/>
                </a:cubicBezTo>
                <a:cubicBezTo>
                  <a:pt x="1168726" y="1273003"/>
                  <a:pt x="1013599" y="1263857"/>
                  <a:pt x="813086" y="1248507"/>
                </a:cubicBezTo>
                <a:cubicBezTo>
                  <a:pt x="612573" y="1233157"/>
                  <a:pt x="448332" y="1245090"/>
                  <a:pt x="208089" y="1248507"/>
                </a:cubicBezTo>
                <a:cubicBezTo>
                  <a:pt x="90616" y="1247116"/>
                  <a:pt x="10098" y="1131451"/>
                  <a:pt x="0" y="1040418"/>
                </a:cubicBezTo>
                <a:cubicBezTo>
                  <a:pt x="13667" y="921071"/>
                  <a:pt x="19524" y="744845"/>
                  <a:pt x="0" y="632577"/>
                </a:cubicBezTo>
                <a:cubicBezTo>
                  <a:pt x="-19524" y="520309"/>
                  <a:pt x="18353" y="333631"/>
                  <a:pt x="0" y="208089"/>
                </a:cubicBezTo>
                <a:close/>
              </a:path>
            </a:pathLst>
          </a:cu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dirty="0">
                <a:latin typeface="Times New Roman"/>
                <a:cs typeface="Times New Roman"/>
              </a:rPr>
              <a:t>Пересечение</a:t>
            </a:r>
            <a:endParaRPr dirty="0"/>
          </a:p>
        </p:txBody>
      </p:sp>
      <p:sp>
        <p:nvSpPr>
          <p:cNvPr id="7" name="Прямоугольник: скругленные углы 6">
            <a:hlinkClick r:id="rId4" action="ppaction://hlinksldjump"/>
          </p:cNvPr>
          <p:cNvSpPr/>
          <p:nvPr/>
        </p:nvSpPr>
        <p:spPr bwMode="auto">
          <a:xfrm>
            <a:off x="2432191" y="5308915"/>
            <a:ext cx="3297115" cy="1248507"/>
          </a:xfrm>
          <a:custGeom>
            <a:avLst/>
            <a:gdLst>
              <a:gd name="connsiteX0" fmla="*/ 0 w 3297115"/>
              <a:gd name="connsiteY0" fmla="*/ 208089 h 1248507"/>
              <a:gd name="connsiteX1" fmla="*/ 208089 w 3297115"/>
              <a:gd name="connsiteY1" fmla="*/ 0 h 1248507"/>
              <a:gd name="connsiteX2" fmla="*/ 755467 w 3297115"/>
              <a:gd name="connsiteY2" fmla="*/ 0 h 1248507"/>
              <a:gd name="connsiteX3" fmla="*/ 1360464 w 3297115"/>
              <a:gd name="connsiteY3" fmla="*/ 0 h 1248507"/>
              <a:gd name="connsiteX4" fmla="*/ 1936651 w 3297115"/>
              <a:gd name="connsiteY4" fmla="*/ 0 h 1248507"/>
              <a:gd name="connsiteX5" fmla="*/ 2512839 w 3297115"/>
              <a:gd name="connsiteY5" fmla="*/ 0 h 1248507"/>
              <a:gd name="connsiteX6" fmla="*/ 3089026 w 3297115"/>
              <a:gd name="connsiteY6" fmla="*/ 0 h 1248507"/>
              <a:gd name="connsiteX7" fmla="*/ 3297115 w 3297115"/>
              <a:gd name="connsiteY7" fmla="*/ 208089 h 1248507"/>
              <a:gd name="connsiteX8" fmla="*/ 3297115 w 3297115"/>
              <a:gd name="connsiteY8" fmla="*/ 599284 h 1248507"/>
              <a:gd name="connsiteX9" fmla="*/ 3297115 w 3297115"/>
              <a:gd name="connsiteY9" fmla="*/ 1040418 h 1248507"/>
              <a:gd name="connsiteX10" fmla="*/ 3089026 w 3297115"/>
              <a:gd name="connsiteY10" fmla="*/ 1248507 h 1248507"/>
              <a:gd name="connsiteX11" fmla="*/ 2484029 w 3297115"/>
              <a:gd name="connsiteY11" fmla="*/ 1248507 h 1248507"/>
              <a:gd name="connsiteX12" fmla="*/ 1879032 w 3297115"/>
              <a:gd name="connsiteY12" fmla="*/ 1248507 h 1248507"/>
              <a:gd name="connsiteX13" fmla="*/ 1389273 w 3297115"/>
              <a:gd name="connsiteY13" fmla="*/ 1248507 h 1248507"/>
              <a:gd name="connsiteX14" fmla="*/ 870705 w 3297115"/>
              <a:gd name="connsiteY14" fmla="*/ 1248507 h 1248507"/>
              <a:gd name="connsiteX15" fmla="*/ 208089 w 3297115"/>
              <a:gd name="connsiteY15" fmla="*/ 1248507 h 1248507"/>
              <a:gd name="connsiteX16" fmla="*/ 0 w 3297115"/>
              <a:gd name="connsiteY16" fmla="*/ 1040418 h 1248507"/>
              <a:gd name="connsiteX17" fmla="*/ 0 w 3297115"/>
              <a:gd name="connsiteY17" fmla="*/ 632577 h 1248507"/>
              <a:gd name="connsiteX18" fmla="*/ 0 w 3297115"/>
              <a:gd name="connsiteY18" fmla="*/ 208089 h 124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97115" h="1248507" fill="none" extrusionOk="0">
                <a:moveTo>
                  <a:pt x="0" y="208089"/>
                </a:moveTo>
                <a:cubicBezTo>
                  <a:pt x="-16076" y="92000"/>
                  <a:pt x="109847" y="6408"/>
                  <a:pt x="208089" y="0"/>
                </a:cubicBezTo>
                <a:cubicBezTo>
                  <a:pt x="340015" y="-2360"/>
                  <a:pt x="577382" y="-3908"/>
                  <a:pt x="755467" y="0"/>
                </a:cubicBezTo>
                <a:cubicBezTo>
                  <a:pt x="933552" y="3908"/>
                  <a:pt x="1145368" y="10591"/>
                  <a:pt x="1360464" y="0"/>
                </a:cubicBezTo>
                <a:cubicBezTo>
                  <a:pt x="1575560" y="-10591"/>
                  <a:pt x="1651387" y="-3713"/>
                  <a:pt x="1936651" y="0"/>
                </a:cubicBezTo>
                <a:cubicBezTo>
                  <a:pt x="2221915" y="3713"/>
                  <a:pt x="2282264" y="22"/>
                  <a:pt x="2512839" y="0"/>
                </a:cubicBezTo>
                <a:cubicBezTo>
                  <a:pt x="2743414" y="-22"/>
                  <a:pt x="2973298" y="-11815"/>
                  <a:pt x="3089026" y="0"/>
                </a:cubicBezTo>
                <a:cubicBezTo>
                  <a:pt x="3193510" y="-12081"/>
                  <a:pt x="3302278" y="116513"/>
                  <a:pt x="3297115" y="208089"/>
                </a:cubicBezTo>
                <a:cubicBezTo>
                  <a:pt x="3306380" y="384529"/>
                  <a:pt x="3300549" y="407960"/>
                  <a:pt x="3297115" y="599284"/>
                </a:cubicBezTo>
                <a:cubicBezTo>
                  <a:pt x="3293681" y="790608"/>
                  <a:pt x="3286092" y="852946"/>
                  <a:pt x="3297115" y="1040418"/>
                </a:cubicBezTo>
                <a:cubicBezTo>
                  <a:pt x="3301120" y="1147381"/>
                  <a:pt x="3226407" y="1240790"/>
                  <a:pt x="3089026" y="1248507"/>
                </a:cubicBezTo>
                <a:cubicBezTo>
                  <a:pt x="2807982" y="1271061"/>
                  <a:pt x="2620715" y="1243347"/>
                  <a:pt x="2484029" y="1248507"/>
                </a:cubicBezTo>
                <a:cubicBezTo>
                  <a:pt x="2347343" y="1253667"/>
                  <a:pt x="2152917" y="1266951"/>
                  <a:pt x="1879032" y="1248507"/>
                </a:cubicBezTo>
                <a:cubicBezTo>
                  <a:pt x="1605147" y="1230063"/>
                  <a:pt x="1547655" y="1259379"/>
                  <a:pt x="1389273" y="1248507"/>
                </a:cubicBezTo>
                <a:cubicBezTo>
                  <a:pt x="1230891" y="1237635"/>
                  <a:pt x="1044693" y="1260962"/>
                  <a:pt x="870705" y="1248507"/>
                </a:cubicBezTo>
                <a:cubicBezTo>
                  <a:pt x="696717" y="1236052"/>
                  <a:pt x="362584" y="1220317"/>
                  <a:pt x="208089" y="1248507"/>
                </a:cubicBezTo>
                <a:cubicBezTo>
                  <a:pt x="82379" y="1240253"/>
                  <a:pt x="18528" y="1147808"/>
                  <a:pt x="0" y="1040418"/>
                </a:cubicBezTo>
                <a:cubicBezTo>
                  <a:pt x="-12075" y="939928"/>
                  <a:pt x="-14548" y="821517"/>
                  <a:pt x="0" y="632577"/>
                </a:cubicBezTo>
                <a:cubicBezTo>
                  <a:pt x="14548" y="443637"/>
                  <a:pt x="11699" y="348750"/>
                  <a:pt x="0" y="208089"/>
                </a:cubicBezTo>
                <a:close/>
              </a:path>
              <a:path w="3297115" h="1248507" stroke="0" extrusionOk="0">
                <a:moveTo>
                  <a:pt x="0" y="208089"/>
                </a:moveTo>
                <a:cubicBezTo>
                  <a:pt x="22458" y="95100"/>
                  <a:pt x="110843" y="-3806"/>
                  <a:pt x="208089" y="0"/>
                </a:cubicBezTo>
                <a:cubicBezTo>
                  <a:pt x="351159" y="-23886"/>
                  <a:pt x="634562" y="26312"/>
                  <a:pt x="755467" y="0"/>
                </a:cubicBezTo>
                <a:cubicBezTo>
                  <a:pt x="876372" y="-26312"/>
                  <a:pt x="1184753" y="-29824"/>
                  <a:pt x="1360464" y="0"/>
                </a:cubicBezTo>
                <a:cubicBezTo>
                  <a:pt x="1536175" y="29824"/>
                  <a:pt x="1757490" y="-12420"/>
                  <a:pt x="1879032" y="0"/>
                </a:cubicBezTo>
                <a:cubicBezTo>
                  <a:pt x="2000574" y="12420"/>
                  <a:pt x="2191049" y="2803"/>
                  <a:pt x="2484029" y="0"/>
                </a:cubicBezTo>
                <a:cubicBezTo>
                  <a:pt x="2777009" y="-2803"/>
                  <a:pt x="2902955" y="-20293"/>
                  <a:pt x="3089026" y="0"/>
                </a:cubicBezTo>
                <a:cubicBezTo>
                  <a:pt x="3212604" y="13994"/>
                  <a:pt x="3287554" y="97149"/>
                  <a:pt x="3297115" y="208089"/>
                </a:cubicBezTo>
                <a:cubicBezTo>
                  <a:pt x="3285451" y="339499"/>
                  <a:pt x="3292129" y="512801"/>
                  <a:pt x="3297115" y="624254"/>
                </a:cubicBezTo>
                <a:cubicBezTo>
                  <a:pt x="3302101" y="735708"/>
                  <a:pt x="3300994" y="844754"/>
                  <a:pt x="3297115" y="1040418"/>
                </a:cubicBezTo>
                <a:cubicBezTo>
                  <a:pt x="3284757" y="1153378"/>
                  <a:pt x="3197901" y="1243321"/>
                  <a:pt x="3089026" y="1248507"/>
                </a:cubicBezTo>
                <a:cubicBezTo>
                  <a:pt x="2910452" y="1273542"/>
                  <a:pt x="2800462" y="1274689"/>
                  <a:pt x="2512839" y="1248507"/>
                </a:cubicBezTo>
                <a:cubicBezTo>
                  <a:pt x="2225216" y="1222325"/>
                  <a:pt x="2121561" y="1244484"/>
                  <a:pt x="1936651" y="1248507"/>
                </a:cubicBezTo>
                <a:cubicBezTo>
                  <a:pt x="1751741" y="1252530"/>
                  <a:pt x="1667440" y="1224011"/>
                  <a:pt x="1418083" y="1248507"/>
                </a:cubicBezTo>
                <a:cubicBezTo>
                  <a:pt x="1168726" y="1273003"/>
                  <a:pt x="1013599" y="1263857"/>
                  <a:pt x="813086" y="1248507"/>
                </a:cubicBezTo>
                <a:cubicBezTo>
                  <a:pt x="612573" y="1233157"/>
                  <a:pt x="448332" y="1245090"/>
                  <a:pt x="208089" y="1248507"/>
                </a:cubicBezTo>
                <a:cubicBezTo>
                  <a:pt x="90616" y="1247116"/>
                  <a:pt x="10098" y="1131451"/>
                  <a:pt x="0" y="1040418"/>
                </a:cubicBezTo>
                <a:cubicBezTo>
                  <a:pt x="13667" y="921071"/>
                  <a:pt x="19524" y="744845"/>
                  <a:pt x="0" y="632577"/>
                </a:cubicBezTo>
                <a:cubicBezTo>
                  <a:pt x="-19524" y="520309"/>
                  <a:pt x="18353" y="333631"/>
                  <a:pt x="0" y="208089"/>
                </a:cubicBezTo>
                <a:close/>
              </a:path>
            </a:pathLst>
          </a:cu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dirty="0">
                <a:latin typeface="Times New Roman"/>
                <a:cs typeface="Times New Roman"/>
              </a:rPr>
              <a:t>Сложение</a:t>
            </a:r>
            <a:endParaRPr dirty="0"/>
          </a:p>
        </p:txBody>
      </p:sp>
      <p:sp>
        <p:nvSpPr>
          <p:cNvPr id="8" name="Прямоугольник: скругленные углы 7"/>
          <p:cNvSpPr/>
          <p:nvPr/>
        </p:nvSpPr>
        <p:spPr bwMode="auto">
          <a:xfrm>
            <a:off x="6462694" y="5308914"/>
            <a:ext cx="3297115" cy="1248507"/>
          </a:xfrm>
          <a:custGeom>
            <a:avLst/>
            <a:gdLst>
              <a:gd name="connsiteX0" fmla="*/ 0 w 3297115"/>
              <a:gd name="connsiteY0" fmla="*/ 208089 h 1248507"/>
              <a:gd name="connsiteX1" fmla="*/ 208089 w 3297115"/>
              <a:gd name="connsiteY1" fmla="*/ 0 h 1248507"/>
              <a:gd name="connsiteX2" fmla="*/ 755467 w 3297115"/>
              <a:gd name="connsiteY2" fmla="*/ 0 h 1248507"/>
              <a:gd name="connsiteX3" fmla="*/ 1360464 w 3297115"/>
              <a:gd name="connsiteY3" fmla="*/ 0 h 1248507"/>
              <a:gd name="connsiteX4" fmla="*/ 1936651 w 3297115"/>
              <a:gd name="connsiteY4" fmla="*/ 0 h 1248507"/>
              <a:gd name="connsiteX5" fmla="*/ 2512839 w 3297115"/>
              <a:gd name="connsiteY5" fmla="*/ 0 h 1248507"/>
              <a:gd name="connsiteX6" fmla="*/ 3089026 w 3297115"/>
              <a:gd name="connsiteY6" fmla="*/ 0 h 1248507"/>
              <a:gd name="connsiteX7" fmla="*/ 3297115 w 3297115"/>
              <a:gd name="connsiteY7" fmla="*/ 208089 h 1248507"/>
              <a:gd name="connsiteX8" fmla="*/ 3297115 w 3297115"/>
              <a:gd name="connsiteY8" fmla="*/ 599284 h 1248507"/>
              <a:gd name="connsiteX9" fmla="*/ 3297115 w 3297115"/>
              <a:gd name="connsiteY9" fmla="*/ 1040418 h 1248507"/>
              <a:gd name="connsiteX10" fmla="*/ 3089026 w 3297115"/>
              <a:gd name="connsiteY10" fmla="*/ 1248507 h 1248507"/>
              <a:gd name="connsiteX11" fmla="*/ 2484029 w 3297115"/>
              <a:gd name="connsiteY11" fmla="*/ 1248507 h 1248507"/>
              <a:gd name="connsiteX12" fmla="*/ 1879032 w 3297115"/>
              <a:gd name="connsiteY12" fmla="*/ 1248507 h 1248507"/>
              <a:gd name="connsiteX13" fmla="*/ 1389273 w 3297115"/>
              <a:gd name="connsiteY13" fmla="*/ 1248507 h 1248507"/>
              <a:gd name="connsiteX14" fmla="*/ 870705 w 3297115"/>
              <a:gd name="connsiteY14" fmla="*/ 1248507 h 1248507"/>
              <a:gd name="connsiteX15" fmla="*/ 208089 w 3297115"/>
              <a:gd name="connsiteY15" fmla="*/ 1248507 h 1248507"/>
              <a:gd name="connsiteX16" fmla="*/ 0 w 3297115"/>
              <a:gd name="connsiteY16" fmla="*/ 1040418 h 1248507"/>
              <a:gd name="connsiteX17" fmla="*/ 0 w 3297115"/>
              <a:gd name="connsiteY17" fmla="*/ 632577 h 1248507"/>
              <a:gd name="connsiteX18" fmla="*/ 0 w 3297115"/>
              <a:gd name="connsiteY18" fmla="*/ 208089 h 124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297115" h="1248507" fill="none" extrusionOk="0">
                <a:moveTo>
                  <a:pt x="0" y="208089"/>
                </a:moveTo>
                <a:cubicBezTo>
                  <a:pt x="-16076" y="92000"/>
                  <a:pt x="109847" y="6408"/>
                  <a:pt x="208089" y="0"/>
                </a:cubicBezTo>
                <a:cubicBezTo>
                  <a:pt x="340015" y="-2360"/>
                  <a:pt x="577382" y="-3908"/>
                  <a:pt x="755467" y="0"/>
                </a:cubicBezTo>
                <a:cubicBezTo>
                  <a:pt x="933552" y="3908"/>
                  <a:pt x="1145368" y="10591"/>
                  <a:pt x="1360464" y="0"/>
                </a:cubicBezTo>
                <a:cubicBezTo>
                  <a:pt x="1575560" y="-10591"/>
                  <a:pt x="1651387" y="-3713"/>
                  <a:pt x="1936651" y="0"/>
                </a:cubicBezTo>
                <a:cubicBezTo>
                  <a:pt x="2221915" y="3713"/>
                  <a:pt x="2282264" y="22"/>
                  <a:pt x="2512839" y="0"/>
                </a:cubicBezTo>
                <a:cubicBezTo>
                  <a:pt x="2743414" y="-22"/>
                  <a:pt x="2973298" y="-11815"/>
                  <a:pt x="3089026" y="0"/>
                </a:cubicBezTo>
                <a:cubicBezTo>
                  <a:pt x="3193510" y="-12081"/>
                  <a:pt x="3302278" y="116513"/>
                  <a:pt x="3297115" y="208089"/>
                </a:cubicBezTo>
                <a:cubicBezTo>
                  <a:pt x="3306380" y="384529"/>
                  <a:pt x="3300549" y="407960"/>
                  <a:pt x="3297115" y="599284"/>
                </a:cubicBezTo>
                <a:cubicBezTo>
                  <a:pt x="3293681" y="790608"/>
                  <a:pt x="3286092" y="852946"/>
                  <a:pt x="3297115" y="1040418"/>
                </a:cubicBezTo>
                <a:cubicBezTo>
                  <a:pt x="3301120" y="1147381"/>
                  <a:pt x="3226407" y="1240790"/>
                  <a:pt x="3089026" y="1248507"/>
                </a:cubicBezTo>
                <a:cubicBezTo>
                  <a:pt x="2807982" y="1271061"/>
                  <a:pt x="2620715" y="1243347"/>
                  <a:pt x="2484029" y="1248507"/>
                </a:cubicBezTo>
                <a:cubicBezTo>
                  <a:pt x="2347343" y="1253667"/>
                  <a:pt x="2152917" y="1266951"/>
                  <a:pt x="1879032" y="1248507"/>
                </a:cubicBezTo>
                <a:cubicBezTo>
                  <a:pt x="1605147" y="1230063"/>
                  <a:pt x="1547655" y="1259379"/>
                  <a:pt x="1389273" y="1248507"/>
                </a:cubicBezTo>
                <a:cubicBezTo>
                  <a:pt x="1230891" y="1237635"/>
                  <a:pt x="1044693" y="1260962"/>
                  <a:pt x="870705" y="1248507"/>
                </a:cubicBezTo>
                <a:cubicBezTo>
                  <a:pt x="696717" y="1236052"/>
                  <a:pt x="362584" y="1220317"/>
                  <a:pt x="208089" y="1248507"/>
                </a:cubicBezTo>
                <a:cubicBezTo>
                  <a:pt x="82379" y="1240253"/>
                  <a:pt x="18528" y="1147808"/>
                  <a:pt x="0" y="1040418"/>
                </a:cubicBezTo>
                <a:cubicBezTo>
                  <a:pt x="-12075" y="939928"/>
                  <a:pt x="-14548" y="821517"/>
                  <a:pt x="0" y="632577"/>
                </a:cubicBezTo>
                <a:cubicBezTo>
                  <a:pt x="14548" y="443637"/>
                  <a:pt x="11699" y="348750"/>
                  <a:pt x="0" y="208089"/>
                </a:cubicBezTo>
                <a:close/>
              </a:path>
              <a:path w="3297115" h="1248507" stroke="0" extrusionOk="0">
                <a:moveTo>
                  <a:pt x="0" y="208089"/>
                </a:moveTo>
                <a:cubicBezTo>
                  <a:pt x="22458" y="95100"/>
                  <a:pt x="110843" y="-3806"/>
                  <a:pt x="208089" y="0"/>
                </a:cubicBezTo>
                <a:cubicBezTo>
                  <a:pt x="351159" y="-23886"/>
                  <a:pt x="634562" y="26312"/>
                  <a:pt x="755467" y="0"/>
                </a:cubicBezTo>
                <a:cubicBezTo>
                  <a:pt x="876372" y="-26312"/>
                  <a:pt x="1184753" y="-29824"/>
                  <a:pt x="1360464" y="0"/>
                </a:cubicBezTo>
                <a:cubicBezTo>
                  <a:pt x="1536175" y="29824"/>
                  <a:pt x="1757490" y="-12420"/>
                  <a:pt x="1879032" y="0"/>
                </a:cubicBezTo>
                <a:cubicBezTo>
                  <a:pt x="2000574" y="12420"/>
                  <a:pt x="2191049" y="2803"/>
                  <a:pt x="2484029" y="0"/>
                </a:cubicBezTo>
                <a:cubicBezTo>
                  <a:pt x="2777009" y="-2803"/>
                  <a:pt x="2902955" y="-20293"/>
                  <a:pt x="3089026" y="0"/>
                </a:cubicBezTo>
                <a:cubicBezTo>
                  <a:pt x="3212604" y="13994"/>
                  <a:pt x="3287554" y="97149"/>
                  <a:pt x="3297115" y="208089"/>
                </a:cubicBezTo>
                <a:cubicBezTo>
                  <a:pt x="3285451" y="339499"/>
                  <a:pt x="3292129" y="512801"/>
                  <a:pt x="3297115" y="624254"/>
                </a:cubicBezTo>
                <a:cubicBezTo>
                  <a:pt x="3302101" y="735708"/>
                  <a:pt x="3300994" y="844754"/>
                  <a:pt x="3297115" y="1040418"/>
                </a:cubicBezTo>
                <a:cubicBezTo>
                  <a:pt x="3284757" y="1153378"/>
                  <a:pt x="3197901" y="1243321"/>
                  <a:pt x="3089026" y="1248507"/>
                </a:cubicBezTo>
                <a:cubicBezTo>
                  <a:pt x="2910452" y="1273542"/>
                  <a:pt x="2800462" y="1274689"/>
                  <a:pt x="2512839" y="1248507"/>
                </a:cubicBezTo>
                <a:cubicBezTo>
                  <a:pt x="2225216" y="1222325"/>
                  <a:pt x="2121561" y="1244484"/>
                  <a:pt x="1936651" y="1248507"/>
                </a:cubicBezTo>
                <a:cubicBezTo>
                  <a:pt x="1751741" y="1252530"/>
                  <a:pt x="1667440" y="1224011"/>
                  <a:pt x="1418083" y="1248507"/>
                </a:cubicBezTo>
                <a:cubicBezTo>
                  <a:pt x="1168726" y="1273003"/>
                  <a:pt x="1013599" y="1263857"/>
                  <a:pt x="813086" y="1248507"/>
                </a:cubicBezTo>
                <a:cubicBezTo>
                  <a:pt x="612573" y="1233157"/>
                  <a:pt x="448332" y="1245090"/>
                  <a:pt x="208089" y="1248507"/>
                </a:cubicBezTo>
                <a:cubicBezTo>
                  <a:pt x="90616" y="1247116"/>
                  <a:pt x="10098" y="1131451"/>
                  <a:pt x="0" y="1040418"/>
                </a:cubicBezTo>
                <a:cubicBezTo>
                  <a:pt x="13667" y="921071"/>
                  <a:pt x="19524" y="744845"/>
                  <a:pt x="0" y="632577"/>
                </a:cubicBezTo>
                <a:cubicBezTo>
                  <a:pt x="-19524" y="520309"/>
                  <a:pt x="18353" y="333631"/>
                  <a:pt x="0" y="208089"/>
                </a:cubicBezTo>
                <a:close/>
              </a:path>
            </a:pathLst>
          </a:cu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200" dirty="0">
                <a:latin typeface="Times New Roman"/>
                <a:cs typeface="Times New Roman"/>
              </a:rPr>
              <a:t>Вычитание</a:t>
            </a:r>
            <a:endParaRPr dirty="0"/>
          </a:p>
        </p:txBody>
      </p:sp>
      <p:sp>
        <p:nvSpPr>
          <p:cNvPr id="9" name="TextBox 8"/>
          <p:cNvSpPr txBox="1"/>
          <p:nvPr/>
        </p:nvSpPr>
        <p:spPr bwMode="auto">
          <a:xfrm>
            <a:off x="484101" y="1529833"/>
            <a:ext cx="114874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3200" dirty="0">
                <a:latin typeface="Times New Roman"/>
                <a:cs typeface="Times New Roman"/>
              </a:rPr>
              <a:t>Какое действие нельзя выполнить во вкладке «Формат фигуры» </a:t>
            </a:r>
            <a:endParaRPr dirty="0"/>
          </a:p>
          <a:p>
            <a:pPr algn="ctr">
              <a:defRPr/>
            </a:pPr>
            <a:r>
              <a:rPr lang="ru-RU" sz="3200" dirty="0">
                <a:latin typeface="Times New Roman"/>
                <a:cs typeface="Times New Roman"/>
              </a:rPr>
              <a:t>в</a:t>
            </a:r>
            <a:r>
              <a:rPr lang="en-US" sz="3200" dirty="0">
                <a:latin typeface="Times New Roman"/>
                <a:cs typeface="Times New Roman"/>
              </a:rPr>
              <a:t> MS PowerPoint 2016</a:t>
            </a:r>
            <a:r>
              <a:rPr lang="ru-RU" sz="3200" dirty="0">
                <a:latin typeface="Times New Roman"/>
                <a:cs typeface="Times New Roman"/>
              </a:rPr>
              <a:t>? </a:t>
            </a:r>
            <a:endParaRPr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 bwMode="auto">
          <a:xfrm>
            <a:off x="-407310" y="-16177"/>
            <a:ext cx="12361471" cy="7040863"/>
            <a:chOff x="-407310" y="-16177"/>
            <a:chExt cx="12361471" cy="7040863"/>
          </a:xfrm>
        </p:grpSpPr>
        <p:sp>
          <p:nvSpPr>
            <p:cNvPr id="66" name="Прямоугольник 65"/>
            <p:cNvSpPr/>
            <p:nvPr/>
          </p:nvSpPr>
          <p:spPr bwMode="auto">
            <a:xfrm rot="20667047">
              <a:off x="1214871" y="332248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5" name="Прямоугольник 64"/>
            <p:cNvSpPr/>
            <p:nvPr/>
          </p:nvSpPr>
          <p:spPr bwMode="auto">
            <a:xfrm rot="4342446">
              <a:off x="1068036" y="3766818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 bwMode="auto">
            <a:xfrm>
              <a:off x="2358639" y="2228693"/>
              <a:ext cx="1383191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 bwMode="auto">
            <a:xfrm rot="760919">
              <a:off x="6725524" y="3808427"/>
              <a:ext cx="1663208" cy="951813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 bwMode="auto">
            <a:xfrm rot="1477248">
              <a:off x="994495" y="2832056"/>
              <a:ext cx="1269603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40" name="Группа 39"/>
            <p:cNvGrpSpPr/>
            <p:nvPr/>
          </p:nvGrpSpPr>
          <p:grpSpPr bwMode="auto">
            <a:xfrm>
              <a:off x="-407310" y="2228693"/>
              <a:ext cx="5251881" cy="2281393"/>
              <a:chOff x="-407310" y="2228693"/>
              <a:chExt cx="5251881" cy="2281393"/>
            </a:xfrm>
          </p:grpSpPr>
          <p:sp>
            <p:nvSpPr>
              <p:cNvPr id="19" name="Полилиния: фигура 18"/>
              <p:cNvSpPr/>
              <p:nvPr/>
            </p:nvSpPr>
            <p:spPr bwMode="auto">
              <a:xfrm>
                <a:off x="-407310" y="2829379"/>
                <a:ext cx="1924050" cy="1552575"/>
              </a:xfrm>
              <a:custGeom>
                <a:avLst/>
                <a:gdLst>
                  <a:gd name="connsiteX0" fmla="*/ 1924050 w 1924050"/>
                  <a:gd name="connsiteY0" fmla="*/ 0 h 1552575"/>
                  <a:gd name="connsiteX1" fmla="*/ 1371600 w 1924050"/>
                  <a:gd name="connsiteY1" fmla="*/ 171450 h 1552575"/>
                  <a:gd name="connsiteX2" fmla="*/ 1504950 w 1924050"/>
                  <a:gd name="connsiteY2" fmla="*/ 914400 h 1552575"/>
                  <a:gd name="connsiteX3" fmla="*/ 0 w 1924050"/>
                  <a:gd name="connsiteY3" fmla="*/ 1552575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50" h="1552575" extrusionOk="0">
                    <a:moveTo>
                      <a:pt x="1924050" y="0"/>
                    </a:moveTo>
                    <a:cubicBezTo>
                      <a:pt x="1682750" y="9525"/>
                      <a:pt x="1441450" y="19050"/>
                      <a:pt x="1371600" y="171450"/>
                    </a:cubicBezTo>
                    <a:cubicBezTo>
                      <a:pt x="1301750" y="323850"/>
                      <a:pt x="1733550" y="684213"/>
                      <a:pt x="1504950" y="914400"/>
                    </a:cubicBezTo>
                    <a:cubicBezTo>
                      <a:pt x="1276350" y="1144587"/>
                      <a:pt x="638175" y="1348581"/>
                      <a:pt x="0" y="1552575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8" name="Полилиния: фигура 17"/>
              <p:cNvSpPr/>
              <p:nvPr/>
            </p:nvSpPr>
            <p:spPr bwMode="auto">
              <a:xfrm>
                <a:off x="910094" y="2957511"/>
                <a:ext cx="1924050" cy="1552575"/>
              </a:xfrm>
              <a:custGeom>
                <a:avLst/>
                <a:gdLst>
                  <a:gd name="connsiteX0" fmla="*/ 1924050 w 1924050"/>
                  <a:gd name="connsiteY0" fmla="*/ 0 h 1552575"/>
                  <a:gd name="connsiteX1" fmla="*/ 1371600 w 1924050"/>
                  <a:gd name="connsiteY1" fmla="*/ 171450 h 1552575"/>
                  <a:gd name="connsiteX2" fmla="*/ 1504950 w 1924050"/>
                  <a:gd name="connsiteY2" fmla="*/ 914400 h 1552575"/>
                  <a:gd name="connsiteX3" fmla="*/ 0 w 1924050"/>
                  <a:gd name="connsiteY3" fmla="*/ 1552575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050" h="1552575" extrusionOk="0">
                    <a:moveTo>
                      <a:pt x="1924050" y="0"/>
                    </a:moveTo>
                    <a:cubicBezTo>
                      <a:pt x="1682750" y="9525"/>
                      <a:pt x="1441450" y="19050"/>
                      <a:pt x="1371600" y="171450"/>
                    </a:cubicBezTo>
                    <a:cubicBezTo>
                      <a:pt x="1301750" y="323850"/>
                      <a:pt x="1733550" y="684213"/>
                      <a:pt x="1504950" y="914400"/>
                    </a:cubicBezTo>
                    <a:cubicBezTo>
                      <a:pt x="1276350" y="1144587"/>
                      <a:pt x="638175" y="1348581"/>
                      <a:pt x="0" y="1552575"/>
                    </a:cubicBez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37" name="Группа 36"/>
              <p:cNvGrpSpPr/>
              <p:nvPr/>
            </p:nvGrpSpPr>
            <p:grpSpPr bwMode="auto">
              <a:xfrm>
                <a:off x="2367033" y="2228693"/>
                <a:ext cx="2477538" cy="1371757"/>
                <a:chOff x="2367033" y="2228693"/>
                <a:chExt cx="2477538" cy="1371757"/>
              </a:xfrm>
            </p:grpSpPr>
            <p:sp>
              <p:nvSpPr>
                <p:cNvPr id="24" name="Полилиния: фигура 23"/>
                <p:cNvSpPr/>
                <p:nvPr/>
              </p:nvSpPr>
              <p:spPr bwMode="auto">
                <a:xfrm>
                  <a:off x="2933699" y="2795432"/>
                  <a:ext cx="1419225" cy="805018"/>
                </a:xfrm>
                <a:custGeom>
                  <a:avLst/>
                  <a:gdLst>
                    <a:gd name="connsiteX0" fmla="*/ 1419225 w 1419225"/>
                    <a:gd name="connsiteY0" fmla="*/ 805018 h 805018"/>
                    <a:gd name="connsiteX1" fmla="*/ 1123950 w 1419225"/>
                    <a:gd name="connsiteY1" fmla="*/ 119218 h 805018"/>
                    <a:gd name="connsiteX2" fmla="*/ 0 w 1419225"/>
                    <a:gd name="connsiteY2" fmla="*/ 4918 h 8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19225" h="805018" extrusionOk="0">
                      <a:moveTo>
                        <a:pt x="1419225" y="805018"/>
                      </a:moveTo>
                      <a:cubicBezTo>
                        <a:pt x="1389856" y="528793"/>
                        <a:pt x="1360487" y="252568"/>
                        <a:pt x="1123950" y="119218"/>
                      </a:cubicBezTo>
                      <a:cubicBezTo>
                        <a:pt x="887412" y="-14132"/>
                        <a:pt x="443706" y="-4607"/>
                        <a:pt x="0" y="4918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5" name="Полилиния: фигура 24"/>
                <p:cNvSpPr/>
                <p:nvPr/>
              </p:nvSpPr>
              <p:spPr bwMode="auto">
                <a:xfrm>
                  <a:off x="2367033" y="2228693"/>
                  <a:ext cx="2477538" cy="805018"/>
                </a:xfrm>
                <a:custGeom>
                  <a:avLst/>
                  <a:gdLst>
                    <a:gd name="connsiteX0" fmla="*/ 1419225 w 1419225"/>
                    <a:gd name="connsiteY0" fmla="*/ 805018 h 805018"/>
                    <a:gd name="connsiteX1" fmla="*/ 1123950 w 1419225"/>
                    <a:gd name="connsiteY1" fmla="*/ 119218 h 805018"/>
                    <a:gd name="connsiteX2" fmla="*/ 0 w 1419225"/>
                    <a:gd name="connsiteY2" fmla="*/ 4918 h 80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19225" h="805018" extrusionOk="0">
                      <a:moveTo>
                        <a:pt x="1419225" y="805018"/>
                      </a:moveTo>
                      <a:cubicBezTo>
                        <a:pt x="1389856" y="528793"/>
                        <a:pt x="1360487" y="252568"/>
                        <a:pt x="1123950" y="119218"/>
                      </a:cubicBezTo>
                      <a:cubicBezTo>
                        <a:pt x="887412" y="-14132"/>
                        <a:pt x="443706" y="-4607"/>
                        <a:pt x="0" y="4918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6" name="Полилиния: фигура 35"/>
                <p:cNvSpPr/>
                <p:nvPr/>
              </p:nvSpPr>
              <p:spPr bwMode="auto">
                <a:xfrm>
                  <a:off x="4349809" y="3016665"/>
                  <a:ext cx="487111" cy="564023"/>
                </a:xfrm>
                <a:custGeom>
                  <a:avLst/>
                  <a:gdLst>
                    <a:gd name="connsiteX0" fmla="*/ 0 w 487111"/>
                    <a:gd name="connsiteY0" fmla="*/ 564023 h 564023"/>
                    <a:gd name="connsiteX1" fmla="*/ 487111 w 487111"/>
                    <a:gd name="connsiteY1" fmla="*/ 0 h 564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7111" h="564023" extrusionOk="0">
                      <a:moveTo>
                        <a:pt x="0" y="564023"/>
                      </a:moveTo>
                      <a:lnTo>
                        <a:pt x="487111" y="0"/>
                      </a:ln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8" name="Полилиния: фигура 37"/>
              <p:cNvSpPr/>
              <p:nvPr/>
            </p:nvSpPr>
            <p:spPr bwMode="auto">
              <a:xfrm>
                <a:off x="1512606" y="2238998"/>
                <a:ext cx="846033" cy="589660"/>
              </a:xfrm>
              <a:custGeom>
                <a:avLst/>
                <a:gdLst>
                  <a:gd name="connsiteX0" fmla="*/ 846033 w 846033"/>
                  <a:gd name="connsiteY0" fmla="*/ 0 h 589660"/>
                  <a:gd name="connsiteX1" fmla="*/ 0 w 846033"/>
                  <a:gd name="connsiteY1" fmla="*/ 589660 h 589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6033" h="589660" extrusionOk="0">
                    <a:moveTo>
                      <a:pt x="846033" y="0"/>
                    </a:moveTo>
                    <a:lnTo>
                      <a:pt x="0" y="58966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9" name="Полилиния: фигура 38"/>
              <p:cNvSpPr/>
              <p:nvPr/>
            </p:nvSpPr>
            <p:spPr bwMode="auto">
              <a:xfrm>
                <a:off x="2760292" y="2794475"/>
                <a:ext cx="162370" cy="179461"/>
              </a:xfrm>
              <a:custGeom>
                <a:avLst/>
                <a:gdLst>
                  <a:gd name="connsiteX0" fmla="*/ 162370 w 162370"/>
                  <a:gd name="connsiteY0" fmla="*/ 0 h 179461"/>
                  <a:gd name="connsiteX1" fmla="*/ 0 w 162370"/>
                  <a:gd name="connsiteY1" fmla="*/ 179461 h 17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370" h="179461" extrusionOk="0">
                    <a:moveTo>
                      <a:pt x="162370" y="0"/>
                    </a:moveTo>
                    <a:lnTo>
                      <a:pt x="0" y="179461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9" name="Прямоугольник 58"/>
            <p:cNvSpPr/>
            <p:nvPr/>
          </p:nvSpPr>
          <p:spPr bwMode="auto">
            <a:xfrm rot="3645395">
              <a:off x="1855390" y="2530312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0" name="Прямоугольник 59"/>
            <p:cNvSpPr/>
            <p:nvPr/>
          </p:nvSpPr>
          <p:spPr bwMode="auto">
            <a:xfrm rot="3764408">
              <a:off x="891219" y="3280207"/>
              <a:ext cx="1335758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5" name="Группа 34"/>
            <p:cNvGrpSpPr/>
            <p:nvPr/>
          </p:nvGrpSpPr>
          <p:grpSpPr bwMode="auto">
            <a:xfrm>
              <a:off x="6448425" y="3733799"/>
              <a:ext cx="4226835" cy="3086101"/>
              <a:chOff x="6448425" y="3733799"/>
              <a:chExt cx="4226835" cy="3086101"/>
            </a:xfrm>
          </p:grpSpPr>
          <p:grpSp>
            <p:nvGrpSpPr>
              <p:cNvPr id="33" name="Группа 32"/>
              <p:cNvGrpSpPr/>
              <p:nvPr/>
            </p:nvGrpSpPr>
            <p:grpSpPr bwMode="auto">
              <a:xfrm>
                <a:off x="6448425" y="3733799"/>
                <a:ext cx="4226835" cy="3086101"/>
                <a:chOff x="6448425" y="3733799"/>
                <a:chExt cx="4226835" cy="3086101"/>
              </a:xfrm>
              <a:noFill/>
            </p:grpSpPr>
            <p:sp>
              <p:nvSpPr>
                <p:cNvPr id="14" name="Полилиния: фигура 13"/>
                <p:cNvSpPr/>
                <p:nvPr/>
              </p:nvSpPr>
              <p:spPr bwMode="auto">
                <a:xfrm>
                  <a:off x="6448425" y="4562475"/>
                  <a:ext cx="3505199" cy="2257425"/>
                </a:xfrm>
                <a:custGeom>
                  <a:avLst/>
                  <a:gdLst>
                    <a:gd name="connsiteX0" fmla="*/ 3371850 w 3371850"/>
                    <a:gd name="connsiteY0" fmla="*/ 2228850 h 2228850"/>
                    <a:gd name="connsiteX1" fmla="*/ 2914650 w 3371850"/>
                    <a:gd name="connsiteY1" fmla="*/ 1495425 h 2228850"/>
                    <a:gd name="connsiteX2" fmla="*/ 1743075 w 3371850"/>
                    <a:gd name="connsiteY2" fmla="*/ 1476375 h 2228850"/>
                    <a:gd name="connsiteX3" fmla="*/ 1571625 w 3371850"/>
                    <a:gd name="connsiteY3" fmla="*/ 466725 h 2228850"/>
                    <a:gd name="connsiteX4" fmla="*/ 0 w 3371850"/>
                    <a:gd name="connsiteY4" fmla="*/ 0 h 222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50" h="2228850" extrusionOk="0">
                      <a:moveTo>
                        <a:pt x="3371850" y="2228850"/>
                      </a:moveTo>
                      <a:cubicBezTo>
                        <a:pt x="3278981" y="1924843"/>
                        <a:pt x="3186112" y="1620837"/>
                        <a:pt x="2914650" y="1495425"/>
                      </a:cubicBezTo>
                      <a:cubicBezTo>
                        <a:pt x="2643188" y="1370013"/>
                        <a:pt x="1966912" y="1647825"/>
                        <a:pt x="1743075" y="1476375"/>
                      </a:cubicBezTo>
                      <a:cubicBezTo>
                        <a:pt x="1519238" y="1304925"/>
                        <a:pt x="1862138" y="712788"/>
                        <a:pt x="1571625" y="466725"/>
                      </a:cubicBezTo>
                      <a:cubicBezTo>
                        <a:pt x="1281112" y="220662"/>
                        <a:pt x="640556" y="110331"/>
                        <a:pt x="0" y="0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5" name="Полилиния: фигура 14"/>
                <p:cNvSpPr/>
                <p:nvPr/>
              </p:nvSpPr>
              <p:spPr bwMode="auto">
                <a:xfrm>
                  <a:off x="7170060" y="3733799"/>
                  <a:ext cx="3505199" cy="2257425"/>
                </a:xfrm>
                <a:custGeom>
                  <a:avLst/>
                  <a:gdLst>
                    <a:gd name="connsiteX0" fmla="*/ 3371850 w 3371850"/>
                    <a:gd name="connsiteY0" fmla="*/ 2228850 h 2228850"/>
                    <a:gd name="connsiteX1" fmla="*/ 2914650 w 3371850"/>
                    <a:gd name="connsiteY1" fmla="*/ 1495425 h 2228850"/>
                    <a:gd name="connsiteX2" fmla="*/ 1743075 w 3371850"/>
                    <a:gd name="connsiteY2" fmla="*/ 1476375 h 2228850"/>
                    <a:gd name="connsiteX3" fmla="*/ 1571625 w 3371850"/>
                    <a:gd name="connsiteY3" fmla="*/ 466725 h 2228850"/>
                    <a:gd name="connsiteX4" fmla="*/ 0 w 3371850"/>
                    <a:gd name="connsiteY4" fmla="*/ 0 h 2228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50" h="2228850" extrusionOk="0">
                      <a:moveTo>
                        <a:pt x="3371850" y="2228850"/>
                      </a:moveTo>
                      <a:cubicBezTo>
                        <a:pt x="3278981" y="1924843"/>
                        <a:pt x="3186112" y="1620837"/>
                        <a:pt x="2914650" y="1495425"/>
                      </a:cubicBezTo>
                      <a:cubicBezTo>
                        <a:pt x="2643188" y="1370013"/>
                        <a:pt x="1966912" y="1647825"/>
                        <a:pt x="1743075" y="1476375"/>
                      </a:cubicBezTo>
                      <a:cubicBezTo>
                        <a:pt x="1519238" y="1304925"/>
                        <a:pt x="1862138" y="712788"/>
                        <a:pt x="1571625" y="466725"/>
                      </a:cubicBezTo>
                      <a:cubicBezTo>
                        <a:pt x="1281112" y="220662"/>
                        <a:pt x="640556" y="110331"/>
                        <a:pt x="0" y="0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2" name="Полилиния: фигура 31"/>
                <p:cNvSpPr/>
                <p:nvPr/>
              </p:nvSpPr>
              <p:spPr bwMode="auto">
                <a:xfrm>
                  <a:off x="9947305" y="5982056"/>
                  <a:ext cx="709301" cy="828941"/>
                </a:xfrm>
                <a:custGeom>
                  <a:avLst/>
                  <a:gdLst>
                    <a:gd name="connsiteX0" fmla="*/ 0 w 709301"/>
                    <a:gd name="connsiteY0" fmla="*/ 828942 h 828942"/>
                    <a:gd name="connsiteX1" fmla="*/ 709301 w 709301"/>
                    <a:gd name="connsiteY1" fmla="*/ 0 h 828942"/>
                    <a:gd name="connsiteX2" fmla="*/ 709301 w 709301"/>
                    <a:gd name="connsiteY2" fmla="*/ 0 h 828942"/>
                    <a:gd name="connsiteX3" fmla="*/ 709301 w 709301"/>
                    <a:gd name="connsiteY3" fmla="*/ 0 h 828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9301" h="828942" extrusionOk="0">
                      <a:moveTo>
                        <a:pt x="0" y="828942"/>
                      </a:moveTo>
                      <a:lnTo>
                        <a:pt x="709301" y="0"/>
                      </a:lnTo>
                      <a:lnTo>
                        <a:pt x="709301" y="0"/>
                      </a:lnTo>
                      <a:lnTo>
                        <a:pt x="709301" y="0"/>
                      </a:ln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34" name="Полилиния: фигура 33"/>
              <p:cNvSpPr/>
              <p:nvPr/>
            </p:nvSpPr>
            <p:spPr bwMode="auto">
              <a:xfrm>
                <a:off x="6460621" y="3734512"/>
                <a:ext cx="743484" cy="811851"/>
              </a:xfrm>
              <a:custGeom>
                <a:avLst/>
                <a:gdLst>
                  <a:gd name="connsiteX0" fmla="*/ 0 w 743484"/>
                  <a:gd name="connsiteY0" fmla="*/ 811851 h 811851"/>
                  <a:gd name="connsiteX1" fmla="*/ 743484 w 743484"/>
                  <a:gd name="connsiteY1" fmla="*/ 0 h 811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3484" h="811851" extrusionOk="0">
                    <a:moveTo>
                      <a:pt x="0" y="811851"/>
                    </a:moveTo>
                    <a:lnTo>
                      <a:pt x="743484" y="0"/>
                    </a:lnTo>
                  </a:path>
                </a:pathLst>
              </a:custGeom>
              <a:no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57" name="Прямоугольник 56"/>
            <p:cNvSpPr/>
            <p:nvPr/>
          </p:nvSpPr>
          <p:spPr bwMode="auto">
            <a:xfrm rot="3813849">
              <a:off x="4042877" y="2756353"/>
              <a:ext cx="1004066" cy="62510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4" name="Прямоугольник 63"/>
            <p:cNvSpPr/>
            <p:nvPr/>
          </p:nvSpPr>
          <p:spPr bwMode="auto">
            <a:xfrm rot="2598103">
              <a:off x="937920" y="370599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 bwMode="auto">
            <a:xfrm rot="4302797">
              <a:off x="441598" y="3616180"/>
              <a:ext cx="594387" cy="140701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 bwMode="auto">
            <a:xfrm rot="985556">
              <a:off x="10202727" y="2988833"/>
              <a:ext cx="885825" cy="69848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 bwMode="auto">
            <a:xfrm rot="1616766">
              <a:off x="9954641" y="3541144"/>
              <a:ext cx="885825" cy="52764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 bwMode="auto">
            <a:xfrm rot="3058903">
              <a:off x="10168222" y="3467787"/>
              <a:ext cx="885825" cy="100203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 bwMode="auto">
            <a:xfrm rot="6919176">
              <a:off x="10464175" y="3075828"/>
              <a:ext cx="885825" cy="41850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1" name="Прямоугольник 50"/>
            <p:cNvSpPr/>
            <p:nvPr/>
          </p:nvSpPr>
          <p:spPr bwMode="auto">
            <a:xfrm rot="458128">
              <a:off x="8220945" y="5270253"/>
              <a:ext cx="1355688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0" name="Группа 29"/>
            <p:cNvGrpSpPr/>
            <p:nvPr/>
          </p:nvGrpSpPr>
          <p:grpSpPr bwMode="auto">
            <a:xfrm>
              <a:off x="9696450" y="2845750"/>
              <a:ext cx="2028449" cy="1914257"/>
              <a:chOff x="9696450" y="2845750"/>
              <a:chExt cx="2028449" cy="1914257"/>
            </a:xfrm>
            <a:noFill/>
          </p:grpSpPr>
          <p:sp>
            <p:nvSpPr>
              <p:cNvPr id="17" name="Полилиния: фигура 16"/>
              <p:cNvSpPr/>
              <p:nvPr/>
            </p:nvSpPr>
            <p:spPr bwMode="auto">
              <a:xfrm>
                <a:off x="10839074" y="2846084"/>
                <a:ext cx="885825" cy="1666875"/>
              </a:xfrm>
              <a:custGeom>
                <a:avLst/>
                <a:gdLst>
                  <a:gd name="connsiteX0" fmla="*/ 0 w 885825"/>
                  <a:gd name="connsiteY0" fmla="*/ 0 h 1666875"/>
                  <a:gd name="connsiteX1" fmla="*/ 447675 w 885825"/>
                  <a:gd name="connsiteY1" fmla="*/ 200025 h 1666875"/>
                  <a:gd name="connsiteX2" fmla="*/ 219075 w 885825"/>
                  <a:gd name="connsiteY2" fmla="*/ 762000 h 1666875"/>
                  <a:gd name="connsiteX3" fmla="*/ 885825 w 885825"/>
                  <a:gd name="connsiteY3" fmla="*/ 1666875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666875" extrusionOk="0">
                    <a:moveTo>
                      <a:pt x="0" y="0"/>
                    </a:moveTo>
                    <a:cubicBezTo>
                      <a:pt x="205581" y="36512"/>
                      <a:pt x="411163" y="73025"/>
                      <a:pt x="447675" y="200025"/>
                    </a:cubicBezTo>
                    <a:cubicBezTo>
                      <a:pt x="484188" y="327025"/>
                      <a:pt x="146050" y="517525"/>
                      <a:pt x="219075" y="762000"/>
                    </a:cubicBezTo>
                    <a:cubicBezTo>
                      <a:pt x="292100" y="1006475"/>
                      <a:pt x="588962" y="1336675"/>
                      <a:pt x="885825" y="1666875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6" name="Полилиния: фигура 15"/>
              <p:cNvSpPr/>
              <p:nvPr/>
            </p:nvSpPr>
            <p:spPr bwMode="auto">
              <a:xfrm>
                <a:off x="9696450" y="3086100"/>
                <a:ext cx="885825" cy="1666875"/>
              </a:xfrm>
              <a:custGeom>
                <a:avLst/>
                <a:gdLst>
                  <a:gd name="connsiteX0" fmla="*/ 0 w 885825"/>
                  <a:gd name="connsiteY0" fmla="*/ 0 h 1666875"/>
                  <a:gd name="connsiteX1" fmla="*/ 447675 w 885825"/>
                  <a:gd name="connsiteY1" fmla="*/ 200025 h 1666875"/>
                  <a:gd name="connsiteX2" fmla="*/ 219075 w 885825"/>
                  <a:gd name="connsiteY2" fmla="*/ 762000 h 1666875"/>
                  <a:gd name="connsiteX3" fmla="*/ 885825 w 885825"/>
                  <a:gd name="connsiteY3" fmla="*/ 1666875 h 1666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5825" h="1666875" extrusionOk="0">
                    <a:moveTo>
                      <a:pt x="0" y="0"/>
                    </a:moveTo>
                    <a:cubicBezTo>
                      <a:pt x="205581" y="36512"/>
                      <a:pt x="411163" y="73025"/>
                      <a:pt x="447675" y="200025"/>
                    </a:cubicBezTo>
                    <a:cubicBezTo>
                      <a:pt x="484188" y="327025"/>
                      <a:pt x="146050" y="517525"/>
                      <a:pt x="219075" y="762000"/>
                    </a:cubicBezTo>
                    <a:cubicBezTo>
                      <a:pt x="292100" y="1006475"/>
                      <a:pt x="588962" y="1336675"/>
                      <a:pt x="885825" y="1666875"/>
                    </a:cubicBez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6" name="Полилиния: фигура 25"/>
              <p:cNvSpPr/>
              <p:nvPr/>
            </p:nvSpPr>
            <p:spPr bwMode="auto">
              <a:xfrm>
                <a:off x="9708022" y="2845750"/>
                <a:ext cx="1187866" cy="256373"/>
              </a:xfrm>
              <a:custGeom>
                <a:avLst/>
                <a:gdLst>
                  <a:gd name="connsiteX0" fmla="*/ 0 w 1187866"/>
                  <a:gd name="connsiteY0" fmla="*/ 256373 h 256373"/>
                  <a:gd name="connsiteX1" fmla="*/ 1187866 w 1187866"/>
                  <a:gd name="connsiteY1" fmla="*/ 0 h 25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7866" h="256373" extrusionOk="0">
                    <a:moveTo>
                      <a:pt x="0" y="256373"/>
                    </a:moveTo>
                    <a:lnTo>
                      <a:pt x="1187866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9" name="Полилиния: фигура 28"/>
              <p:cNvSpPr/>
              <p:nvPr/>
            </p:nvSpPr>
            <p:spPr bwMode="auto">
              <a:xfrm>
                <a:off x="10588239" y="4512179"/>
                <a:ext cx="1128045" cy="247828"/>
              </a:xfrm>
              <a:custGeom>
                <a:avLst/>
                <a:gdLst>
                  <a:gd name="connsiteX0" fmla="*/ 0 w 1128045"/>
                  <a:gd name="connsiteY0" fmla="*/ 247828 h 247828"/>
                  <a:gd name="connsiteX1" fmla="*/ 1128045 w 1128045"/>
                  <a:gd name="connsiteY1" fmla="*/ 0 h 24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8045" h="247828" extrusionOk="0">
                    <a:moveTo>
                      <a:pt x="0" y="247828"/>
                    </a:moveTo>
                    <a:lnTo>
                      <a:pt x="1128045" y="0"/>
                    </a:lnTo>
                  </a:path>
                </a:pathLst>
              </a:custGeom>
              <a:grpFill/>
              <a:ln w="762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45" name="Прямоугольник 44"/>
            <p:cNvSpPr/>
            <p:nvPr/>
          </p:nvSpPr>
          <p:spPr bwMode="auto">
            <a:xfrm rot="3864541">
              <a:off x="10294310" y="3651816"/>
              <a:ext cx="1354957" cy="41850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8" name="Прямая соединительная линия 27"/>
            <p:cNvCxnSpPr>
              <a:cxnSpLocks/>
            </p:cNvCxnSpPr>
            <p:nvPr/>
          </p:nvCxnSpPr>
          <p:spPr bwMode="auto">
            <a:xfrm>
              <a:off x="10582275" y="4752975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Прямоугольник 46"/>
            <p:cNvSpPr/>
            <p:nvPr/>
          </p:nvSpPr>
          <p:spPr bwMode="auto">
            <a:xfrm rot="1473360">
              <a:off x="7780837" y="4013514"/>
              <a:ext cx="896302" cy="979685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 bwMode="auto">
            <a:xfrm rot="4054405">
              <a:off x="8047886" y="4636713"/>
              <a:ext cx="89630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 bwMode="auto">
            <a:xfrm rot="10251697">
              <a:off x="8168220" y="4294012"/>
              <a:ext cx="737937" cy="672056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0" name="Прямоугольник 49"/>
            <p:cNvSpPr/>
            <p:nvPr/>
          </p:nvSpPr>
          <p:spPr bwMode="auto">
            <a:xfrm rot="5553002">
              <a:off x="8106682" y="5122124"/>
              <a:ext cx="89630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 bwMode="auto">
            <a:xfrm rot="21425191">
              <a:off x="8369739" y="5329464"/>
              <a:ext cx="604078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 bwMode="auto">
            <a:xfrm rot="5553002">
              <a:off x="8482024" y="5567605"/>
              <a:ext cx="259162" cy="74153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5" name="Прямоугольник 54"/>
            <p:cNvSpPr/>
            <p:nvPr/>
          </p:nvSpPr>
          <p:spPr bwMode="auto">
            <a:xfrm rot="396996">
              <a:off x="3626332" y="2263597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6" name="Прямоугольник 55"/>
            <p:cNvSpPr/>
            <p:nvPr/>
          </p:nvSpPr>
          <p:spPr bwMode="auto">
            <a:xfrm rot="1477248">
              <a:off x="3982677" y="2392952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1" name="Прямоугольник 60"/>
            <p:cNvSpPr/>
            <p:nvPr/>
          </p:nvSpPr>
          <p:spPr bwMode="auto">
            <a:xfrm rot="3831096">
              <a:off x="1766947" y="3436825"/>
              <a:ext cx="594387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 bwMode="auto">
            <a:xfrm rot="3869065">
              <a:off x="1762724" y="3293206"/>
              <a:ext cx="676068" cy="5650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4" name="Полилиния: фигура 73"/>
            <p:cNvSpPr/>
            <p:nvPr/>
          </p:nvSpPr>
          <p:spPr bwMode="auto">
            <a:xfrm>
              <a:off x="2469735" y="2486324"/>
              <a:ext cx="2136448" cy="872173"/>
            </a:xfrm>
            <a:custGeom>
              <a:avLst/>
              <a:gdLst>
                <a:gd name="connsiteX0" fmla="*/ 0 w 2136448"/>
                <a:gd name="connsiteY0" fmla="*/ 34685 h 872173"/>
                <a:gd name="connsiteX1" fmla="*/ 717846 w 2136448"/>
                <a:gd name="connsiteY1" fmla="*/ 26140 h 872173"/>
                <a:gd name="connsiteX2" fmla="*/ 1204957 w 2136448"/>
                <a:gd name="connsiteY2" fmla="*/ 502 h 872173"/>
                <a:gd name="connsiteX3" fmla="*/ 1546788 w 2136448"/>
                <a:gd name="connsiteY3" fmla="*/ 51777 h 872173"/>
                <a:gd name="connsiteX4" fmla="*/ 1803162 w 2136448"/>
                <a:gd name="connsiteY4" fmla="*/ 128689 h 872173"/>
                <a:gd name="connsiteX5" fmla="*/ 1974078 w 2136448"/>
                <a:gd name="connsiteY5" fmla="*/ 222693 h 872173"/>
                <a:gd name="connsiteX6" fmla="*/ 2093719 w 2136448"/>
                <a:gd name="connsiteY6" fmla="*/ 376517 h 872173"/>
                <a:gd name="connsiteX7" fmla="*/ 2136448 w 2136448"/>
                <a:gd name="connsiteY7" fmla="*/ 872173 h 87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6448" h="872173" extrusionOk="0">
                  <a:moveTo>
                    <a:pt x="0" y="34685"/>
                  </a:moveTo>
                  <a:lnTo>
                    <a:pt x="717846" y="26140"/>
                  </a:lnTo>
                  <a:cubicBezTo>
                    <a:pt x="918672" y="20443"/>
                    <a:pt x="1066800" y="-3771"/>
                    <a:pt x="1204957" y="502"/>
                  </a:cubicBezTo>
                  <a:cubicBezTo>
                    <a:pt x="1343114" y="4775"/>
                    <a:pt x="1447087" y="30412"/>
                    <a:pt x="1546788" y="51777"/>
                  </a:cubicBezTo>
                  <a:cubicBezTo>
                    <a:pt x="1646489" y="73142"/>
                    <a:pt x="1731947" y="100203"/>
                    <a:pt x="1803162" y="128689"/>
                  </a:cubicBezTo>
                  <a:cubicBezTo>
                    <a:pt x="1874377" y="157175"/>
                    <a:pt x="1925652" y="181388"/>
                    <a:pt x="1974078" y="222693"/>
                  </a:cubicBezTo>
                  <a:cubicBezTo>
                    <a:pt x="2022504" y="263998"/>
                    <a:pt x="2066657" y="268270"/>
                    <a:pt x="2093719" y="376517"/>
                  </a:cubicBezTo>
                  <a:cubicBezTo>
                    <a:pt x="2120781" y="484764"/>
                    <a:pt x="2128614" y="678468"/>
                    <a:pt x="2136448" y="872173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/>
            <a:stretch/>
          </p:blipFill>
          <p:spPr bwMode="auto">
            <a:xfrm>
              <a:off x="4151548" y="1815782"/>
              <a:ext cx="3285540" cy="3102277"/>
            </a:xfrm>
            <a:prstGeom prst="rect">
              <a:avLst/>
            </a:prstGeom>
          </p:spPr>
        </p:pic>
        <p:sp>
          <p:nvSpPr>
            <p:cNvPr id="72" name="Полилиния: фигура 71"/>
            <p:cNvSpPr/>
            <p:nvPr/>
          </p:nvSpPr>
          <p:spPr bwMode="auto">
            <a:xfrm>
              <a:off x="7195559" y="4178893"/>
              <a:ext cx="2144994" cy="1478423"/>
            </a:xfrm>
            <a:custGeom>
              <a:avLst/>
              <a:gdLst>
                <a:gd name="connsiteX0" fmla="*/ 0 w 2144994"/>
                <a:gd name="connsiteY0" fmla="*/ 0 h 1478423"/>
                <a:gd name="connsiteX1" fmla="*/ 982766 w 2144994"/>
                <a:gd name="connsiteY1" fmla="*/ 196554 h 1478423"/>
                <a:gd name="connsiteX2" fmla="*/ 1333144 w 2144994"/>
                <a:gd name="connsiteY2" fmla="*/ 452928 h 1478423"/>
                <a:gd name="connsiteX3" fmla="*/ 1410056 w 2144994"/>
                <a:gd name="connsiteY3" fmla="*/ 854580 h 1478423"/>
                <a:gd name="connsiteX4" fmla="*/ 1401510 w 2144994"/>
                <a:gd name="connsiteY4" fmla="*/ 1341690 h 1478423"/>
                <a:gd name="connsiteX5" fmla="*/ 2144994 w 2144994"/>
                <a:gd name="connsiteY5" fmla="*/ 1478423 h 147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4994" h="1478423" extrusionOk="0">
                  <a:moveTo>
                    <a:pt x="0" y="0"/>
                  </a:moveTo>
                  <a:cubicBezTo>
                    <a:pt x="380287" y="60533"/>
                    <a:pt x="760575" y="121066"/>
                    <a:pt x="982766" y="196554"/>
                  </a:cubicBezTo>
                  <a:cubicBezTo>
                    <a:pt x="1204957" y="272042"/>
                    <a:pt x="1261929" y="343257"/>
                    <a:pt x="1333144" y="452928"/>
                  </a:cubicBezTo>
                  <a:cubicBezTo>
                    <a:pt x="1404359" y="562599"/>
                    <a:pt x="1398662" y="706453"/>
                    <a:pt x="1410056" y="854580"/>
                  </a:cubicBezTo>
                  <a:cubicBezTo>
                    <a:pt x="1421450" y="1002707"/>
                    <a:pt x="1279020" y="1237716"/>
                    <a:pt x="1401510" y="1341690"/>
                  </a:cubicBezTo>
                  <a:cubicBezTo>
                    <a:pt x="1524000" y="1445664"/>
                    <a:pt x="1834497" y="1462043"/>
                    <a:pt x="2144994" y="1478423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1" name="Полилиния: фигура 70"/>
            <p:cNvSpPr/>
            <p:nvPr/>
          </p:nvSpPr>
          <p:spPr bwMode="auto">
            <a:xfrm>
              <a:off x="10309491" y="3255948"/>
              <a:ext cx="398388" cy="957129"/>
            </a:xfrm>
            <a:custGeom>
              <a:avLst/>
              <a:gdLst>
                <a:gd name="connsiteX0" fmla="*/ 389843 w 398388"/>
                <a:gd name="connsiteY0" fmla="*/ 0 h 957129"/>
                <a:gd name="connsiteX1" fmla="*/ 167652 w 398388"/>
                <a:gd name="connsiteY1" fmla="*/ 170916 h 957129"/>
                <a:gd name="connsiteX2" fmla="*/ 56557 w 398388"/>
                <a:gd name="connsiteY2" fmla="*/ 333286 h 957129"/>
                <a:gd name="connsiteX3" fmla="*/ 22373 w 398388"/>
                <a:gd name="connsiteY3" fmla="*/ 512747 h 957129"/>
                <a:gd name="connsiteX4" fmla="*/ 398388 w 398388"/>
                <a:gd name="connsiteY4" fmla="*/ 957129 h 95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388" h="957129" extrusionOk="0">
                  <a:moveTo>
                    <a:pt x="389843" y="0"/>
                  </a:moveTo>
                  <a:cubicBezTo>
                    <a:pt x="306521" y="57684"/>
                    <a:pt x="223200" y="115368"/>
                    <a:pt x="167652" y="170916"/>
                  </a:cubicBezTo>
                  <a:cubicBezTo>
                    <a:pt x="112104" y="226464"/>
                    <a:pt x="80770" y="276314"/>
                    <a:pt x="56557" y="333286"/>
                  </a:cubicBezTo>
                  <a:cubicBezTo>
                    <a:pt x="32344" y="390258"/>
                    <a:pt x="-34599" y="408773"/>
                    <a:pt x="22373" y="512747"/>
                  </a:cubicBezTo>
                  <a:cubicBezTo>
                    <a:pt x="79345" y="616721"/>
                    <a:pt x="238866" y="786925"/>
                    <a:pt x="398388" y="957129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0" name="Овал 69"/>
            <p:cNvSpPr/>
            <p:nvPr/>
          </p:nvSpPr>
          <p:spPr bwMode="auto">
            <a:xfrm rot="21435997">
              <a:off x="3234594" y="2764908"/>
              <a:ext cx="221417" cy="1100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8" name="Овал 67"/>
            <p:cNvSpPr/>
            <p:nvPr/>
          </p:nvSpPr>
          <p:spPr bwMode="auto">
            <a:xfrm rot="21435997">
              <a:off x="3063160" y="2755687"/>
              <a:ext cx="221417" cy="110079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9" name="Овал 68"/>
            <p:cNvSpPr/>
            <p:nvPr/>
          </p:nvSpPr>
          <p:spPr bwMode="auto">
            <a:xfrm rot="21028404">
              <a:off x="3225734" y="2707744"/>
              <a:ext cx="123709" cy="8323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5" name="Полилиния: фигура 74"/>
            <p:cNvSpPr/>
            <p:nvPr/>
          </p:nvSpPr>
          <p:spPr bwMode="auto">
            <a:xfrm>
              <a:off x="717847" y="2914116"/>
              <a:ext cx="1328870" cy="1418602"/>
            </a:xfrm>
            <a:custGeom>
              <a:avLst/>
              <a:gdLst>
                <a:gd name="connsiteX0" fmla="*/ 1068224 w 1328870"/>
                <a:gd name="connsiteY0" fmla="*/ 0 h 1418602"/>
                <a:gd name="connsiteX1" fmla="*/ 743484 w 1328870"/>
                <a:gd name="connsiteY1" fmla="*/ 119641 h 1418602"/>
                <a:gd name="connsiteX2" fmla="*/ 820396 w 1328870"/>
                <a:gd name="connsiteY2" fmla="*/ 367469 h 1418602"/>
                <a:gd name="connsiteX3" fmla="*/ 1204957 w 1328870"/>
                <a:gd name="connsiteY3" fmla="*/ 589660 h 1418602"/>
                <a:gd name="connsiteX4" fmla="*/ 1230594 w 1328870"/>
                <a:gd name="connsiteY4" fmla="*/ 811850 h 1418602"/>
                <a:gd name="connsiteX5" fmla="*/ 0 w 1328870"/>
                <a:gd name="connsiteY5" fmla="*/ 1418602 h 141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8870" h="1418602" extrusionOk="0">
                  <a:moveTo>
                    <a:pt x="1068224" y="0"/>
                  </a:moveTo>
                  <a:cubicBezTo>
                    <a:pt x="926506" y="29198"/>
                    <a:pt x="784789" y="58396"/>
                    <a:pt x="743484" y="119641"/>
                  </a:cubicBezTo>
                  <a:cubicBezTo>
                    <a:pt x="702179" y="180886"/>
                    <a:pt x="743484" y="289133"/>
                    <a:pt x="820396" y="367469"/>
                  </a:cubicBezTo>
                  <a:cubicBezTo>
                    <a:pt x="897308" y="445806"/>
                    <a:pt x="1136591" y="515597"/>
                    <a:pt x="1204957" y="589660"/>
                  </a:cubicBezTo>
                  <a:cubicBezTo>
                    <a:pt x="1273323" y="663723"/>
                    <a:pt x="1431420" y="673693"/>
                    <a:pt x="1230594" y="811850"/>
                  </a:cubicBezTo>
                  <a:cubicBezTo>
                    <a:pt x="1029768" y="950007"/>
                    <a:pt x="514884" y="1184304"/>
                    <a:pt x="0" y="1418602"/>
                  </a:cubicBezTo>
                </a:path>
              </a:pathLst>
            </a:custGeom>
            <a:noFill/>
            <a:ln w="28575">
              <a:solidFill>
                <a:schemeClr val="accent2">
                  <a:lumMod val="50000"/>
                </a:schemeClr>
              </a:solidFill>
              <a:prstDash val="lg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/>
            <a:stretch/>
          </p:blipFill>
          <p:spPr bwMode="auto">
            <a:xfrm>
              <a:off x="129415" y="-16177"/>
              <a:ext cx="3102277" cy="3102277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/>
            <a:stretch/>
          </p:blipFill>
          <p:spPr bwMode="auto">
            <a:xfrm>
              <a:off x="-98195" y="4186464"/>
              <a:ext cx="2838222" cy="2838222"/>
            </a:xfrm>
            <a:prstGeom prst="rect">
              <a:avLst/>
            </a:prstGeom>
          </p:spPr>
        </p:pic>
        <p:sp>
          <p:nvSpPr>
            <p:cNvPr id="80" name="Прямоугольник 79"/>
            <p:cNvSpPr/>
            <p:nvPr/>
          </p:nvSpPr>
          <p:spPr bwMode="auto">
            <a:xfrm rot="19780458">
              <a:off x="9755083" y="2702375"/>
              <a:ext cx="1222555" cy="5549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78" name="Рисунок 7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/>
            <a:stretch/>
          </p:blipFill>
          <p:spPr bwMode="auto">
            <a:xfrm rot="21057048" flipH="1">
              <a:off x="8686305" y="-11458"/>
              <a:ext cx="3246373" cy="3347720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 bwMode="auto">
            <a:xfrm>
              <a:off x="9398303" y="4225131"/>
              <a:ext cx="2555858" cy="2700995"/>
            </a:xfrm>
            <a:prstGeom prst="rect">
              <a:avLst/>
            </a:prstGeom>
            <a:solidFill>
              <a:srgbClr val="A9D18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2" name="Рисунок 1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8837470" y="3482605"/>
            <a:ext cx="3624358" cy="362435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 bwMode="auto">
          <a:xfrm>
            <a:off x="-407310" y="-16177"/>
            <a:ext cx="12361471" cy="7040863"/>
            <a:chOff x="-407310" y="-16177"/>
            <a:chExt cx="12361471" cy="7040863"/>
          </a:xfrm>
        </p:grpSpPr>
        <p:grpSp>
          <p:nvGrpSpPr>
            <p:cNvPr id="2" name="Группа 1"/>
            <p:cNvGrpSpPr/>
            <p:nvPr/>
          </p:nvGrpSpPr>
          <p:grpSpPr bwMode="auto">
            <a:xfrm>
              <a:off x="-407310" y="-16177"/>
              <a:ext cx="12339988" cy="7040863"/>
              <a:chOff x="-407310" y="-16177"/>
              <a:chExt cx="12339988" cy="7040863"/>
            </a:xfrm>
          </p:grpSpPr>
          <p:sp>
            <p:nvSpPr>
              <p:cNvPr id="66" name="Прямоугольник 65"/>
              <p:cNvSpPr/>
              <p:nvPr/>
            </p:nvSpPr>
            <p:spPr bwMode="auto">
              <a:xfrm rot="20667047">
                <a:off x="1214871" y="3322487"/>
                <a:ext cx="594387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5" name="Прямоугольник 64"/>
              <p:cNvSpPr/>
              <p:nvPr/>
            </p:nvSpPr>
            <p:spPr bwMode="auto">
              <a:xfrm rot="4342446">
                <a:off x="1068036" y="3766818"/>
                <a:ext cx="594387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4" name="Прямоугольник 53"/>
              <p:cNvSpPr/>
              <p:nvPr/>
            </p:nvSpPr>
            <p:spPr bwMode="auto">
              <a:xfrm>
                <a:off x="2358639" y="2228693"/>
                <a:ext cx="1383191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6" name="Прямоугольник 45"/>
              <p:cNvSpPr/>
              <p:nvPr/>
            </p:nvSpPr>
            <p:spPr bwMode="auto">
              <a:xfrm rot="760919">
                <a:off x="6725524" y="3808427"/>
                <a:ext cx="1663208" cy="951813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8" name="Прямоугольник 57"/>
              <p:cNvSpPr/>
              <p:nvPr/>
            </p:nvSpPr>
            <p:spPr bwMode="auto">
              <a:xfrm rot="1477248">
                <a:off x="994495" y="2832056"/>
                <a:ext cx="1269603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40" name="Группа 39"/>
              <p:cNvGrpSpPr/>
              <p:nvPr/>
            </p:nvGrpSpPr>
            <p:grpSpPr bwMode="auto">
              <a:xfrm>
                <a:off x="-407310" y="2228693"/>
                <a:ext cx="5251881" cy="2281393"/>
                <a:chOff x="-407310" y="2228693"/>
                <a:chExt cx="5251881" cy="2281393"/>
              </a:xfrm>
            </p:grpSpPr>
            <p:sp>
              <p:nvSpPr>
                <p:cNvPr id="19" name="Полилиния: фигура 18"/>
                <p:cNvSpPr/>
                <p:nvPr/>
              </p:nvSpPr>
              <p:spPr bwMode="auto">
                <a:xfrm>
                  <a:off x="-407310" y="2829379"/>
                  <a:ext cx="1924050" cy="1552575"/>
                </a:xfrm>
                <a:custGeom>
                  <a:avLst/>
                  <a:gdLst>
                    <a:gd name="connsiteX0" fmla="*/ 1924050 w 1924050"/>
                    <a:gd name="connsiteY0" fmla="*/ 0 h 1552575"/>
                    <a:gd name="connsiteX1" fmla="*/ 1371600 w 1924050"/>
                    <a:gd name="connsiteY1" fmla="*/ 171450 h 1552575"/>
                    <a:gd name="connsiteX2" fmla="*/ 1504950 w 1924050"/>
                    <a:gd name="connsiteY2" fmla="*/ 914400 h 1552575"/>
                    <a:gd name="connsiteX3" fmla="*/ 0 w 1924050"/>
                    <a:gd name="connsiteY3" fmla="*/ 1552575 h 1552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4050" h="1552575" extrusionOk="0">
                      <a:moveTo>
                        <a:pt x="1924050" y="0"/>
                      </a:moveTo>
                      <a:cubicBezTo>
                        <a:pt x="1682750" y="9525"/>
                        <a:pt x="1441450" y="19050"/>
                        <a:pt x="1371600" y="171450"/>
                      </a:cubicBezTo>
                      <a:cubicBezTo>
                        <a:pt x="1301750" y="323850"/>
                        <a:pt x="1733550" y="684213"/>
                        <a:pt x="1504950" y="914400"/>
                      </a:cubicBezTo>
                      <a:cubicBezTo>
                        <a:pt x="1276350" y="1144587"/>
                        <a:pt x="638175" y="1348581"/>
                        <a:pt x="0" y="1552575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8" name="Полилиния: фигура 17"/>
                <p:cNvSpPr/>
                <p:nvPr/>
              </p:nvSpPr>
              <p:spPr bwMode="auto">
                <a:xfrm>
                  <a:off x="910094" y="2957511"/>
                  <a:ext cx="1924050" cy="1552575"/>
                </a:xfrm>
                <a:custGeom>
                  <a:avLst/>
                  <a:gdLst>
                    <a:gd name="connsiteX0" fmla="*/ 1924050 w 1924050"/>
                    <a:gd name="connsiteY0" fmla="*/ 0 h 1552575"/>
                    <a:gd name="connsiteX1" fmla="*/ 1371600 w 1924050"/>
                    <a:gd name="connsiteY1" fmla="*/ 171450 h 1552575"/>
                    <a:gd name="connsiteX2" fmla="*/ 1504950 w 1924050"/>
                    <a:gd name="connsiteY2" fmla="*/ 914400 h 1552575"/>
                    <a:gd name="connsiteX3" fmla="*/ 0 w 1924050"/>
                    <a:gd name="connsiteY3" fmla="*/ 1552575 h 1552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4050" h="1552575" extrusionOk="0">
                      <a:moveTo>
                        <a:pt x="1924050" y="0"/>
                      </a:moveTo>
                      <a:cubicBezTo>
                        <a:pt x="1682750" y="9525"/>
                        <a:pt x="1441450" y="19050"/>
                        <a:pt x="1371600" y="171450"/>
                      </a:cubicBezTo>
                      <a:cubicBezTo>
                        <a:pt x="1301750" y="323850"/>
                        <a:pt x="1733550" y="684213"/>
                        <a:pt x="1504950" y="914400"/>
                      </a:cubicBezTo>
                      <a:cubicBezTo>
                        <a:pt x="1276350" y="1144587"/>
                        <a:pt x="638175" y="1348581"/>
                        <a:pt x="0" y="1552575"/>
                      </a:cubicBez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grpSp>
              <p:nvGrpSpPr>
                <p:cNvPr id="37" name="Группа 36"/>
                <p:cNvGrpSpPr/>
                <p:nvPr/>
              </p:nvGrpSpPr>
              <p:grpSpPr bwMode="auto">
                <a:xfrm>
                  <a:off x="2367033" y="2228693"/>
                  <a:ext cx="2477538" cy="1371757"/>
                  <a:chOff x="2367033" y="2228693"/>
                  <a:chExt cx="2477538" cy="1371757"/>
                </a:xfrm>
              </p:grpSpPr>
              <p:sp>
                <p:nvSpPr>
                  <p:cNvPr id="24" name="Полилиния: фигура 23"/>
                  <p:cNvSpPr/>
                  <p:nvPr/>
                </p:nvSpPr>
                <p:spPr bwMode="auto">
                  <a:xfrm>
                    <a:off x="2933699" y="2795432"/>
                    <a:ext cx="1419225" cy="805018"/>
                  </a:xfrm>
                  <a:custGeom>
                    <a:avLst/>
                    <a:gdLst>
                      <a:gd name="connsiteX0" fmla="*/ 1419225 w 1419225"/>
                      <a:gd name="connsiteY0" fmla="*/ 805018 h 805018"/>
                      <a:gd name="connsiteX1" fmla="*/ 1123950 w 1419225"/>
                      <a:gd name="connsiteY1" fmla="*/ 119218 h 805018"/>
                      <a:gd name="connsiteX2" fmla="*/ 0 w 1419225"/>
                      <a:gd name="connsiteY2" fmla="*/ 4918 h 8050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19225" h="805018" extrusionOk="0">
                        <a:moveTo>
                          <a:pt x="1419225" y="805018"/>
                        </a:moveTo>
                        <a:cubicBezTo>
                          <a:pt x="1389856" y="528793"/>
                          <a:pt x="1360487" y="252568"/>
                          <a:pt x="1123950" y="119218"/>
                        </a:cubicBezTo>
                        <a:cubicBezTo>
                          <a:pt x="887412" y="-14132"/>
                          <a:pt x="443706" y="-4607"/>
                          <a:pt x="0" y="4918"/>
                        </a:cubicBezTo>
                      </a:path>
                    </a:pathLst>
                  </a:custGeom>
                  <a:noFill/>
                  <a:ln w="7620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25" name="Полилиния: фигура 24"/>
                  <p:cNvSpPr/>
                  <p:nvPr/>
                </p:nvSpPr>
                <p:spPr bwMode="auto">
                  <a:xfrm>
                    <a:off x="2367033" y="2228693"/>
                    <a:ext cx="2477538" cy="805018"/>
                  </a:xfrm>
                  <a:custGeom>
                    <a:avLst/>
                    <a:gdLst>
                      <a:gd name="connsiteX0" fmla="*/ 1419225 w 1419225"/>
                      <a:gd name="connsiteY0" fmla="*/ 805018 h 805018"/>
                      <a:gd name="connsiteX1" fmla="*/ 1123950 w 1419225"/>
                      <a:gd name="connsiteY1" fmla="*/ 119218 h 805018"/>
                      <a:gd name="connsiteX2" fmla="*/ 0 w 1419225"/>
                      <a:gd name="connsiteY2" fmla="*/ 4918 h 8050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419225" h="805018" extrusionOk="0">
                        <a:moveTo>
                          <a:pt x="1419225" y="805018"/>
                        </a:moveTo>
                        <a:cubicBezTo>
                          <a:pt x="1389856" y="528793"/>
                          <a:pt x="1360487" y="252568"/>
                          <a:pt x="1123950" y="119218"/>
                        </a:cubicBezTo>
                        <a:cubicBezTo>
                          <a:pt x="887412" y="-14132"/>
                          <a:pt x="443706" y="-4607"/>
                          <a:pt x="0" y="4918"/>
                        </a:cubicBezTo>
                      </a:path>
                    </a:pathLst>
                  </a:custGeom>
                  <a:noFill/>
                  <a:ln w="7620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36" name="Полилиния: фигура 35"/>
                  <p:cNvSpPr/>
                  <p:nvPr/>
                </p:nvSpPr>
                <p:spPr bwMode="auto">
                  <a:xfrm>
                    <a:off x="4349809" y="3016665"/>
                    <a:ext cx="487111" cy="564023"/>
                  </a:xfrm>
                  <a:custGeom>
                    <a:avLst/>
                    <a:gdLst>
                      <a:gd name="connsiteX0" fmla="*/ 0 w 487111"/>
                      <a:gd name="connsiteY0" fmla="*/ 564023 h 564023"/>
                      <a:gd name="connsiteX1" fmla="*/ 487111 w 487111"/>
                      <a:gd name="connsiteY1" fmla="*/ 0 h 5640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87111" h="564023" extrusionOk="0">
                        <a:moveTo>
                          <a:pt x="0" y="564023"/>
                        </a:moveTo>
                        <a:lnTo>
                          <a:pt x="487111" y="0"/>
                        </a:lnTo>
                      </a:path>
                    </a:pathLst>
                  </a:custGeom>
                  <a:noFill/>
                  <a:ln w="7620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38" name="Полилиния: фигура 37"/>
                <p:cNvSpPr/>
                <p:nvPr/>
              </p:nvSpPr>
              <p:spPr bwMode="auto">
                <a:xfrm>
                  <a:off x="1512606" y="2238998"/>
                  <a:ext cx="846033" cy="589660"/>
                </a:xfrm>
                <a:custGeom>
                  <a:avLst/>
                  <a:gdLst>
                    <a:gd name="connsiteX0" fmla="*/ 846033 w 846033"/>
                    <a:gd name="connsiteY0" fmla="*/ 0 h 589660"/>
                    <a:gd name="connsiteX1" fmla="*/ 0 w 846033"/>
                    <a:gd name="connsiteY1" fmla="*/ 589660 h 589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33" h="589660" extrusionOk="0">
                      <a:moveTo>
                        <a:pt x="846033" y="0"/>
                      </a:moveTo>
                      <a:lnTo>
                        <a:pt x="0" y="589660"/>
                      </a:ln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39" name="Полилиния: фигура 38"/>
                <p:cNvSpPr/>
                <p:nvPr/>
              </p:nvSpPr>
              <p:spPr bwMode="auto">
                <a:xfrm>
                  <a:off x="2760292" y="2794475"/>
                  <a:ext cx="162370" cy="179461"/>
                </a:xfrm>
                <a:custGeom>
                  <a:avLst/>
                  <a:gdLst>
                    <a:gd name="connsiteX0" fmla="*/ 162370 w 162370"/>
                    <a:gd name="connsiteY0" fmla="*/ 0 h 179461"/>
                    <a:gd name="connsiteX1" fmla="*/ 0 w 162370"/>
                    <a:gd name="connsiteY1" fmla="*/ 179461 h 179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2370" h="179461" extrusionOk="0">
                      <a:moveTo>
                        <a:pt x="162370" y="0"/>
                      </a:moveTo>
                      <a:lnTo>
                        <a:pt x="0" y="179461"/>
                      </a:ln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59" name="Прямоугольник 58"/>
              <p:cNvSpPr/>
              <p:nvPr/>
            </p:nvSpPr>
            <p:spPr bwMode="auto">
              <a:xfrm rot="3645395">
                <a:off x="1855390" y="2530312"/>
                <a:ext cx="594387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0" name="Прямоугольник 59"/>
              <p:cNvSpPr/>
              <p:nvPr/>
            </p:nvSpPr>
            <p:spPr bwMode="auto">
              <a:xfrm rot="3764408">
                <a:off x="891219" y="3280207"/>
                <a:ext cx="1335758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35" name="Группа 34"/>
              <p:cNvGrpSpPr/>
              <p:nvPr/>
            </p:nvGrpSpPr>
            <p:grpSpPr bwMode="auto">
              <a:xfrm>
                <a:off x="6448425" y="3733799"/>
                <a:ext cx="4226835" cy="3086101"/>
                <a:chOff x="6448425" y="3733799"/>
                <a:chExt cx="4226835" cy="3086101"/>
              </a:xfrm>
            </p:grpSpPr>
            <p:grpSp>
              <p:nvGrpSpPr>
                <p:cNvPr id="33" name="Группа 32"/>
                <p:cNvGrpSpPr/>
                <p:nvPr/>
              </p:nvGrpSpPr>
              <p:grpSpPr bwMode="auto">
                <a:xfrm>
                  <a:off x="6448425" y="3733799"/>
                  <a:ext cx="4226835" cy="3086101"/>
                  <a:chOff x="6448425" y="3733799"/>
                  <a:chExt cx="4226835" cy="3086101"/>
                </a:xfrm>
                <a:noFill/>
              </p:grpSpPr>
              <p:sp>
                <p:nvSpPr>
                  <p:cNvPr id="14" name="Полилиния: фигура 13"/>
                  <p:cNvSpPr/>
                  <p:nvPr/>
                </p:nvSpPr>
                <p:spPr bwMode="auto">
                  <a:xfrm>
                    <a:off x="6448425" y="4562475"/>
                    <a:ext cx="3505199" cy="2257425"/>
                  </a:xfrm>
                  <a:custGeom>
                    <a:avLst/>
                    <a:gdLst>
                      <a:gd name="connsiteX0" fmla="*/ 3371850 w 3371850"/>
                      <a:gd name="connsiteY0" fmla="*/ 2228850 h 2228850"/>
                      <a:gd name="connsiteX1" fmla="*/ 2914650 w 3371850"/>
                      <a:gd name="connsiteY1" fmla="*/ 1495425 h 2228850"/>
                      <a:gd name="connsiteX2" fmla="*/ 1743075 w 3371850"/>
                      <a:gd name="connsiteY2" fmla="*/ 1476375 h 2228850"/>
                      <a:gd name="connsiteX3" fmla="*/ 1571625 w 3371850"/>
                      <a:gd name="connsiteY3" fmla="*/ 466725 h 2228850"/>
                      <a:gd name="connsiteX4" fmla="*/ 0 w 3371850"/>
                      <a:gd name="connsiteY4" fmla="*/ 0 h 2228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71850" h="2228850" extrusionOk="0">
                        <a:moveTo>
                          <a:pt x="3371850" y="2228850"/>
                        </a:moveTo>
                        <a:cubicBezTo>
                          <a:pt x="3278981" y="1924843"/>
                          <a:pt x="3186112" y="1620837"/>
                          <a:pt x="2914650" y="1495425"/>
                        </a:cubicBezTo>
                        <a:cubicBezTo>
                          <a:pt x="2643188" y="1370013"/>
                          <a:pt x="1966912" y="1647825"/>
                          <a:pt x="1743075" y="1476375"/>
                        </a:cubicBezTo>
                        <a:cubicBezTo>
                          <a:pt x="1519238" y="1304925"/>
                          <a:pt x="1862138" y="712788"/>
                          <a:pt x="1571625" y="466725"/>
                        </a:cubicBezTo>
                        <a:cubicBezTo>
                          <a:pt x="1281112" y="220662"/>
                          <a:pt x="640556" y="110331"/>
                          <a:pt x="0" y="0"/>
                        </a:cubicBezTo>
                      </a:path>
                    </a:pathLst>
                  </a:custGeom>
                  <a:grpFill/>
                  <a:ln w="7620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15" name="Полилиния: фигура 14"/>
                  <p:cNvSpPr/>
                  <p:nvPr/>
                </p:nvSpPr>
                <p:spPr bwMode="auto">
                  <a:xfrm>
                    <a:off x="7170060" y="3733799"/>
                    <a:ext cx="3505199" cy="2257425"/>
                  </a:xfrm>
                  <a:custGeom>
                    <a:avLst/>
                    <a:gdLst>
                      <a:gd name="connsiteX0" fmla="*/ 3371850 w 3371850"/>
                      <a:gd name="connsiteY0" fmla="*/ 2228850 h 2228850"/>
                      <a:gd name="connsiteX1" fmla="*/ 2914650 w 3371850"/>
                      <a:gd name="connsiteY1" fmla="*/ 1495425 h 2228850"/>
                      <a:gd name="connsiteX2" fmla="*/ 1743075 w 3371850"/>
                      <a:gd name="connsiteY2" fmla="*/ 1476375 h 2228850"/>
                      <a:gd name="connsiteX3" fmla="*/ 1571625 w 3371850"/>
                      <a:gd name="connsiteY3" fmla="*/ 466725 h 2228850"/>
                      <a:gd name="connsiteX4" fmla="*/ 0 w 3371850"/>
                      <a:gd name="connsiteY4" fmla="*/ 0 h 2228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71850" h="2228850" extrusionOk="0">
                        <a:moveTo>
                          <a:pt x="3371850" y="2228850"/>
                        </a:moveTo>
                        <a:cubicBezTo>
                          <a:pt x="3278981" y="1924843"/>
                          <a:pt x="3186112" y="1620837"/>
                          <a:pt x="2914650" y="1495425"/>
                        </a:cubicBezTo>
                        <a:cubicBezTo>
                          <a:pt x="2643188" y="1370013"/>
                          <a:pt x="1966912" y="1647825"/>
                          <a:pt x="1743075" y="1476375"/>
                        </a:cubicBezTo>
                        <a:cubicBezTo>
                          <a:pt x="1519238" y="1304925"/>
                          <a:pt x="1862138" y="712788"/>
                          <a:pt x="1571625" y="466725"/>
                        </a:cubicBezTo>
                        <a:cubicBezTo>
                          <a:pt x="1281112" y="220662"/>
                          <a:pt x="640556" y="110331"/>
                          <a:pt x="0" y="0"/>
                        </a:cubicBezTo>
                      </a:path>
                    </a:pathLst>
                  </a:custGeom>
                  <a:grpFill/>
                  <a:ln w="7620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sp>
                <p:nvSpPr>
                  <p:cNvPr id="32" name="Полилиния: фигура 31"/>
                  <p:cNvSpPr/>
                  <p:nvPr/>
                </p:nvSpPr>
                <p:spPr bwMode="auto">
                  <a:xfrm>
                    <a:off x="9947305" y="5982056"/>
                    <a:ext cx="709301" cy="828941"/>
                  </a:xfrm>
                  <a:custGeom>
                    <a:avLst/>
                    <a:gdLst>
                      <a:gd name="connsiteX0" fmla="*/ 0 w 709301"/>
                      <a:gd name="connsiteY0" fmla="*/ 828942 h 828942"/>
                      <a:gd name="connsiteX1" fmla="*/ 709301 w 709301"/>
                      <a:gd name="connsiteY1" fmla="*/ 0 h 828942"/>
                      <a:gd name="connsiteX2" fmla="*/ 709301 w 709301"/>
                      <a:gd name="connsiteY2" fmla="*/ 0 h 828942"/>
                      <a:gd name="connsiteX3" fmla="*/ 709301 w 709301"/>
                      <a:gd name="connsiteY3" fmla="*/ 0 h 8289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9301" h="828942" extrusionOk="0">
                        <a:moveTo>
                          <a:pt x="0" y="828942"/>
                        </a:moveTo>
                        <a:lnTo>
                          <a:pt x="709301" y="0"/>
                        </a:lnTo>
                        <a:lnTo>
                          <a:pt x="709301" y="0"/>
                        </a:lnTo>
                        <a:lnTo>
                          <a:pt x="709301" y="0"/>
                        </a:lnTo>
                      </a:path>
                    </a:pathLst>
                  </a:custGeom>
                  <a:grpFill/>
                  <a:ln w="76200"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34" name="Полилиния: фигура 33"/>
                <p:cNvSpPr/>
                <p:nvPr/>
              </p:nvSpPr>
              <p:spPr bwMode="auto">
                <a:xfrm>
                  <a:off x="6460621" y="3734512"/>
                  <a:ext cx="743484" cy="811851"/>
                </a:xfrm>
                <a:custGeom>
                  <a:avLst/>
                  <a:gdLst>
                    <a:gd name="connsiteX0" fmla="*/ 0 w 743484"/>
                    <a:gd name="connsiteY0" fmla="*/ 811851 h 811851"/>
                    <a:gd name="connsiteX1" fmla="*/ 743484 w 743484"/>
                    <a:gd name="connsiteY1" fmla="*/ 0 h 81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43484" h="811851" extrusionOk="0">
                      <a:moveTo>
                        <a:pt x="0" y="811851"/>
                      </a:moveTo>
                      <a:lnTo>
                        <a:pt x="743484" y="0"/>
                      </a:lnTo>
                    </a:path>
                  </a:pathLst>
                </a:custGeom>
                <a:no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57" name="Прямоугольник 56"/>
              <p:cNvSpPr/>
              <p:nvPr/>
            </p:nvSpPr>
            <p:spPr bwMode="auto">
              <a:xfrm rot="3813849">
                <a:off x="4042877" y="2756353"/>
                <a:ext cx="1004066" cy="625102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4" name="Прямоугольник 63"/>
              <p:cNvSpPr/>
              <p:nvPr/>
            </p:nvSpPr>
            <p:spPr bwMode="auto">
              <a:xfrm rot="2598103">
                <a:off x="937920" y="3705997"/>
                <a:ext cx="594387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3" name="Прямоугольник 62"/>
              <p:cNvSpPr/>
              <p:nvPr/>
            </p:nvSpPr>
            <p:spPr bwMode="auto">
              <a:xfrm rot="4302797">
                <a:off x="441598" y="3616180"/>
                <a:ext cx="594387" cy="1407010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1" name="Прямоугольник 40"/>
              <p:cNvSpPr/>
              <p:nvPr/>
            </p:nvSpPr>
            <p:spPr bwMode="auto">
              <a:xfrm rot="985556">
                <a:off x="10202727" y="2988833"/>
                <a:ext cx="885825" cy="698489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2" name="Прямоугольник 41"/>
              <p:cNvSpPr/>
              <p:nvPr/>
            </p:nvSpPr>
            <p:spPr bwMode="auto">
              <a:xfrm rot="1616766">
                <a:off x="9954641" y="3541144"/>
                <a:ext cx="885825" cy="527649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3" name="Прямоугольник 42"/>
              <p:cNvSpPr/>
              <p:nvPr/>
            </p:nvSpPr>
            <p:spPr bwMode="auto">
              <a:xfrm rot="3058903">
                <a:off x="10168222" y="3467787"/>
                <a:ext cx="885825" cy="1002032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4" name="Прямоугольник 43"/>
              <p:cNvSpPr/>
              <p:nvPr/>
            </p:nvSpPr>
            <p:spPr bwMode="auto">
              <a:xfrm rot="6919176">
                <a:off x="10464175" y="3075828"/>
                <a:ext cx="885825" cy="418509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1" name="Прямоугольник 50"/>
              <p:cNvSpPr/>
              <p:nvPr/>
            </p:nvSpPr>
            <p:spPr bwMode="auto">
              <a:xfrm rot="458128">
                <a:off x="8220945" y="5270253"/>
                <a:ext cx="1355688" cy="741530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30" name="Группа 29"/>
              <p:cNvGrpSpPr/>
              <p:nvPr/>
            </p:nvGrpSpPr>
            <p:grpSpPr bwMode="auto">
              <a:xfrm>
                <a:off x="9696450" y="2845750"/>
                <a:ext cx="2028449" cy="1914257"/>
                <a:chOff x="9696450" y="2845750"/>
                <a:chExt cx="2028449" cy="1914257"/>
              </a:xfrm>
              <a:noFill/>
            </p:grpSpPr>
            <p:sp>
              <p:nvSpPr>
                <p:cNvPr id="17" name="Полилиния: фигура 16"/>
                <p:cNvSpPr/>
                <p:nvPr/>
              </p:nvSpPr>
              <p:spPr bwMode="auto">
                <a:xfrm>
                  <a:off x="10839074" y="2846084"/>
                  <a:ext cx="885825" cy="1666875"/>
                </a:xfrm>
                <a:custGeom>
                  <a:avLst/>
                  <a:gdLst>
                    <a:gd name="connsiteX0" fmla="*/ 0 w 885825"/>
                    <a:gd name="connsiteY0" fmla="*/ 0 h 1666875"/>
                    <a:gd name="connsiteX1" fmla="*/ 447675 w 885825"/>
                    <a:gd name="connsiteY1" fmla="*/ 200025 h 1666875"/>
                    <a:gd name="connsiteX2" fmla="*/ 219075 w 885825"/>
                    <a:gd name="connsiteY2" fmla="*/ 762000 h 1666875"/>
                    <a:gd name="connsiteX3" fmla="*/ 885825 w 885825"/>
                    <a:gd name="connsiteY3" fmla="*/ 1666875 h 166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85825" h="1666875" extrusionOk="0">
                      <a:moveTo>
                        <a:pt x="0" y="0"/>
                      </a:moveTo>
                      <a:cubicBezTo>
                        <a:pt x="205581" y="36512"/>
                        <a:pt x="411163" y="73025"/>
                        <a:pt x="447675" y="200025"/>
                      </a:cubicBezTo>
                      <a:cubicBezTo>
                        <a:pt x="484188" y="327025"/>
                        <a:pt x="146050" y="517525"/>
                        <a:pt x="219075" y="762000"/>
                      </a:cubicBezTo>
                      <a:cubicBezTo>
                        <a:pt x="292100" y="1006475"/>
                        <a:pt x="588962" y="1336675"/>
                        <a:pt x="885825" y="1666875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16" name="Полилиния: фигура 15"/>
                <p:cNvSpPr/>
                <p:nvPr/>
              </p:nvSpPr>
              <p:spPr bwMode="auto">
                <a:xfrm>
                  <a:off x="9696450" y="3086100"/>
                  <a:ext cx="885825" cy="1666875"/>
                </a:xfrm>
                <a:custGeom>
                  <a:avLst/>
                  <a:gdLst>
                    <a:gd name="connsiteX0" fmla="*/ 0 w 885825"/>
                    <a:gd name="connsiteY0" fmla="*/ 0 h 1666875"/>
                    <a:gd name="connsiteX1" fmla="*/ 447675 w 885825"/>
                    <a:gd name="connsiteY1" fmla="*/ 200025 h 1666875"/>
                    <a:gd name="connsiteX2" fmla="*/ 219075 w 885825"/>
                    <a:gd name="connsiteY2" fmla="*/ 762000 h 1666875"/>
                    <a:gd name="connsiteX3" fmla="*/ 885825 w 885825"/>
                    <a:gd name="connsiteY3" fmla="*/ 1666875 h 1666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85825" h="1666875" extrusionOk="0">
                      <a:moveTo>
                        <a:pt x="0" y="0"/>
                      </a:moveTo>
                      <a:cubicBezTo>
                        <a:pt x="205581" y="36512"/>
                        <a:pt x="411163" y="73025"/>
                        <a:pt x="447675" y="200025"/>
                      </a:cubicBezTo>
                      <a:cubicBezTo>
                        <a:pt x="484188" y="327025"/>
                        <a:pt x="146050" y="517525"/>
                        <a:pt x="219075" y="762000"/>
                      </a:cubicBezTo>
                      <a:cubicBezTo>
                        <a:pt x="292100" y="1006475"/>
                        <a:pt x="588962" y="1336675"/>
                        <a:pt x="885825" y="1666875"/>
                      </a:cubicBez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6" name="Полилиния: фигура 25"/>
                <p:cNvSpPr/>
                <p:nvPr/>
              </p:nvSpPr>
              <p:spPr bwMode="auto">
                <a:xfrm>
                  <a:off x="9708022" y="2845750"/>
                  <a:ext cx="1187866" cy="256373"/>
                </a:xfrm>
                <a:custGeom>
                  <a:avLst/>
                  <a:gdLst>
                    <a:gd name="connsiteX0" fmla="*/ 0 w 1187866"/>
                    <a:gd name="connsiteY0" fmla="*/ 256373 h 256373"/>
                    <a:gd name="connsiteX1" fmla="*/ 1187866 w 1187866"/>
                    <a:gd name="connsiteY1" fmla="*/ 0 h 256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87866" h="256373" extrusionOk="0">
                      <a:moveTo>
                        <a:pt x="0" y="256373"/>
                      </a:moveTo>
                      <a:lnTo>
                        <a:pt x="1187866" y="0"/>
                      </a:ln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sp>
              <p:nvSpPr>
                <p:cNvPr id="29" name="Полилиния: фигура 28"/>
                <p:cNvSpPr/>
                <p:nvPr/>
              </p:nvSpPr>
              <p:spPr bwMode="auto">
                <a:xfrm>
                  <a:off x="10588239" y="4512179"/>
                  <a:ext cx="1128045" cy="247828"/>
                </a:xfrm>
                <a:custGeom>
                  <a:avLst/>
                  <a:gdLst>
                    <a:gd name="connsiteX0" fmla="*/ 0 w 1128045"/>
                    <a:gd name="connsiteY0" fmla="*/ 247828 h 247828"/>
                    <a:gd name="connsiteX1" fmla="*/ 1128045 w 1128045"/>
                    <a:gd name="connsiteY1" fmla="*/ 0 h 247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28045" h="247828" extrusionOk="0">
                      <a:moveTo>
                        <a:pt x="0" y="247828"/>
                      </a:moveTo>
                      <a:lnTo>
                        <a:pt x="1128045" y="0"/>
                      </a:lnTo>
                    </a:path>
                  </a:pathLst>
                </a:custGeom>
                <a:grpFill/>
                <a:ln w="76200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45" name="Прямоугольник 44"/>
              <p:cNvSpPr/>
              <p:nvPr/>
            </p:nvSpPr>
            <p:spPr bwMode="auto">
              <a:xfrm rot="3864541">
                <a:off x="10294310" y="3651816"/>
                <a:ext cx="1354957" cy="418509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28" name="Прямая соединительная линия 27"/>
              <p:cNvCxnSpPr>
                <a:cxnSpLocks/>
              </p:cNvCxnSpPr>
              <p:nvPr/>
            </p:nvCxnSpPr>
            <p:spPr bwMode="auto">
              <a:xfrm>
                <a:off x="10582275" y="4752975"/>
                <a:ext cx="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Прямоугольник 46"/>
              <p:cNvSpPr/>
              <p:nvPr/>
            </p:nvSpPr>
            <p:spPr bwMode="auto">
              <a:xfrm rot="1473360">
                <a:off x="7780837" y="4013514"/>
                <a:ext cx="896302" cy="979685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8" name="Прямоугольник 47"/>
              <p:cNvSpPr/>
              <p:nvPr/>
            </p:nvSpPr>
            <p:spPr bwMode="auto">
              <a:xfrm rot="4054405">
                <a:off x="8047886" y="4636713"/>
                <a:ext cx="896302" cy="741530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9" name="Прямоугольник 48"/>
              <p:cNvSpPr/>
              <p:nvPr/>
            </p:nvSpPr>
            <p:spPr bwMode="auto">
              <a:xfrm rot="10251697">
                <a:off x="8168220" y="4294012"/>
                <a:ext cx="737937" cy="672056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0" name="Прямоугольник 49"/>
              <p:cNvSpPr/>
              <p:nvPr/>
            </p:nvSpPr>
            <p:spPr bwMode="auto">
              <a:xfrm rot="5553002">
                <a:off x="8106682" y="5122124"/>
                <a:ext cx="896302" cy="741530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2" name="Прямоугольник 51"/>
              <p:cNvSpPr/>
              <p:nvPr/>
            </p:nvSpPr>
            <p:spPr bwMode="auto">
              <a:xfrm rot="21425191">
                <a:off x="8369739" y="5329464"/>
                <a:ext cx="604078" cy="741530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3" name="Прямоугольник 52"/>
              <p:cNvSpPr/>
              <p:nvPr/>
            </p:nvSpPr>
            <p:spPr bwMode="auto">
              <a:xfrm rot="5553002">
                <a:off x="8482024" y="5567605"/>
                <a:ext cx="259162" cy="741530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5" name="Прямоугольник 54"/>
              <p:cNvSpPr/>
              <p:nvPr/>
            </p:nvSpPr>
            <p:spPr bwMode="auto">
              <a:xfrm rot="396996">
                <a:off x="3626332" y="2263597"/>
                <a:ext cx="594387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6" name="Прямоугольник 55"/>
              <p:cNvSpPr/>
              <p:nvPr/>
            </p:nvSpPr>
            <p:spPr bwMode="auto">
              <a:xfrm rot="1477248">
                <a:off x="3982677" y="2392952"/>
                <a:ext cx="594387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1" name="Прямоугольник 60"/>
              <p:cNvSpPr/>
              <p:nvPr/>
            </p:nvSpPr>
            <p:spPr bwMode="auto">
              <a:xfrm rot="3831096">
                <a:off x="1766947" y="3436825"/>
                <a:ext cx="594387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2" name="Прямоугольник 61"/>
              <p:cNvSpPr/>
              <p:nvPr/>
            </p:nvSpPr>
            <p:spPr bwMode="auto">
              <a:xfrm rot="3869065">
                <a:off x="1762724" y="3293206"/>
                <a:ext cx="676068" cy="565061"/>
              </a:xfrm>
              <a:prstGeom prst="rect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4" name="Полилиния: фигура 73"/>
              <p:cNvSpPr/>
              <p:nvPr/>
            </p:nvSpPr>
            <p:spPr bwMode="auto">
              <a:xfrm>
                <a:off x="2469735" y="2486324"/>
                <a:ext cx="2136448" cy="872173"/>
              </a:xfrm>
              <a:custGeom>
                <a:avLst/>
                <a:gdLst>
                  <a:gd name="connsiteX0" fmla="*/ 0 w 2136448"/>
                  <a:gd name="connsiteY0" fmla="*/ 34685 h 872173"/>
                  <a:gd name="connsiteX1" fmla="*/ 717846 w 2136448"/>
                  <a:gd name="connsiteY1" fmla="*/ 26140 h 872173"/>
                  <a:gd name="connsiteX2" fmla="*/ 1204957 w 2136448"/>
                  <a:gd name="connsiteY2" fmla="*/ 502 h 872173"/>
                  <a:gd name="connsiteX3" fmla="*/ 1546788 w 2136448"/>
                  <a:gd name="connsiteY3" fmla="*/ 51777 h 872173"/>
                  <a:gd name="connsiteX4" fmla="*/ 1803162 w 2136448"/>
                  <a:gd name="connsiteY4" fmla="*/ 128689 h 872173"/>
                  <a:gd name="connsiteX5" fmla="*/ 1974078 w 2136448"/>
                  <a:gd name="connsiteY5" fmla="*/ 222693 h 872173"/>
                  <a:gd name="connsiteX6" fmla="*/ 2093719 w 2136448"/>
                  <a:gd name="connsiteY6" fmla="*/ 376517 h 872173"/>
                  <a:gd name="connsiteX7" fmla="*/ 2136448 w 2136448"/>
                  <a:gd name="connsiteY7" fmla="*/ 872173 h 87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36448" h="872173" extrusionOk="0">
                    <a:moveTo>
                      <a:pt x="0" y="34685"/>
                    </a:moveTo>
                    <a:lnTo>
                      <a:pt x="717846" y="26140"/>
                    </a:lnTo>
                    <a:cubicBezTo>
                      <a:pt x="918672" y="20443"/>
                      <a:pt x="1066800" y="-3771"/>
                      <a:pt x="1204957" y="502"/>
                    </a:cubicBezTo>
                    <a:cubicBezTo>
                      <a:pt x="1343114" y="4775"/>
                      <a:pt x="1447087" y="30412"/>
                      <a:pt x="1546788" y="51777"/>
                    </a:cubicBezTo>
                    <a:cubicBezTo>
                      <a:pt x="1646489" y="73142"/>
                      <a:pt x="1731947" y="100203"/>
                      <a:pt x="1803162" y="128689"/>
                    </a:cubicBezTo>
                    <a:cubicBezTo>
                      <a:pt x="1874377" y="157175"/>
                      <a:pt x="1925652" y="181388"/>
                      <a:pt x="1974078" y="222693"/>
                    </a:cubicBezTo>
                    <a:cubicBezTo>
                      <a:pt x="2022504" y="263998"/>
                      <a:pt x="2066657" y="268270"/>
                      <a:pt x="2093719" y="376517"/>
                    </a:cubicBezTo>
                    <a:cubicBezTo>
                      <a:pt x="2120781" y="484764"/>
                      <a:pt x="2128614" y="678468"/>
                      <a:pt x="2136448" y="872173"/>
                    </a:cubicBezTo>
                  </a:path>
                </a:pathLst>
              </a:custGeom>
              <a:noFill/>
              <a:ln w="28575">
                <a:solidFill>
                  <a:schemeClr val="accent2">
                    <a:lumMod val="50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pic>
            <p:nvPicPr>
              <p:cNvPr id="11" name="Рисунок 10"/>
              <p:cNvPicPr>
                <a:picLocks noChangeAspect="1"/>
              </p:cNvPicPr>
              <p:nvPr/>
            </p:nvPicPr>
            <p:blipFill>
              <a:blip r:embed="rId2"/>
              <a:stretch/>
            </p:blipFill>
            <p:spPr bwMode="auto">
              <a:xfrm>
                <a:off x="4151548" y="1815782"/>
                <a:ext cx="3285540" cy="3102277"/>
              </a:xfrm>
              <a:prstGeom prst="rect">
                <a:avLst/>
              </a:prstGeom>
            </p:spPr>
          </p:pic>
          <p:sp>
            <p:nvSpPr>
              <p:cNvPr id="72" name="Полилиния: фигура 71"/>
              <p:cNvSpPr/>
              <p:nvPr/>
            </p:nvSpPr>
            <p:spPr bwMode="auto">
              <a:xfrm>
                <a:off x="7195559" y="4178893"/>
                <a:ext cx="2144994" cy="1478423"/>
              </a:xfrm>
              <a:custGeom>
                <a:avLst/>
                <a:gdLst>
                  <a:gd name="connsiteX0" fmla="*/ 0 w 2144994"/>
                  <a:gd name="connsiteY0" fmla="*/ 0 h 1478423"/>
                  <a:gd name="connsiteX1" fmla="*/ 982766 w 2144994"/>
                  <a:gd name="connsiteY1" fmla="*/ 196554 h 1478423"/>
                  <a:gd name="connsiteX2" fmla="*/ 1333144 w 2144994"/>
                  <a:gd name="connsiteY2" fmla="*/ 452928 h 1478423"/>
                  <a:gd name="connsiteX3" fmla="*/ 1410056 w 2144994"/>
                  <a:gd name="connsiteY3" fmla="*/ 854580 h 1478423"/>
                  <a:gd name="connsiteX4" fmla="*/ 1401510 w 2144994"/>
                  <a:gd name="connsiteY4" fmla="*/ 1341690 h 1478423"/>
                  <a:gd name="connsiteX5" fmla="*/ 2144994 w 2144994"/>
                  <a:gd name="connsiteY5" fmla="*/ 1478423 h 147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44994" h="1478423" extrusionOk="0">
                    <a:moveTo>
                      <a:pt x="0" y="0"/>
                    </a:moveTo>
                    <a:cubicBezTo>
                      <a:pt x="380287" y="60533"/>
                      <a:pt x="760575" y="121066"/>
                      <a:pt x="982766" y="196554"/>
                    </a:cubicBezTo>
                    <a:cubicBezTo>
                      <a:pt x="1204957" y="272042"/>
                      <a:pt x="1261929" y="343257"/>
                      <a:pt x="1333144" y="452928"/>
                    </a:cubicBezTo>
                    <a:cubicBezTo>
                      <a:pt x="1404359" y="562599"/>
                      <a:pt x="1398662" y="706453"/>
                      <a:pt x="1410056" y="854580"/>
                    </a:cubicBezTo>
                    <a:cubicBezTo>
                      <a:pt x="1421450" y="1002707"/>
                      <a:pt x="1279020" y="1237716"/>
                      <a:pt x="1401510" y="1341690"/>
                    </a:cubicBezTo>
                    <a:cubicBezTo>
                      <a:pt x="1524000" y="1445664"/>
                      <a:pt x="1834497" y="1462043"/>
                      <a:pt x="2144994" y="1478423"/>
                    </a:cubicBezTo>
                  </a:path>
                </a:pathLst>
              </a:custGeom>
              <a:noFill/>
              <a:ln w="28575">
                <a:solidFill>
                  <a:schemeClr val="accent2">
                    <a:lumMod val="50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1" name="Полилиния: фигура 70"/>
              <p:cNvSpPr/>
              <p:nvPr/>
            </p:nvSpPr>
            <p:spPr bwMode="auto">
              <a:xfrm>
                <a:off x="10309491" y="3255948"/>
                <a:ext cx="398388" cy="957129"/>
              </a:xfrm>
              <a:custGeom>
                <a:avLst/>
                <a:gdLst>
                  <a:gd name="connsiteX0" fmla="*/ 389843 w 398388"/>
                  <a:gd name="connsiteY0" fmla="*/ 0 h 957129"/>
                  <a:gd name="connsiteX1" fmla="*/ 167652 w 398388"/>
                  <a:gd name="connsiteY1" fmla="*/ 170916 h 957129"/>
                  <a:gd name="connsiteX2" fmla="*/ 56557 w 398388"/>
                  <a:gd name="connsiteY2" fmla="*/ 333286 h 957129"/>
                  <a:gd name="connsiteX3" fmla="*/ 22373 w 398388"/>
                  <a:gd name="connsiteY3" fmla="*/ 512747 h 957129"/>
                  <a:gd name="connsiteX4" fmla="*/ 398388 w 398388"/>
                  <a:gd name="connsiteY4" fmla="*/ 957129 h 957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388" h="957129" extrusionOk="0">
                    <a:moveTo>
                      <a:pt x="389843" y="0"/>
                    </a:moveTo>
                    <a:cubicBezTo>
                      <a:pt x="306521" y="57684"/>
                      <a:pt x="223200" y="115368"/>
                      <a:pt x="167652" y="170916"/>
                    </a:cubicBezTo>
                    <a:cubicBezTo>
                      <a:pt x="112104" y="226464"/>
                      <a:pt x="80770" y="276314"/>
                      <a:pt x="56557" y="333286"/>
                    </a:cubicBezTo>
                    <a:cubicBezTo>
                      <a:pt x="32344" y="390258"/>
                      <a:pt x="-34599" y="408773"/>
                      <a:pt x="22373" y="512747"/>
                    </a:cubicBezTo>
                    <a:cubicBezTo>
                      <a:pt x="79345" y="616721"/>
                      <a:pt x="238866" y="786925"/>
                      <a:pt x="398388" y="957129"/>
                    </a:cubicBezTo>
                  </a:path>
                </a:pathLst>
              </a:custGeom>
              <a:noFill/>
              <a:ln w="28575">
                <a:solidFill>
                  <a:schemeClr val="accent2">
                    <a:lumMod val="50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0" name="Овал 69"/>
              <p:cNvSpPr/>
              <p:nvPr/>
            </p:nvSpPr>
            <p:spPr bwMode="auto">
              <a:xfrm rot="21435997">
                <a:off x="3234594" y="2764908"/>
                <a:ext cx="221417" cy="11007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8" name="Овал 67"/>
              <p:cNvSpPr/>
              <p:nvPr/>
            </p:nvSpPr>
            <p:spPr bwMode="auto">
              <a:xfrm rot="21435997">
                <a:off x="3063160" y="2755687"/>
                <a:ext cx="221417" cy="110079"/>
              </a:xfrm>
              <a:prstGeom prst="ellipse">
                <a:avLst/>
              </a:prstGeom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9" name="Овал 68"/>
              <p:cNvSpPr/>
              <p:nvPr/>
            </p:nvSpPr>
            <p:spPr bwMode="auto">
              <a:xfrm rot="21028404">
                <a:off x="3225734" y="2707744"/>
                <a:ext cx="123709" cy="8323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5" name="Полилиния: фигура 74"/>
              <p:cNvSpPr/>
              <p:nvPr/>
            </p:nvSpPr>
            <p:spPr bwMode="auto">
              <a:xfrm>
                <a:off x="717847" y="2914116"/>
                <a:ext cx="1328870" cy="1418602"/>
              </a:xfrm>
              <a:custGeom>
                <a:avLst/>
                <a:gdLst>
                  <a:gd name="connsiteX0" fmla="*/ 1068224 w 1328870"/>
                  <a:gd name="connsiteY0" fmla="*/ 0 h 1418602"/>
                  <a:gd name="connsiteX1" fmla="*/ 743484 w 1328870"/>
                  <a:gd name="connsiteY1" fmla="*/ 119641 h 1418602"/>
                  <a:gd name="connsiteX2" fmla="*/ 820396 w 1328870"/>
                  <a:gd name="connsiteY2" fmla="*/ 367469 h 1418602"/>
                  <a:gd name="connsiteX3" fmla="*/ 1204957 w 1328870"/>
                  <a:gd name="connsiteY3" fmla="*/ 589660 h 1418602"/>
                  <a:gd name="connsiteX4" fmla="*/ 1230594 w 1328870"/>
                  <a:gd name="connsiteY4" fmla="*/ 811850 h 1418602"/>
                  <a:gd name="connsiteX5" fmla="*/ 0 w 1328870"/>
                  <a:gd name="connsiteY5" fmla="*/ 1418602 h 1418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8870" h="1418602" extrusionOk="0">
                    <a:moveTo>
                      <a:pt x="1068224" y="0"/>
                    </a:moveTo>
                    <a:cubicBezTo>
                      <a:pt x="926506" y="29198"/>
                      <a:pt x="784789" y="58396"/>
                      <a:pt x="743484" y="119641"/>
                    </a:cubicBezTo>
                    <a:cubicBezTo>
                      <a:pt x="702179" y="180886"/>
                      <a:pt x="743484" y="289133"/>
                      <a:pt x="820396" y="367469"/>
                    </a:cubicBezTo>
                    <a:cubicBezTo>
                      <a:pt x="897308" y="445806"/>
                      <a:pt x="1136591" y="515597"/>
                      <a:pt x="1204957" y="589660"/>
                    </a:cubicBezTo>
                    <a:cubicBezTo>
                      <a:pt x="1273323" y="663723"/>
                      <a:pt x="1431420" y="673693"/>
                      <a:pt x="1230594" y="811850"/>
                    </a:cubicBezTo>
                    <a:cubicBezTo>
                      <a:pt x="1029768" y="950007"/>
                      <a:pt x="514884" y="1184304"/>
                      <a:pt x="0" y="1418602"/>
                    </a:cubicBezTo>
                  </a:path>
                </a:pathLst>
              </a:custGeom>
              <a:noFill/>
              <a:ln w="28575">
                <a:solidFill>
                  <a:schemeClr val="accent2">
                    <a:lumMod val="50000"/>
                  </a:schemeClr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pic>
            <p:nvPicPr>
              <p:cNvPr id="7" name="Рисунок 6"/>
              <p:cNvPicPr>
                <a:picLocks noChangeAspect="1"/>
              </p:cNvPicPr>
              <p:nvPr/>
            </p:nvPicPr>
            <p:blipFill>
              <a:blip r:embed="rId3"/>
              <a:stretch/>
            </p:blipFill>
            <p:spPr bwMode="auto">
              <a:xfrm>
                <a:off x="129415" y="-16177"/>
                <a:ext cx="3102277" cy="3102277"/>
              </a:xfrm>
              <a:prstGeom prst="rect">
                <a:avLst/>
              </a:prstGeom>
            </p:spPr>
          </p:pic>
          <p:pic>
            <p:nvPicPr>
              <p:cNvPr id="5" name="Рисунок 4"/>
              <p:cNvPicPr>
                <a:picLocks noChangeAspect="1"/>
              </p:cNvPicPr>
              <p:nvPr/>
            </p:nvPicPr>
            <p:blipFill>
              <a:blip r:embed="rId4"/>
              <a:stretch/>
            </p:blipFill>
            <p:spPr bwMode="auto">
              <a:xfrm>
                <a:off x="-98195" y="4186464"/>
                <a:ext cx="2838222" cy="2838222"/>
              </a:xfrm>
              <a:prstGeom prst="rect">
                <a:avLst/>
              </a:prstGeom>
            </p:spPr>
          </p:pic>
          <p:sp>
            <p:nvSpPr>
              <p:cNvPr id="80" name="Прямоугольник 79"/>
              <p:cNvSpPr/>
              <p:nvPr/>
            </p:nvSpPr>
            <p:spPr bwMode="auto">
              <a:xfrm rot="19780458">
                <a:off x="9755083" y="2702375"/>
                <a:ext cx="1222555" cy="55492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15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pic>
            <p:nvPicPr>
              <p:cNvPr id="78" name="Рисунок 77">
                <a:hlinkClick r:id="rId5" action="ppaction://hlinksldjump"/>
              </p:cNvPr>
              <p:cNvPicPr>
                <a:picLocks noChangeAspect="1"/>
              </p:cNvPicPr>
              <p:nvPr/>
            </p:nvPicPr>
            <p:blipFill>
              <a:blip r:embed="rId6"/>
              <a:stretch/>
            </p:blipFill>
            <p:spPr bwMode="auto">
              <a:xfrm rot="21057048" flipH="1">
                <a:off x="8686305" y="-11458"/>
                <a:ext cx="3246373" cy="3347720"/>
              </a:xfrm>
              <a:prstGeom prst="rect">
                <a:avLst/>
              </a:prstGeom>
            </p:spPr>
          </p:pic>
        </p:grpSp>
        <p:sp>
          <p:nvSpPr>
            <p:cNvPr id="3" name="Прямоугольник 2"/>
            <p:cNvSpPr/>
            <p:nvPr/>
          </p:nvSpPr>
          <p:spPr bwMode="auto">
            <a:xfrm>
              <a:off x="9398303" y="4225131"/>
              <a:ext cx="2555858" cy="2700995"/>
            </a:xfrm>
            <a:prstGeom prst="rect">
              <a:avLst/>
            </a:prstGeom>
            <a:solidFill>
              <a:srgbClr val="A9D18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2842538" y="141981"/>
            <a:ext cx="6618897" cy="6618897"/>
          </a:xfrm>
          <a:prstGeom prst="rect">
            <a:avLst/>
          </a:prstGeom>
        </p:spPr>
      </p:pic>
    </p:spTree>
  </p:cSld>
  <p:clrMapOvr>
    <a:masterClrMapping/>
  </p:clrMapOvr>
  <p:transition spd="slow" advTm="1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68d54db1641d8cef729c386433434b5ec693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281</Words>
  <Application>Microsoft Office PowerPoint</Application>
  <DocSecurity>0</DocSecurity>
  <PresentationFormat>Произвольный</PresentationFormat>
  <Paragraphs>88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Надежда Салий</dc:creator>
  <cp:keywords/>
  <dc:description/>
  <cp:lastModifiedBy>User</cp:lastModifiedBy>
  <cp:revision>30</cp:revision>
  <dcterms:created xsi:type="dcterms:W3CDTF">2024-03-15T14:35:53Z</dcterms:created>
  <dcterms:modified xsi:type="dcterms:W3CDTF">2024-12-24T07:38:08Z</dcterms:modified>
  <cp:category/>
  <dc:identifier/>
  <cp:contentStatus/>
  <dc:language/>
  <cp:version/>
</cp:coreProperties>
</file>